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3"/>
    <p:sldMasterId id="2147483660" r:id="rId154"/>
  </p:sldMasterIdLst>
  <p:sldIdLst>
    <p:sldId id="256" r:id="rId155"/>
    <p:sldId id="257" r:id="rId156"/>
    <p:sldId id="258" r:id="rId157"/>
    <p:sldId id="259" r:id="rId158"/>
    <p:sldId id="260" r:id="rId159"/>
    <p:sldId id="261" r:id="rId160"/>
    <p:sldId id="262" r:id="rId161"/>
    <p:sldId id="263" r:id="rId162"/>
    <p:sldId id="264" r:id="rId163"/>
    <p:sldId id="265" r:id="rId1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slideMaster" Target="slideMasters/slideMaster2.xml"/><Relationship Id="rId159" Type="http://schemas.openxmlformats.org/officeDocument/2006/relationships/slide" Target="slides/slide5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slide" Target="slides/slide6.xml"/><Relationship Id="rId165" Type="http://schemas.openxmlformats.org/officeDocument/2006/relationships/presProps" Target="pres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slide" Target="slides/slide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slide" Target="slides/slide7.xml"/><Relationship Id="rId16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51" Type="http://schemas.openxmlformats.org/officeDocument/2006/relationships/customXml" Target="../customXml/item151.xml"/><Relationship Id="rId156" Type="http://schemas.openxmlformats.org/officeDocument/2006/relationships/slide" Target="slides/slide2.xml"/><Relationship Id="rId164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8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slide" Target="slides/slide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slide" Target="slides/slide9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slide" Target="slides/slide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52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26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6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71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12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09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31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85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334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63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17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74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550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183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106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505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656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34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108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47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36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03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7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6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3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54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CD0A-FFE1-45BB-863A-E65D99B258B7}" type="datetimeFigureOut">
              <a:rPr lang="en-GB" smtClean="0"/>
              <a:t>21/02/2015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28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1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128.xml"/><Relationship Id="rId7" Type="http://schemas.openxmlformats.org/officeDocument/2006/relationships/customXml" Target="../../customXml/item150.xml"/><Relationship Id="rId12" Type="http://schemas.openxmlformats.org/officeDocument/2006/relationships/image" Target="../media/image2.png"/><Relationship Id="rId17" Type="http://schemas.openxmlformats.org/officeDocument/2006/relationships/image" Target="../media/image7.jpeg"/><Relationship Id="rId2" Type="http://schemas.openxmlformats.org/officeDocument/2006/relationships/customXml" Target="../../customXml/item127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26.xml"/><Relationship Id="rId6" Type="http://schemas.openxmlformats.org/officeDocument/2006/relationships/customXml" Target="../../customXml/item131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3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129.xml"/><Relationship Id="rId9" Type="http://schemas.openxmlformats.org/officeDocument/2006/relationships/customXml" Target="../../customXml/item152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customXml" Target="../../customXml/item38.xml"/><Relationship Id="rId18" Type="http://schemas.openxmlformats.org/officeDocument/2006/relationships/customXml" Target="../../customXml/item31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36.xml"/><Relationship Id="rId21" Type="http://schemas.openxmlformats.org/officeDocument/2006/relationships/image" Target="../media/image1.png"/><Relationship Id="rId7" Type="http://schemas.openxmlformats.org/officeDocument/2006/relationships/customXml" Target="../../customXml/item2.xml"/><Relationship Id="rId12" Type="http://schemas.openxmlformats.org/officeDocument/2006/relationships/customXml" Target="../../customXml/item8.xml"/><Relationship Id="rId17" Type="http://schemas.openxmlformats.org/officeDocument/2006/relationships/customXml" Target="../../customXml/item41.xml"/><Relationship Id="rId25" Type="http://schemas.openxmlformats.org/officeDocument/2006/relationships/image" Target="../media/image5.png"/><Relationship Id="rId2" Type="http://schemas.openxmlformats.org/officeDocument/2006/relationships/customXml" Target="../../customXml/item7.xml"/><Relationship Id="rId16" Type="http://schemas.openxmlformats.org/officeDocument/2006/relationships/customXml" Target="../../customXml/item9.xml"/><Relationship Id="rId20" Type="http://schemas.openxmlformats.org/officeDocument/2006/relationships/slideLayout" Target="../slideLayouts/slideLayout7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24.xml"/><Relationship Id="rId11" Type="http://schemas.openxmlformats.org/officeDocument/2006/relationships/customXml" Target="../../customXml/item20.xml"/><Relationship Id="rId24" Type="http://schemas.openxmlformats.org/officeDocument/2006/relationships/image" Target="../media/image4.png"/><Relationship Id="rId5" Type="http://schemas.openxmlformats.org/officeDocument/2006/relationships/customXml" Target="../../customXml/item19.xml"/><Relationship Id="rId15" Type="http://schemas.openxmlformats.org/officeDocument/2006/relationships/customXml" Target="../../customXml/item25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30.xml"/><Relationship Id="rId19" Type="http://schemas.openxmlformats.org/officeDocument/2006/relationships/customXml" Target="../../customXml/item21.xml"/><Relationship Id="rId4" Type="http://schemas.openxmlformats.org/officeDocument/2006/relationships/customXml" Target="../../customXml/item28.xml"/><Relationship Id="rId9" Type="http://schemas.openxmlformats.org/officeDocument/2006/relationships/customXml" Target="../../customXml/item37.xml"/><Relationship Id="rId14" Type="http://schemas.openxmlformats.org/officeDocument/2006/relationships/customXml" Target="../../customXml/item3.xml"/><Relationship Id="rId22" Type="http://schemas.openxmlformats.org/officeDocument/2006/relationships/image" Target="../media/image2.png"/><Relationship Id="rId27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.xml"/><Relationship Id="rId13" Type="http://schemas.openxmlformats.org/officeDocument/2006/relationships/customXml" Target="../../customXml/item27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35.xml"/><Relationship Id="rId21" Type="http://schemas.openxmlformats.org/officeDocument/2006/relationships/image" Target="../media/image7.jpeg"/><Relationship Id="rId7" Type="http://schemas.openxmlformats.org/officeDocument/2006/relationships/customXml" Target="../../customXml/item6.xml"/><Relationship Id="rId12" Type="http://schemas.openxmlformats.org/officeDocument/2006/relationships/customXml" Target="../../customXml/item34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1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4.xml"/><Relationship Id="rId11" Type="http://schemas.openxmlformats.org/officeDocument/2006/relationships/customXml" Target="../../customXml/item43.xml"/><Relationship Id="rId5" Type="http://schemas.openxmlformats.org/officeDocument/2006/relationships/customXml" Target="../../customXml/item15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11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29.xml"/><Relationship Id="rId9" Type="http://schemas.openxmlformats.org/officeDocument/2006/relationships/customXml" Target="../../customXml/item18.xml"/><Relationship Id="rId1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2.xml"/><Relationship Id="rId13" Type="http://schemas.openxmlformats.org/officeDocument/2006/relationships/customXml" Target="../../customXml/item81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22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61.xml"/><Relationship Id="rId12" Type="http://schemas.openxmlformats.org/officeDocument/2006/relationships/customXml" Target="../../customXml/item66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32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60.xml"/><Relationship Id="rId11" Type="http://schemas.openxmlformats.org/officeDocument/2006/relationships/customXml" Target="../../customXml/item65.xml"/><Relationship Id="rId5" Type="http://schemas.openxmlformats.org/officeDocument/2006/relationships/customXml" Target="../../customXml/item26.xml"/><Relationship Id="rId15" Type="http://schemas.openxmlformats.org/officeDocument/2006/relationships/customXml" Target="../../customXml/item83.xml"/><Relationship Id="rId23" Type="http://schemas.openxmlformats.org/officeDocument/2006/relationships/image" Target="../media/image7.jpeg"/><Relationship Id="rId10" Type="http://schemas.openxmlformats.org/officeDocument/2006/relationships/customXml" Target="../../customXml/item64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0.xml"/><Relationship Id="rId9" Type="http://schemas.openxmlformats.org/officeDocument/2006/relationships/customXml" Target="../../customXml/item63.xml"/><Relationship Id="rId14" Type="http://schemas.openxmlformats.org/officeDocument/2006/relationships/customXml" Target="../../customXml/item82.xml"/><Relationship Id="rId2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8.xml"/><Relationship Id="rId13" Type="http://schemas.openxmlformats.org/officeDocument/2006/relationships/customXml" Target="../../customXml/item73.xml"/><Relationship Id="rId18" Type="http://schemas.openxmlformats.org/officeDocument/2006/relationships/slideLayout" Target="../slideLayouts/slideLayout7.xml"/><Relationship Id="rId3" Type="http://schemas.openxmlformats.org/officeDocument/2006/relationships/customXml" Target="../../customXml/item42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67.xml"/><Relationship Id="rId12" Type="http://schemas.openxmlformats.org/officeDocument/2006/relationships/customXml" Target="../../customXml/item72.xml"/><Relationship Id="rId17" Type="http://schemas.openxmlformats.org/officeDocument/2006/relationships/customXml" Target="../../customXml/item87.xml"/><Relationship Id="rId25" Type="http://schemas.openxmlformats.org/officeDocument/2006/relationships/image" Target="../media/image7.jpeg"/><Relationship Id="rId2" Type="http://schemas.openxmlformats.org/officeDocument/2006/relationships/customXml" Target="../../customXml/item5.xml"/><Relationship Id="rId16" Type="http://schemas.openxmlformats.org/officeDocument/2006/relationships/customXml" Target="../../customXml/item86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17.xml"/><Relationship Id="rId11" Type="http://schemas.openxmlformats.org/officeDocument/2006/relationships/customXml" Target="../../customXml/item71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23.xml"/><Relationship Id="rId15" Type="http://schemas.openxmlformats.org/officeDocument/2006/relationships/customXml" Target="../../customXml/item85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70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69.xml"/><Relationship Id="rId14" Type="http://schemas.openxmlformats.org/officeDocument/2006/relationships/customXml" Target="../../customXml/item84.xml"/><Relationship Id="rId2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6.xml"/><Relationship Id="rId13" Type="http://schemas.openxmlformats.org/officeDocument/2006/relationships/customXml" Target="../../customXml/item88.xml"/><Relationship Id="rId18" Type="http://schemas.openxmlformats.org/officeDocument/2006/relationships/customXml" Target="../../customXml/item93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46.xml"/><Relationship Id="rId21" Type="http://schemas.openxmlformats.org/officeDocument/2006/relationships/customXml" Target="../../customXml/item96.xml"/><Relationship Id="rId7" Type="http://schemas.openxmlformats.org/officeDocument/2006/relationships/customXml" Target="../../customXml/item75.xml"/><Relationship Id="rId12" Type="http://schemas.openxmlformats.org/officeDocument/2006/relationships/customXml" Target="../../customXml/item80.xml"/><Relationship Id="rId17" Type="http://schemas.openxmlformats.org/officeDocument/2006/relationships/customXml" Target="../../customXml/item92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45.xml"/><Relationship Id="rId16" Type="http://schemas.openxmlformats.org/officeDocument/2006/relationships/customXml" Target="../../customXml/item91.xml"/><Relationship Id="rId20" Type="http://schemas.openxmlformats.org/officeDocument/2006/relationships/customXml" Target="../../customXml/item95.xml"/><Relationship Id="rId29" Type="http://schemas.openxmlformats.org/officeDocument/2006/relationships/image" Target="../media/image7.jpeg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74.xml"/><Relationship Id="rId11" Type="http://schemas.openxmlformats.org/officeDocument/2006/relationships/customXml" Target="../../customXml/item79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48.xml"/><Relationship Id="rId15" Type="http://schemas.openxmlformats.org/officeDocument/2006/relationships/customXml" Target="../../customXml/item90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78.xml"/><Relationship Id="rId19" Type="http://schemas.openxmlformats.org/officeDocument/2006/relationships/customXml" Target="../../customXml/item94.xml"/><Relationship Id="rId4" Type="http://schemas.openxmlformats.org/officeDocument/2006/relationships/customXml" Target="../../customXml/item47.xml"/><Relationship Id="rId9" Type="http://schemas.openxmlformats.org/officeDocument/2006/relationships/customXml" Target="../../customXml/item77.xml"/><Relationship Id="rId14" Type="http://schemas.openxmlformats.org/officeDocument/2006/relationships/customXml" Target="../../customXml/item89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5.xml"/><Relationship Id="rId13" Type="http://schemas.openxmlformats.org/officeDocument/2006/relationships/customXml" Target="../../customXml/item121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51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104.xml"/><Relationship Id="rId12" Type="http://schemas.openxmlformats.org/officeDocument/2006/relationships/customXml" Target="../../customXml/item120.xml"/><Relationship Id="rId17" Type="http://schemas.openxmlformats.org/officeDocument/2006/relationships/customXml" Target="../../customXml/item125.xml"/><Relationship Id="rId25" Type="http://schemas.openxmlformats.org/officeDocument/2006/relationships/image" Target="../media/image7.jpeg"/><Relationship Id="rId2" Type="http://schemas.openxmlformats.org/officeDocument/2006/relationships/customXml" Target="../../customXml/item50.xml"/><Relationship Id="rId16" Type="http://schemas.openxmlformats.org/officeDocument/2006/relationships/customXml" Target="../../customXml/item124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103.xml"/><Relationship Id="rId11" Type="http://schemas.openxmlformats.org/officeDocument/2006/relationships/customXml" Target="../../customXml/item119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53.xml"/><Relationship Id="rId15" Type="http://schemas.openxmlformats.org/officeDocument/2006/relationships/customXml" Target="../../customXml/item123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18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52.xml"/><Relationship Id="rId9" Type="http://schemas.openxmlformats.org/officeDocument/2006/relationships/customXml" Target="../../customXml/item106.xml"/><Relationship Id="rId14" Type="http://schemas.openxmlformats.org/officeDocument/2006/relationships/customXml" Target="../../customXml/item122.xml"/><Relationship Id="rId2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8.xml"/><Relationship Id="rId13" Type="http://schemas.openxmlformats.org/officeDocument/2006/relationships/customXml" Target="../../customXml/item113.xml"/><Relationship Id="rId18" Type="http://schemas.openxmlformats.org/officeDocument/2006/relationships/slideLayout" Target="../slideLayouts/slideLayout7.xml"/><Relationship Id="rId3" Type="http://schemas.openxmlformats.org/officeDocument/2006/relationships/customXml" Target="../../customXml/item56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107.xml"/><Relationship Id="rId12" Type="http://schemas.openxmlformats.org/officeDocument/2006/relationships/customXml" Target="../../customXml/item112.xml"/><Relationship Id="rId17" Type="http://schemas.openxmlformats.org/officeDocument/2006/relationships/customXml" Target="../../customXml/item117.xml"/><Relationship Id="rId25" Type="http://schemas.openxmlformats.org/officeDocument/2006/relationships/image" Target="../media/image7.jpeg"/><Relationship Id="rId2" Type="http://schemas.openxmlformats.org/officeDocument/2006/relationships/customXml" Target="../../customXml/item55.xml"/><Relationship Id="rId16" Type="http://schemas.openxmlformats.org/officeDocument/2006/relationships/customXml" Target="../../customXml/item116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59.xml"/><Relationship Id="rId11" Type="http://schemas.openxmlformats.org/officeDocument/2006/relationships/customXml" Target="../../customXml/item111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58.xml"/><Relationship Id="rId15" Type="http://schemas.openxmlformats.org/officeDocument/2006/relationships/customXml" Target="../../customXml/item115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10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109.xml"/><Relationship Id="rId14" Type="http://schemas.openxmlformats.org/officeDocument/2006/relationships/customXml" Target="../../customXml/item114.xml"/><Relationship Id="rId2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3.xml"/><Relationship Id="rId13" Type="http://schemas.openxmlformats.org/officeDocument/2006/relationships/customXml" Target="../../customXml/item138.xml"/><Relationship Id="rId18" Type="http://schemas.openxmlformats.org/officeDocument/2006/relationships/customXml" Target="../../customXml/item143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99.xml"/><Relationship Id="rId21" Type="http://schemas.openxmlformats.org/officeDocument/2006/relationships/customXml" Target="../../customXml/item146.xml"/><Relationship Id="rId7" Type="http://schemas.openxmlformats.org/officeDocument/2006/relationships/customXml" Target="../../customXml/item132.xml"/><Relationship Id="rId12" Type="http://schemas.openxmlformats.org/officeDocument/2006/relationships/customXml" Target="../../customXml/item137.xml"/><Relationship Id="rId17" Type="http://schemas.openxmlformats.org/officeDocument/2006/relationships/customXml" Target="../../customXml/item142.xml"/><Relationship Id="rId25" Type="http://schemas.openxmlformats.org/officeDocument/2006/relationships/slideLayout" Target="../slideLayouts/slideLayout7.xml"/><Relationship Id="rId2" Type="http://schemas.openxmlformats.org/officeDocument/2006/relationships/customXml" Target="../../customXml/item98.xml"/><Relationship Id="rId16" Type="http://schemas.openxmlformats.org/officeDocument/2006/relationships/customXml" Target="../../customXml/item141.xml"/><Relationship Id="rId20" Type="http://schemas.openxmlformats.org/officeDocument/2006/relationships/customXml" Target="../../customXml/item145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97.xml"/><Relationship Id="rId6" Type="http://schemas.openxmlformats.org/officeDocument/2006/relationships/customXml" Target="../../customXml/item102.xml"/><Relationship Id="rId11" Type="http://schemas.openxmlformats.org/officeDocument/2006/relationships/customXml" Target="../../customXml/item136.xml"/><Relationship Id="rId24" Type="http://schemas.openxmlformats.org/officeDocument/2006/relationships/customXml" Target="../../customXml/item149.xml"/><Relationship Id="rId32" Type="http://schemas.openxmlformats.org/officeDocument/2006/relationships/image" Target="../media/image7.jpeg"/><Relationship Id="rId5" Type="http://schemas.openxmlformats.org/officeDocument/2006/relationships/customXml" Target="../../customXml/item101.xml"/><Relationship Id="rId15" Type="http://schemas.openxmlformats.org/officeDocument/2006/relationships/customXml" Target="../../customXml/item140.xml"/><Relationship Id="rId23" Type="http://schemas.openxmlformats.org/officeDocument/2006/relationships/customXml" Target="../../customXml/item148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35.xml"/><Relationship Id="rId19" Type="http://schemas.openxmlformats.org/officeDocument/2006/relationships/customXml" Target="../../customXml/item144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100.xml"/><Relationship Id="rId9" Type="http://schemas.openxmlformats.org/officeDocument/2006/relationships/customXml" Target="../../customXml/item134.xml"/><Relationship Id="rId14" Type="http://schemas.openxmlformats.org/officeDocument/2006/relationships/customXml" Target="../../customXml/item139.xml"/><Relationship Id="rId22" Type="http://schemas.openxmlformats.org/officeDocument/2006/relationships/customXml" Target="../../customXml/item147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NACOSS UNN Website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NACOSS UNN </a:t>
            </a:r>
            <a:r>
              <a:rPr lang="en-GB" dirty="0"/>
              <a:t>D</a:t>
            </a:r>
            <a:r>
              <a:rPr lang="en-GB" dirty="0" smtClean="0"/>
              <a:t>evelopers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8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grpSp>
        <p:nvGrpSpPr>
          <p:cNvPr id="36" name="ScrollbarVertical"/>
          <p:cNvGrpSpPr/>
          <p:nvPr>
            <p:custDataLst>
              <p:custData r:id="rId5"/>
            </p:custDataLst>
          </p:nvPr>
        </p:nvGrpSpPr>
        <p:grpSpPr>
          <a:xfrm>
            <a:off x="11949444" y="656937"/>
            <a:ext cx="148079" cy="6095024"/>
            <a:chOff x="4622261" y="1525205"/>
            <a:chExt cx="22420" cy="3565479"/>
          </a:xfrm>
        </p:grpSpPr>
        <p:sp>
          <p:nvSpPr>
            <p:cNvPr id="37" name="Background"/>
            <p:cNvSpPr>
              <a:spLocks/>
            </p:cNvSpPr>
            <p:nvPr/>
          </p:nvSpPr>
          <p:spPr>
            <a:xfrm>
              <a:off x="4622261" y="1525205"/>
              <a:ext cx="22406" cy="35654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8" name="Slider"/>
            <p:cNvSpPr>
              <a:spLocks/>
            </p:cNvSpPr>
            <p:nvPr/>
          </p:nvSpPr>
          <p:spPr>
            <a:xfrm>
              <a:off x="4622275" y="1824451"/>
              <a:ext cx="22406" cy="34687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0" name="UpArrow"/>
            <p:cNvSpPr>
              <a:spLocks/>
            </p:cNvSpPr>
            <p:nvPr/>
          </p:nvSpPr>
          <p:spPr>
            <a:xfrm>
              <a:off x="4628717" y="1542236"/>
              <a:ext cx="9691" cy="3744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Arrow"/>
            <p:cNvSpPr>
              <a:spLocks/>
            </p:cNvSpPr>
            <p:nvPr/>
          </p:nvSpPr>
          <p:spPr>
            <a:xfrm rot="10800000">
              <a:off x="4628740" y="5038586"/>
              <a:ext cx="9691" cy="3744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Contact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44" name="Content"/>
          <p:cNvSpPr/>
          <p:nvPr/>
        </p:nvSpPr>
        <p:spPr>
          <a:xfrm>
            <a:off x="4578432" y="-502340"/>
            <a:ext cx="2830841" cy="312033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empty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5" name="Tile"/>
          <p:cNvSpPr/>
          <p:nvPr>
            <p:custDataLst>
              <p:custData r:id="rId7"/>
            </p:custDataLst>
          </p:nvPr>
        </p:nvSpPr>
        <p:spPr>
          <a:xfrm>
            <a:off x="814038" y="6400800"/>
            <a:ext cx="10494042" cy="344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"/>
          <p:cNvSpPr txBox="1"/>
          <p:nvPr>
            <p:custDataLst>
              <p:custData r:id="rId8"/>
            </p:custDataLst>
          </p:nvPr>
        </p:nvSpPr>
        <p:spPr>
          <a:xfrm>
            <a:off x="876998" y="6433778"/>
            <a:ext cx="246056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NACOSS Developers Group</a:t>
            </a:r>
          </a:p>
        </p:txBody>
      </p:sp>
      <p:sp>
        <p:nvSpPr>
          <p:cNvPr id="47" name="Content"/>
          <p:cNvSpPr txBox="1"/>
          <p:nvPr>
            <p:custDataLst>
              <p:custData r:id="rId9"/>
            </p:custDataLst>
          </p:nvPr>
        </p:nvSpPr>
        <p:spPr>
          <a:xfrm>
            <a:off x="9778068" y="6433778"/>
            <a:ext cx="131661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 | FAQs</a:t>
            </a:r>
          </a:p>
        </p:txBody>
      </p:sp>
    </p:spTree>
    <p:extLst>
      <p:ext uri="{BB962C8B-B14F-4D97-AF65-F5344CB8AC3E}">
        <p14:creationId xmlns:p14="http://schemas.microsoft.com/office/powerpoint/2010/main" val="35987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sp>
        <p:nvSpPr>
          <p:cNvPr id="44" name="Content"/>
          <p:cNvSpPr/>
          <p:nvPr>
            <p:custDataLst>
              <p:custData r:id="rId5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Contact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45" name="Tile"/>
          <p:cNvSpPr/>
          <p:nvPr>
            <p:custDataLst>
              <p:custData r:id="rId6"/>
            </p:custDataLst>
          </p:nvPr>
        </p:nvSpPr>
        <p:spPr>
          <a:xfrm>
            <a:off x="821090" y="1051830"/>
            <a:ext cx="10456509" cy="46784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99"/>
          <p:cNvSpPr>
            <a:spLocks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10672900" y="3135194"/>
            <a:ext cx="345620" cy="415726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79"/>
          <p:cNvSpPr>
            <a:spLocks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1031615" y="3135194"/>
            <a:ext cx="354305" cy="415726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4" name="ScrollbarVertical"/>
          <p:cNvGrpSpPr/>
          <p:nvPr>
            <p:custDataLst>
              <p:custData r:id="rId11"/>
            </p:custDataLst>
          </p:nvPr>
        </p:nvGrpSpPr>
        <p:grpSpPr>
          <a:xfrm>
            <a:off x="11935439" y="673129"/>
            <a:ext cx="148002" cy="6078831"/>
            <a:chOff x="4557184" y="1543109"/>
            <a:chExt cx="87488" cy="3562291"/>
          </a:xfrm>
        </p:grpSpPr>
        <p:sp>
          <p:nvSpPr>
            <p:cNvPr id="55" name="Background"/>
            <p:cNvSpPr>
              <a:spLocks/>
            </p:cNvSpPr>
            <p:nvPr/>
          </p:nvSpPr>
          <p:spPr>
            <a:xfrm>
              <a:off x="4557184" y="1543109"/>
              <a:ext cx="87463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6" name="Slider"/>
            <p:cNvSpPr>
              <a:spLocks/>
            </p:cNvSpPr>
            <p:nvPr/>
          </p:nvSpPr>
          <p:spPr>
            <a:xfrm>
              <a:off x="4557209" y="1842087"/>
              <a:ext cx="87463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7" name="UpArrow"/>
            <p:cNvSpPr>
              <a:spLocks/>
            </p:cNvSpPr>
            <p:nvPr/>
          </p:nvSpPr>
          <p:spPr>
            <a:xfrm>
              <a:off x="4582336" y="1560170"/>
              <a:ext cx="37829" cy="3751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8" name="DownArrow"/>
            <p:cNvSpPr>
              <a:spLocks/>
            </p:cNvSpPr>
            <p:nvPr/>
          </p:nvSpPr>
          <p:spPr>
            <a:xfrm rot="10800000">
              <a:off x="4582334" y="5053209"/>
              <a:ext cx="37829" cy="3751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Content"/>
          <p:cNvSpPr txBox="1"/>
          <p:nvPr>
            <p:custDataLst>
              <p:custData r:id="rId12"/>
            </p:custDataLst>
          </p:nvPr>
        </p:nvSpPr>
        <p:spPr>
          <a:xfrm>
            <a:off x="4937760" y="3209231"/>
            <a:ext cx="231648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 Slider</a:t>
            </a:r>
          </a:p>
        </p:txBody>
      </p:sp>
      <p:sp>
        <p:nvSpPr>
          <p:cNvPr id="60" name="Oval 59"/>
          <p:cNvSpPr/>
          <p:nvPr>
            <p:custDataLst>
              <p:custData r:id="rId13"/>
              <p:custData r:id="rId14"/>
            </p:custDataLst>
          </p:nvPr>
        </p:nvSpPr>
        <p:spPr>
          <a:xfrm>
            <a:off x="10552140" y="3038502"/>
            <a:ext cx="629640" cy="586227"/>
          </a:xfrm>
          <a:prstGeom prst="ellipse">
            <a:avLst/>
          </a:prstGeom>
          <a:noFill/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>
            <p:custDataLst>
              <p:custData r:id="rId15"/>
              <p:custData r:id="rId16"/>
            </p:custDataLst>
          </p:nvPr>
        </p:nvSpPr>
        <p:spPr>
          <a:xfrm>
            <a:off x="950940" y="3068664"/>
            <a:ext cx="647117" cy="556065"/>
          </a:xfrm>
          <a:prstGeom prst="ellipse">
            <a:avLst/>
          </a:prstGeom>
          <a:noFill/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le"/>
          <p:cNvSpPr/>
          <p:nvPr>
            <p:custDataLst>
              <p:custData r:id="rId17"/>
            </p:custDataLst>
          </p:nvPr>
        </p:nvSpPr>
        <p:spPr>
          <a:xfrm>
            <a:off x="1868831" y="6092938"/>
            <a:ext cx="2504250" cy="65902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ile"/>
          <p:cNvSpPr/>
          <p:nvPr>
            <p:custDataLst>
              <p:custData r:id="rId18"/>
            </p:custDataLst>
          </p:nvPr>
        </p:nvSpPr>
        <p:spPr>
          <a:xfrm>
            <a:off x="4937760" y="6092938"/>
            <a:ext cx="2504250" cy="65902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le"/>
          <p:cNvSpPr/>
          <p:nvPr>
            <p:custDataLst>
              <p:custData r:id="rId19"/>
            </p:custDataLst>
          </p:nvPr>
        </p:nvSpPr>
        <p:spPr>
          <a:xfrm>
            <a:off x="7932123" y="6093180"/>
            <a:ext cx="2504250" cy="65878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ontent"/>
          <p:cNvSpPr/>
          <p:nvPr/>
        </p:nvSpPr>
        <p:spPr>
          <a:xfrm>
            <a:off x="4578432" y="-502340"/>
            <a:ext cx="2830841" cy="312033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Index.php</a:t>
            </a:r>
            <a:r>
              <a:rPr lang="en-US" sz="2000" dirty="0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 top view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grpSp>
        <p:nvGrpSpPr>
          <p:cNvPr id="36" name="ScrollbarVertical"/>
          <p:cNvGrpSpPr/>
          <p:nvPr>
            <p:custDataLst>
              <p:custData r:id="rId5"/>
            </p:custDataLst>
          </p:nvPr>
        </p:nvGrpSpPr>
        <p:grpSpPr>
          <a:xfrm>
            <a:off x="11949444" y="656937"/>
            <a:ext cx="148079" cy="6095024"/>
            <a:chOff x="4622261" y="1525205"/>
            <a:chExt cx="22420" cy="3565479"/>
          </a:xfrm>
        </p:grpSpPr>
        <p:sp>
          <p:nvSpPr>
            <p:cNvPr id="37" name="Background"/>
            <p:cNvSpPr>
              <a:spLocks/>
            </p:cNvSpPr>
            <p:nvPr/>
          </p:nvSpPr>
          <p:spPr>
            <a:xfrm>
              <a:off x="4622261" y="1525205"/>
              <a:ext cx="22406" cy="35654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8" name="Slider"/>
            <p:cNvSpPr>
              <a:spLocks/>
            </p:cNvSpPr>
            <p:nvPr/>
          </p:nvSpPr>
          <p:spPr>
            <a:xfrm>
              <a:off x="4622275" y="1824451"/>
              <a:ext cx="22406" cy="34687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0" name="UpArrow"/>
            <p:cNvSpPr>
              <a:spLocks/>
            </p:cNvSpPr>
            <p:nvPr/>
          </p:nvSpPr>
          <p:spPr>
            <a:xfrm>
              <a:off x="4628717" y="1542236"/>
              <a:ext cx="9691" cy="3744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Arrow"/>
            <p:cNvSpPr>
              <a:spLocks/>
            </p:cNvSpPr>
            <p:nvPr/>
          </p:nvSpPr>
          <p:spPr>
            <a:xfrm rot="10800000">
              <a:off x="4628740" y="5038586"/>
              <a:ext cx="9691" cy="3744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Contact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45" name="Tile"/>
          <p:cNvSpPr/>
          <p:nvPr>
            <p:custDataLst>
              <p:custData r:id="rId7"/>
            </p:custDataLst>
          </p:nvPr>
        </p:nvSpPr>
        <p:spPr>
          <a:xfrm>
            <a:off x="821090" y="1051830"/>
            <a:ext cx="10456509" cy="65886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ile"/>
          <p:cNvSpPr/>
          <p:nvPr>
            <p:custDataLst>
              <p:custData r:id="rId8"/>
            </p:custDataLst>
          </p:nvPr>
        </p:nvSpPr>
        <p:spPr>
          <a:xfrm>
            <a:off x="1868831" y="2078686"/>
            <a:ext cx="2504250" cy="177703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ile"/>
          <p:cNvSpPr/>
          <p:nvPr>
            <p:custDataLst>
              <p:custData r:id="rId9"/>
            </p:custDataLst>
          </p:nvPr>
        </p:nvSpPr>
        <p:spPr>
          <a:xfrm>
            <a:off x="4937760" y="2078686"/>
            <a:ext cx="2504250" cy="177703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le"/>
          <p:cNvSpPr/>
          <p:nvPr>
            <p:custDataLst>
              <p:custData r:id="rId10"/>
            </p:custDataLst>
          </p:nvPr>
        </p:nvSpPr>
        <p:spPr>
          <a:xfrm>
            <a:off x="7932123" y="2078927"/>
            <a:ext cx="2504250" cy="177638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ile"/>
          <p:cNvSpPr/>
          <p:nvPr>
            <p:custDataLst>
              <p:custData r:id="rId11"/>
            </p:custDataLst>
          </p:nvPr>
        </p:nvSpPr>
        <p:spPr>
          <a:xfrm>
            <a:off x="814038" y="6400800"/>
            <a:ext cx="10494042" cy="344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"/>
          <p:cNvSpPr txBox="1"/>
          <p:nvPr>
            <p:custDataLst>
              <p:custData r:id="rId12"/>
            </p:custDataLst>
          </p:nvPr>
        </p:nvSpPr>
        <p:spPr>
          <a:xfrm>
            <a:off x="876998" y="6433778"/>
            <a:ext cx="246056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NACOSS Developers Group</a:t>
            </a:r>
          </a:p>
        </p:txBody>
      </p:sp>
      <p:sp>
        <p:nvSpPr>
          <p:cNvPr id="51" name="Content"/>
          <p:cNvSpPr txBox="1"/>
          <p:nvPr>
            <p:custDataLst>
              <p:custData r:id="rId13"/>
            </p:custDataLst>
          </p:nvPr>
        </p:nvSpPr>
        <p:spPr>
          <a:xfrm>
            <a:off x="9778068" y="6433778"/>
            <a:ext cx="131661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 | FAQs</a:t>
            </a:r>
          </a:p>
        </p:txBody>
      </p:sp>
      <p:sp>
        <p:nvSpPr>
          <p:cNvPr id="52" name="Content"/>
          <p:cNvSpPr/>
          <p:nvPr/>
        </p:nvSpPr>
        <p:spPr>
          <a:xfrm>
            <a:off x="4578432" y="-502340"/>
            <a:ext cx="2830841" cy="312033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Index.php</a:t>
            </a:r>
            <a:r>
              <a:rPr lang="en-US" sz="2000" dirty="0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 bottom view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sp>
        <p:nvSpPr>
          <p:cNvPr id="43" name="Content"/>
          <p:cNvSpPr/>
          <p:nvPr>
            <p:custDataLst>
              <p:custData r:id="rId5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Contact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44" name="VerticalSplitter"/>
          <p:cNvGrpSpPr/>
          <p:nvPr>
            <p:custDataLst>
              <p:custData r:id="rId6"/>
            </p:custDataLst>
          </p:nvPr>
        </p:nvGrpSpPr>
        <p:grpSpPr>
          <a:xfrm>
            <a:off x="2465705" y="1299526"/>
            <a:ext cx="109855" cy="4838066"/>
            <a:chOff x="4538662" y="1181101"/>
            <a:chExt cx="66675" cy="4495800"/>
          </a:xfrm>
        </p:grpSpPr>
        <p:sp>
          <p:nvSpPr>
            <p:cNvPr id="45" name="Rectangle 44"/>
            <p:cNvSpPr/>
            <p:nvPr/>
          </p:nvSpPr>
          <p:spPr>
            <a:xfrm rot="5400000">
              <a:off x="2324100" y="3395663"/>
              <a:ext cx="4495800" cy="666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4497649" y="3413387"/>
              <a:ext cx="148702" cy="31227"/>
              <a:chOff x="4497649" y="2437073"/>
              <a:chExt cx="148702" cy="31227"/>
            </a:xfrm>
          </p:grpSpPr>
          <p:sp>
            <p:nvSpPr>
              <p:cNvPr id="47" name="Dot1"/>
              <p:cNvSpPr/>
              <p:nvPr/>
            </p:nvSpPr>
            <p:spPr>
              <a:xfrm>
                <a:off x="4497649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Dot2"/>
              <p:cNvSpPr/>
              <p:nvPr/>
            </p:nvSpPr>
            <p:spPr>
              <a:xfrm>
                <a:off x="4556387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" name="Dot3"/>
              <p:cNvSpPr/>
              <p:nvPr/>
            </p:nvSpPr>
            <p:spPr>
              <a:xfrm>
                <a:off x="4615124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0" name="Tile"/>
          <p:cNvSpPr/>
          <p:nvPr>
            <p:custDataLst>
              <p:custData r:id="rId7"/>
            </p:custDataLst>
          </p:nvPr>
        </p:nvSpPr>
        <p:spPr>
          <a:xfrm>
            <a:off x="814038" y="6400800"/>
            <a:ext cx="10494042" cy="344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"/>
          <p:cNvSpPr txBox="1"/>
          <p:nvPr>
            <p:custDataLst>
              <p:custData r:id="rId8"/>
            </p:custDataLst>
          </p:nvPr>
        </p:nvSpPr>
        <p:spPr>
          <a:xfrm>
            <a:off x="876998" y="6433778"/>
            <a:ext cx="246056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NACOSS Developers Group</a:t>
            </a:r>
          </a:p>
        </p:txBody>
      </p:sp>
      <p:sp>
        <p:nvSpPr>
          <p:cNvPr id="52" name="Content"/>
          <p:cNvSpPr txBox="1"/>
          <p:nvPr>
            <p:custDataLst>
              <p:custData r:id="rId9"/>
            </p:custDataLst>
          </p:nvPr>
        </p:nvSpPr>
        <p:spPr>
          <a:xfrm>
            <a:off x="9778068" y="6433778"/>
            <a:ext cx="131661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 | FAQs</a:t>
            </a:r>
          </a:p>
        </p:txBody>
      </p:sp>
      <p:sp>
        <p:nvSpPr>
          <p:cNvPr id="53" name="Content"/>
          <p:cNvSpPr/>
          <p:nvPr>
            <p:custDataLst>
              <p:custData r:id="rId10"/>
            </p:custDataLst>
          </p:nvPr>
        </p:nvSpPr>
        <p:spPr>
          <a:xfrm>
            <a:off x="1119474" y="1628876"/>
            <a:ext cx="1251662" cy="3828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Profile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1"/>
            </p:custDataLst>
          </p:nvPr>
        </p:nvSpPr>
        <p:spPr>
          <a:xfrm>
            <a:off x="1102091" y="2100165"/>
            <a:ext cx="1251662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Results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5" name="Content"/>
          <p:cNvSpPr/>
          <p:nvPr>
            <p:custDataLst>
              <p:custData r:id="rId12"/>
            </p:custDataLst>
          </p:nvPr>
        </p:nvSpPr>
        <p:spPr>
          <a:xfrm>
            <a:off x="1119474" y="2583664"/>
            <a:ext cx="1251662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Payments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72" name="Tile"/>
          <p:cNvSpPr/>
          <p:nvPr>
            <p:custDataLst>
              <p:custData r:id="rId13"/>
            </p:custDataLst>
          </p:nvPr>
        </p:nvSpPr>
        <p:spPr>
          <a:xfrm>
            <a:off x="5192902" y="1474207"/>
            <a:ext cx="5673217" cy="184811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ile"/>
          <p:cNvSpPr/>
          <p:nvPr>
            <p:custDataLst>
              <p:custData r:id="rId14"/>
            </p:custDataLst>
          </p:nvPr>
        </p:nvSpPr>
        <p:spPr>
          <a:xfrm>
            <a:off x="2751573" y="3594340"/>
            <a:ext cx="8114546" cy="2099319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WebCam"/>
          <p:cNvGrpSpPr/>
          <p:nvPr>
            <p:custDataLst>
              <p:custData r:id="rId15"/>
            </p:custDataLst>
          </p:nvPr>
        </p:nvGrpSpPr>
        <p:grpSpPr>
          <a:xfrm>
            <a:off x="2848991" y="1480778"/>
            <a:ext cx="2139486" cy="1841542"/>
            <a:chOff x="3324654" y="2587698"/>
            <a:chExt cx="2258568" cy="1702519"/>
          </a:xfrm>
        </p:grpSpPr>
        <p:sp>
          <p:nvSpPr>
            <p:cNvPr id="75" name="PlayArea"/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7" name="Content"/>
          <p:cNvSpPr/>
          <p:nvPr/>
        </p:nvSpPr>
        <p:spPr>
          <a:xfrm>
            <a:off x="4578432" y="-502340"/>
            <a:ext cx="2830841" cy="312033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profile</a:t>
            </a:r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.php</a:t>
            </a:r>
            <a:r>
              <a:rPr lang="en-US" sz="2000" dirty="0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 | profile view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grpSp>
        <p:nvGrpSpPr>
          <p:cNvPr id="36" name="ScrollbarVertical"/>
          <p:cNvGrpSpPr/>
          <p:nvPr>
            <p:custDataLst>
              <p:custData r:id="rId5"/>
            </p:custDataLst>
          </p:nvPr>
        </p:nvGrpSpPr>
        <p:grpSpPr>
          <a:xfrm>
            <a:off x="11094499" y="1299525"/>
            <a:ext cx="148078" cy="4838067"/>
            <a:chOff x="4624930" y="1525205"/>
            <a:chExt cx="19781" cy="3565479"/>
          </a:xfrm>
        </p:grpSpPr>
        <p:sp>
          <p:nvSpPr>
            <p:cNvPr id="37" name="Background"/>
            <p:cNvSpPr>
              <a:spLocks/>
            </p:cNvSpPr>
            <p:nvPr/>
          </p:nvSpPr>
          <p:spPr>
            <a:xfrm>
              <a:off x="4624930" y="1525205"/>
              <a:ext cx="19769" cy="35654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8" name="Slider"/>
            <p:cNvSpPr>
              <a:spLocks/>
            </p:cNvSpPr>
            <p:nvPr/>
          </p:nvSpPr>
          <p:spPr>
            <a:xfrm>
              <a:off x="4624942" y="1824451"/>
              <a:ext cx="19769" cy="34687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0" name="UpArrow"/>
            <p:cNvSpPr>
              <a:spLocks/>
            </p:cNvSpPr>
            <p:nvPr/>
          </p:nvSpPr>
          <p:spPr>
            <a:xfrm>
              <a:off x="4630641" y="1546661"/>
              <a:ext cx="8551" cy="4717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Arrow"/>
            <p:cNvSpPr>
              <a:spLocks/>
            </p:cNvSpPr>
            <p:nvPr/>
          </p:nvSpPr>
          <p:spPr>
            <a:xfrm rot="10800000">
              <a:off x="4630641" y="5025050"/>
              <a:ext cx="8551" cy="4717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Contact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44" name="VerticalSplitter"/>
          <p:cNvGrpSpPr/>
          <p:nvPr>
            <p:custDataLst>
              <p:custData r:id="rId7"/>
            </p:custDataLst>
          </p:nvPr>
        </p:nvGrpSpPr>
        <p:grpSpPr>
          <a:xfrm>
            <a:off x="2465705" y="1299526"/>
            <a:ext cx="109855" cy="4838066"/>
            <a:chOff x="4538662" y="1181101"/>
            <a:chExt cx="66675" cy="4495800"/>
          </a:xfrm>
        </p:grpSpPr>
        <p:sp>
          <p:nvSpPr>
            <p:cNvPr id="45" name="Rectangle 44"/>
            <p:cNvSpPr/>
            <p:nvPr/>
          </p:nvSpPr>
          <p:spPr>
            <a:xfrm rot="5400000">
              <a:off x="2324100" y="3395663"/>
              <a:ext cx="4495800" cy="666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4497649" y="3413387"/>
              <a:ext cx="148702" cy="31227"/>
              <a:chOff x="4497649" y="2437073"/>
              <a:chExt cx="148702" cy="31227"/>
            </a:xfrm>
          </p:grpSpPr>
          <p:sp>
            <p:nvSpPr>
              <p:cNvPr id="47" name="Dot1"/>
              <p:cNvSpPr/>
              <p:nvPr/>
            </p:nvSpPr>
            <p:spPr>
              <a:xfrm>
                <a:off x="4497649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Dot2"/>
              <p:cNvSpPr/>
              <p:nvPr/>
            </p:nvSpPr>
            <p:spPr>
              <a:xfrm>
                <a:off x="4556387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" name="Dot3"/>
              <p:cNvSpPr/>
              <p:nvPr/>
            </p:nvSpPr>
            <p:spPr>
              <a:xfrm>
                <a:off x="4615124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0" name="Tile"/>
          <p:cNvSpPr/>
          <p:nvPr>
            <p:custDataLst>
              <p:custData r:id="rId8"/>
            </p:custDataLst>
          </p:nvPr>
        </p:nvSpPr>
        <p:spPr>
          <a:xfrm>
            <a:off x="814038" y="6400800"/>
            <a:ext cx="10494042" cy="344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"/>
          <p:cNvSpPr txBox="1"/>
          <p:nvPr>
            <p:custDataLst>
              <p:custData r:id="rId9"/>
            </p:custDataLst>
          </p:nvPr>
        </p:nvSpPr>
        <p:spPr>
          <a:xfrm>
            <a:off x="876998" y="6433778"/>
            <a:ext cx="246056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NACOSS Developers Group</a:t>
            </a:r>
          </a:p>
        </p:txBody>
      </p:sp>
      <p:sp>
        <p:nvSpPr>
          <p:cNvPr id="52" name="Content"/>
          <p:cNvSpPr txBox="1"/>
          <p:nvPr>
            <p:custDataLst>
              <p:custData r:id="rId10"/>
            </p:custDataLst>
          </p:nvPr>
        </p:nvSpPr>
        <p:spPr>
          <a:xfrm>
            <a:off x="9778068" y="6433778"/>
            <a:ext cx="131661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 | FAQs</a:t>
            </a:r>
          </a:p>
        </p:txBody>
      </p:sp>
      <p:sp>
        <p:nvSpPr>
          <p:cNvPr id="53" name="Content"/>
          <p:cNvSpPr/>
          <p:nvPr>
            <p:custDataLst>
              <p:custData r:id="rId11"/>
            </p:custDataLst>
          </p:nvPr>
        </p:nvSpPr>
        <p:spPr>
          <a:xfrm>
            <a:off x="1119474" y="1628876"/>
            <a:ext cx="1251662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Profile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2"/>
            </p:custDataLst>
          </p:nvPr>
        </p:nvSpPr>
        <p:spPr>
          <a:xfrm>
            <a:off x="1102091" y="2100165"/>
            <a:ext cx="1251662" cy="3828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Results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5" name="Content"/>
          <p:cNvSpPr/>
          <p:nvPr>
            <p:custDataLst>
              <p:custData r:id="rId13"/>
            </p:custDataLst>
          </p:nvPr>
        </p:nvSpPr>
        <p:spPr>
          <a:xfrm>
            <a:off x="1119474" y="2583664"/>
            <a:ext cx="1251662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Payments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56" name="Image"/>
          <p:cNvGrpSpPr/>
          <p:nvPr>
            <p:custDataLst>
              <p:custData r:id="rId14"/>
            </p:custDataLst>
          </p:nvPr>
        </p:nvGrpSpPr>
        <p:grpSpPr>
          <a:xfrm>
            <a:off x="3256597" y="1656397"/>
            <a:ext cx="2519363" cy="3967163"/>
            <a:chOff x="4037608" y="2896991"/>
            <a:chExt cx="1059255" cy="1059255"/>
          </a:xfrm>
        </p:grpSpPr>
        <p:sp>
          <p:nvSpPr>
            <p:cNvPr id="57" name="Rectangle 56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0" name="Image"/>
          <p:cNvGrpSpPr/>
          <p:nvPr>
            <p:custDataLst>
              <p:custData r:id="rId15"/>
            </p:custDataLst>
          </p:nvPr>
        </p:nvGrpSpPr>
        <p:grpSpPr>
          <a:xfrm>
            <a:off x="7864897" y="1628876"/>
            <a:ext cx="2519363" cy="3967163"/>
            <a:chOff x="4037608" y="2896991"/>
            <a:chExt cx="1059255" cy="1059255"/>
          </a:xfrm>
        </p:grpSpPr>
        <p:sp>
          <p:nvSpPr>
            <p:cNvPr id="61" name="Rectangle 60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4" name="Content"/>
          <p:cNvSpPr txBox="1"/>
          <p:nvPr>
            <p:custDataLst>
              <p:custData r:id="rId16"/>
            </p:custDataLst>
          </p:nvPr>
        </p:nvSpPr>
        <p:spPr>
          <a:xfrm>
            <a:off x="3256597" y="5688658"/>
            <a:ext cx="251936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COS 251 List 1.jpeg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17"/>
            </p:custDataLst>
          </p:nvPr>
        </p:nvSpPr>
        <p:spPr>
          <a:xfrm>
            <a:off x="7912576" y="5646823"/>
            <a:ext cx="251936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COS 251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List 2.jpeg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/>
        </p:nvSpPr>
        <p:spPr>
          <a:xfrm>
            <a:off x="4578432" y="-502340"/>
            <a:ext cx="2830841" cy="312033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profile</a:t>
            </a:r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.php</a:t>
            </a:r>
            <a:r>
              <a:rPr lang="en-US" sz="2000" dirty="0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 | results view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3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sp>
        <p:nvSpPr>
          <p:cNvPr id="43" name="Content"/>
          <p:cNvSpPr/>
          <p:nvPr>
            <p:custDataLst>
              <p:custData r:id="rId5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Contact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44" name="VerticalSplitter"/>
          <p:cNvGrpSpPr/>
          <p:nvPr>
            <p:custDataLst>
              <p:custData r:id="rId6"/>
            </p:custDataLst>
          </p:nvPr>
        </p:nvGrpSpPr>
        <p:grpSpPr>
          <a:xfrm>
            <a:off x="2465705" y="1299526"/>
            <a:ext cx="109855" cy="4838066"/>
            <a:chOff x="4538662" y="1181101"/>
            <a:chExt cx="66675" cy="4495800"/>
          </a:xfrm>
        </p:grpSpPr>
        <p:sp>
          <p:nvSpPr>
            <p:cNvPr id="45" name="Rectangle 44"/>
            <p:cNvSpPr/>
            <p:nvPr/>
          </p:nvSpPr>
          <p:spPr>
            <a:xfrm rot="5400000">
              <a:off x="2324100" y="3395663"/>
              <a:ext cx="4495800" cy="666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4497649" y="3413387"/>
              <a:ext cx="148702" cy="31227"/>
              <a:chOff x="4497649" y="2437073"/>
              <a:chExt cx="148702" cy="31227"/>
            </a:xfrm>
          </p:grpSpPr>
          <p:sp>
            <p:nvSpPr>
              <p:cNvPr id="47" name="Dot1"/>
              <p:cNvSpPr/>
              <p:nvPr/>
            </p:nvSpPr>
            <p:spPr>
              <a:xfrm>
                <a:off x="4497649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Dot2"/>
              <p:cNvSpPr/>
              <p:nvPr/>
            </p:nvSpPr>
            <p:spPr>
              <a:xfrm>
                <a:off x="4556387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" name="Dot3"/>
              <p:cNvSpPr/>
              <p:nvPr/>
            </p:nvSpPr>
            <p:spPr>
              <a:xfrm>
                <a:off x="4615124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0" name="Tile"/>
          <p:cNvSpPr/>
          <p:nvPr>
            <p:custDataLst>
              <p:custData r:id="rId7"/>
            </p:custDataLst>
          </p:nvPr>
        </p:nvSpPr>
        <p:spPr>
          <a:xfrm>
            <a:off x="814038" y="6400800"/>
            <a:ext cx="10494042" cy="344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"/>
          <p:cNvSpPr txBox="1"/>
          <p:nvPr>
            <p:custDataLst>
              <p:custData r:id="rId8"/>
            </p:custDataLst>
          </p:nvPr>
        </p:nvSpPr>
        <p:spPr>
          <a:xfrm>
            <a:off x="876998" y="6433778"/>
            <a:ext cx="246056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NACOSS Developers Group</a:t>
            </a:r>
          </a:p>
        </p:txBody>
      </p:sp>
      <p:sp>
        <p:nvSpPr>
          <p:cNvPr id="52" name="Content"/>
          <p:cNvSpPr txBox="1"/>
          <p:nvPr>
            <p:custDataLst>
              <p:custData r:id="rId9"/>
            </p:custDataLst>
          </p:nvPr>
        </p:nvSpPr>
        <p:spPr>
          <a:xfrm>
            <a:off x="9778068" y="6433778"/>
            <a:ext cx="131661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 | FAQs</a:t>
            </a:r>
          </a:p>
        </p:txBody>
      </p:sp>
      <p:sp>
        <p:nvSpPr>
          <p:cNvPr id="53" name="Content"/>
          <p:cNvSpPr/>
          <p:nvPr>
            <p:custDataLst>
              <p:custData r:id="rId10"/>
            </p:custDataLst>
          </p:nvPr>
        </p:nvSpPr>
        <p:spPr>
          <a:xfrm>
            <a:off x="1119474" y="1628876"/>
            <a:ext cx="1251662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Profile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1"/>
            </p:custDataLst>
          </p:nvPr>
        </p:nvSpPr>
        <p:spPr>
          <a:xfrm>
            <a:off x="1102091" y="2100165"/>
            <a:ext cx="1251662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Results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5" name="Content"/>
          <p:cNvSpPr/>
          <p:nvPr>
            <p:custDataLst>
              <p:custData r:id="rId12"/>
            </p:custDataLst>
          </p:nvPr>
        </p:nvSpPr>
        <p:spPr>
          <a:xfrm>
            <a:off x="1119474" y="2583664"/>
            <a:ext cx="1251662" cy="3828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Payments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graphicFrame>
        <p:nvGraphicFramePr>
          <p:cNvPr id="56" name="Table"/>
          <p:cNvGraphicFramePr>
            <a:graphicFrameLocks noGrp="1"/>
          </p:cNvGraphicFramePr>
          <p:nvPr>
            <p:custDataLst>
              <p:custData r:id="rId13"/>
            </p:custDataLst>
            <p:extLst>
              <p:ext uri="{D42A27DB-BD31-4B8C-83A1-F6EECF244321}">
                <p14:modId xmlns:p14="http://schemas.microsoft.com/office/powerpoint/2010/main" val="492846968"/>
              </p:ext>
            </p:extLst>
          </p:nvPr>
        </p:nvGraphicFramePr>
        <p:xfrm>
          <a:off x="2945765" y="2238455"/>
          <a:ext cx="7810042" cy="32479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1395"/>
                <a:gridCol w="3154680"/>
                <a:gridCol w="2194560"/>
                <a:gridCol w="1459407"/>
              </a:tblGrid>
              <a:tr h="40599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0599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599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599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599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599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599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599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14"/>
            </p:custDataLst>
          </p:nvPr>
        </p:nvSpPr>
        <p:spPr>
          <a:xfrm>
            <a:off x="9806274" y="1598713"/>
            <a:ext cx="949533" cy="4129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Pay</a:t>
            </a:r>
            <a:endParaRPr lang="en-US" sz="16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5"/>
            </p:custDataLst>
          </p:nvPr>
        </p:nvSpPr>
        <p:spPr>
          <a:xfrm>
            <a:off x="2945151" y="2291567"/>
            <a:ext cx="9619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Payment ID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 txBox="1"/>
          <p:nvPr>
            <p:custDataLst>
              <p:custData r:id="rId16"/>
            </p:custDataLst>
          </p:nvPr>
        </p:nvSpPr>
        <p:spPr>
          <a:xfrm>
            <a:off x="4052171" y="2296920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 txBox="1"/>
          <p:nvPr>
            <p:custDataLst>
              <p:custData r:id="rId17"/>
            </p:custDataLst>
          </p:nvPr>
        </p:nvSpPr>
        <p:spPr>
          <a:xfrm>
            <a:off x="7205783" y="2291567"/>
            <a:ext cx="13074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 of Payment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 txBox="1"/>
          <p:nvPr>
            <p:custDataLst>
              <p:custData r:id="rId18"/>
            </p:custDataLst>
          </p:nvPr>
        </p:nvSpPr>
        <p:spPr>
          <a:xfrm>
            <a:off x="9503473" y="2750022"/>
            <a:ext cx="100335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Print receipt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19"/>
            </p:custDataLst>
          </p:nvPr>
        </p:nvSpPr>
        <p:spPr>
          <a:xfrm>
            <a:off x="3116961" y="2764309"/>
            <a:ext cx="7681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1039403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 txBox="1"/>
          <p:nvPr>
            <p:custDataLst>
              <p:custData r:id="rId20"/>
            </p:custDataLst>
          </p:nvPr>
        </p:nvSpPr>
        <p:spPr>
          <a:xfrm>
            <a:off x="4077398" y="2764309"/>
            <a:ext cx="13079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NACOSS Receipt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21"/>
            </p:custDataLst>
          </p:nvPr>
        </p:nvSpPr>
        <p:spPr>
          <a:xfrm>
            <a:off x="7217473" y="2780184"/>
            <a:ext cx="10502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-mm-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yyyy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/>
        </p:nvSpPr>
        <p:spPr>
          <a:xfrm>
            <a:off x="4578432" y="-502340"/>
            <a:ext cx="3148248" cy="396300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profile</a:t>
            </a:r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.php</a:t>
            </a:r>
            <a:r>
              <a:rPr lang="en-US" sz="2000" dirty="0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 | payments view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4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sp>
        <p:nvSpPr>
          <p:cNvPr id="43" name="Content"/>
          <p:cNvSpPr/>
          <p:nvPr>
            <p:custDataLst>
              <p:custData r:id="rId5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Contact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44" name="SearchBox"/>
          <p:cNvGrpSpPr/>
          <p:nvPr>
            <p:custDataLst>
              <p:custData r:id="rId6"/>
            </p:custDataLst>
          </p:nvPr>
        </p:nvGrpSpPr>
        <p:grpSpPr>
          <a:xfrm>
            <a:off x="1598057" y="1464941"/>
            <a:ext cx="8838316" cy="310890"/>
            <a:chOff x="4111925" y="3293647"/>
            <a:chExt cx="962996" cy="16255"/>
          </a:xfrm>
        </p:grpSpPr>
        <p:sp>
          <p:nvSpPr>
            <p:cNvPr id="45" name="Content"/>
            <p:cNvSpPr>
              <a:spLocks/>
            </p:cNvSpPr>
            <p:nvPr/>
          </p:nvSpPr>
          <p:spPr>
            <a:xfrm>
              <a:off x="4111925" y="3295465"/>
              <a:ext cx="958328" cy="1195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047" y="3293647"/>
              <a:ext cx="33874" cy="1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5" name="Tile"/>
          <p:cNvSpPr/>
          <p:nvPr>
            <p:custDataLst>
              <p:custData r:id="rId7"/>
            </p:custDataLst>
          </p:nvPr>
        </p:nvSpPr>
        <p:spPr>
          <a:xfrm>
            <a:off x="814038" y="6400800"/>
            <a:ext cx="10494042" cy="344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ontent"/>
          <p:cNvSpPr txBox="1"/>
          <p:nvPr>
            <p:custDataLst>
              <p:custData r:id="rId8"/>
            </p:custDataLst>
          </p:nvPr>
        </p:nvSpPr>
        <p:spPr>
          <a:xfrm>
            <a:off x="876998" y="6433778"/>
            <a:ext cx="246056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NACOSS Developers Group</a:t>
            </a:r>
          </a:p>
        </p:txBody>
      </p:sp>
      <p:sp>
        <p:nvSpPr>
          <p:cNvPr id="87" name="Content"/>
          <p:cNvSpPr txBox="1"/>
          <p:nvPr>
            <p:custDataLst>
              <p:custData r:id="rId9"/>
            </p:custDataLst>
          </p:nvPr>
        </p:nvSpPr>
        <p:spPr>
          <a:xfrm>
            <a:off x="9778068" y="6433778"/>
            <a:ext cx="131661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 | FAQs</a:t>
            </a:r>
          </a:p>
        </p:txBody>
      </p:sp>
      <p:sp>
        <p:nvSpPr>
          <p:cNvPr id="88" name="Tile"/>
          <p:cNvSpPr/>
          <p:nvPr>
            <p:custDataLst>
              <p:custData r:id="rId10"/>
            </p:custDataLst>
          </p:nvPr>
        </p:nvSpPr>
        <p:spPr>
          <a:xfrm>
            <a:off x="1598059" y="2115201"/>
            <a:ext cx="8795472" cy="3011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ile"/>
          <p:cNvSpPr/>
          <p:nvPr>
            <p:custDataLst>
              <p:custData r:id="rId11"/>
            </p:custDataLst>
          </p:nvPr>
        </p:nvSpPr>
        <p:spPr>
          <a:xfrm>
            <a:off x="1598057" y="2605170"/>
            <a:ext cx="8795472" cy="3011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ile"/>
          <p:cNvSpPr/>
          <p:nvPr>
            <p:custDataLst>
              <p:custData r:id="rId12"/>
            </p:custDataLst>
          </p:nvPr>
        </p:nvSpPr>
        <p:spPr>
          <a:xfrm>
            <a:off x="1596117" y="3095551"/>
            <a:ext cx="8795472" cy="3011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ile"/>
          <p:cNvSpPr/>
          <p:nvPr>
            <p:custDataLst>
              <p:custData r:id="rId13"/>
            </p:custDataLst>
          </p:nvPr>
        </p:nvSpPr>
        <p:spPr>
          <a:xfrm>
            <a:off x="1596117" y="3585520"/>
            <a:ext cx="8795472" cy="3011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ile"/>
          <p:cNvSpPr/>
          <p:nvPr>
            <p:custDataLst>
              <p:custData r:id="rId14"/>
            </p:custDataLst>
          </p:nvPr>
        </p:nvSpPr>
        <p:spPr>
          <a:xfrm>
            <a:off x="1596117" y="4075489"/>
            <a:ext cx="8795472" cy="3011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ile"/>
          <p:cNvSpPr/>
          <p:nvPr>
            <p:custDataLst>
              <p:custData r:id="rId15"/>
            </p:custDataLst>
          </p:nvPr>
        </p:nvSpPr>
        <p:spPr>
          <a:xfrm>
            <a:off x="1596117" y="4565458"/>
            <a:ext cx="8795472" cy="3011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ile"/>
          <p:cNvSpPr/>
          <p:nvPr>
            <p:custDataLst>
              <p:custData r:id="rId16"/>
            </p:custDataLst>
          </p:nvPr>
        </p:nvSpPr>
        <p:spPr>
          <a:xfrm>
            <a:off x="1596117" y="5055427"/>
            <a:ext cx="8795472" cy="3011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ile"/>
          <p:cNvSpPr/>
          <p:nvPr>
            <p:custDataLst>
              <p:custData r:id="rId17"/>
            </p:custDataLst>
          </p:nvPr>
        </p:nvSpPr>
        <p:spPr>
          <a:xfrm>
            <a:off x="1596117" y="5545396"/>
            <a:ext cx="8795472" cy="3011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Content"/>
          <p:cNvSpPr/>
          <p:nvPr/>
        </p:nvSpPr>
        <p:spPr>
          <a:xfrm>
            <a:off x="4578432" y="-502340"/>
            <a:ext cx="2830841" cy="312033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err="1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l</a:t>
            </a:r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ibrary.php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7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grpSp>
        <p:nvGrpSpPr>
          <p:cNvPr id="36" name="ScrollbarVertical"/>
          <p:cNvGrpSpPr/>
          <p:nvPr>
            <p:custDataLst>
              <p:custData r:id="rId5"/>
            </p:custDataLst>
          </p:nvPr>
        </p:nvGrpSpPr>
        <p:grpSpPr>
          <a:xfrm>
            <a:off x="11949444" y="656937"/>
            <a:ext cx="148079" cy="6095024"/>
            <a:chOff x="4622261" y="1525205"/>
            <a:chExt cx="22420" cy="3565479"/>
          </a:xfrm>
        </p:grpSpPr>
        <p:sp>
          <p:nvSpPr>
            <p:cNvPr id="37" name="Background"/>
            <p:cNvSpPr>
              <a:spLocks/>
            </p:cNvSpPr>
            <p:nvPr/>
          </p:nvSpPr>
          <p:spPr>
            <a:xfrm>
              <a:off x="4622261" y="1525205"/>
              <a:ext cx="22406" cy="35654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8" name="Slider"/>
            <p:cNvSpPr>
              <a:spLocks/>
            </p:cNvSpPr>
            <p:nvPr/>
          </p:nvSpPr>
          <p:spPr>
            <a:xfrm>
              <a:off x="4622275" y="1824451"/>
              <a:ext cx="22406" cy="34687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0" name="UpArrow"/>
            <p:cNvSpPr>
              <a:spLocks/>
            </p:cNvSpPr>
            <p:nvPr/>
          </p:nvSpPr>
          <p:spPr>
            <a:xfrm>
              <a:off x="4628717" y="1542236"/>
              <a:ext cx="9691" cy="3744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Arrow"/>
            <p:cNvSpPr>
              <a:spLocks/>
            </p:cNvSpPr>
            <p:nvPr/>
          </p:nvSpPr>
          <p:spPr>
            <a:xfrm rot="10800000">
              <a:off x="4628740" y="5038586"/>
              <a:ext cx="9691" cy="3744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Contact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44" name="Tile"/>
          <p:cNvSpPr/>
          <p:nvPr>
            <p:custDataLst>
              <p:custData r:id="rId7"/>
            </p:custDataLst>
          </p:nvPr>
        </p:nvSpPr>
        <p:spPr>
          <a:xfrm>
            <a:off x="814038" y="6400800"/>
            <a:ext cx="10494042" cy="344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"/>
          <p:cNvSpPr txBox="1"/>
          <p:nvPr>
            <p:custDataLst>
              <p:custData r:id="rId8"/>
            </p:custDataLst>
          </p:nvPr>
        </p:nvSpPr>
        <p:spPr>
          <a:xfrm>
            <a:off x="876998" y="6433778"/>
            <a:ext cx="246056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NACOSS Developers Group</a:t>
            </a:r>
          </a:p>
        </p:txBody>
      </p:sp>
      <p:sp>
        <p:nvSpPr>
          <p:cNvPr id="46" name="Content"/>
          <p:cNvSpPr txBox="1"/>
          <p:nvPr>
            <p:custDataLst>
              <p:custData r:id="rId9"/>
            </p:custDataLst>
          </p:nvPr>
        </p:nvSpPr>
        <p:spPr>
          <a:xfrm>
            <a:off x="9778068" y="6433778"/>
            <a:ext cx="131661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 | FAQs</a:t>
            </a:r>
          </a:p>
        </p:txBody>
      </p:sp>
      <p:grpSp>
        <p:nvGrpSpPr>
          <p:cNvPr id="47" name="VerticalSplitter"/>
          <p:cNvGrpSpPr/>
          <p:nvPr>
            <p:custDataLst>
              <p:custData r:id="rId10"/>
            </p:custDataLst>
          </p:nvPr>
        </p:nvGrpSpPr>
        <p:grpSpPr>
          <a:xfrm>
            <a:off x="2465705" y="1299526"/>
            <a:ext cx="109855" cy="4838066"/>
            <a:chOff x="4538662" y="1181101"/>
            <a:chExt cx="66675" cy="4495800"/>
          </a:xfrm>
        </p:grpSpPr>
        <p:sp>
          <p:nvSpPr>
            <p:cNvPr id="48" name="Rectangle 47"/>
            <p:cNvSpPr/>
            <p:nvPr/>
          </p:nvSpPr>
          <p:spPr>
            <a:xfrm rot="5400000">
              <a:off x="2324100" y="3395663"/>
              <a:ext cx="4495800" cy="666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 rot="5400000">
              <a:off x="4497649" y="3413387"/>
              <a:ext cx="148702" cy="31227"/>
              <a:chOff x="4497649" y="2437073"/>
              <a:chExt cx="148702" cy="31227"/>
            </a:xfrm>
          </p:grpSpPr>
          <p:sp>
            <p:nvSpPr>
              <p:cNvPr id="50" name="Dot1"/>
              <p:cNvSpPr/>
              <p:nvPr/>
            </p:nvSpPr>
            <p:spPr>
              <a:xfrm>
                <a:off x="4497649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" name="Dot2"/>
              <p:cNvSpPr/>
              <p:nvPr/>
            </p:nvSpPr>
            <p:spPr>
              <a:xfrm>
                <a:off x="4556387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Dot3"/>
              <p:cNvSpPr/>
              <p:nvPr/>
            </p:nvSpPr>
            <p:spPr>
              <a:xfrm>
                <a:off x="4615124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" name="Content"/>
          <p:cNvSpPr/>
          <p:nvPr>
            <p:custDataLst>
              <p:custData r:id="rId11"/>
            </p:custDataLst>
          </p:nvPr>
        </p:nvSpPr>
        <p:spPr>
          <a:xfrm>
            <a:off x="1119474" y="1628876"/>
            <a:ext cx="1251662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1</a:t>
            </a:r>
            <a:r>
              <a:rPr lang="en-US" sz="1400" baseline="300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st</a:t>
            </a:r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year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2"/>
            </p:custDataLst>
          </p:nvPr>
        </p:nvSpPr>
        <p:spPr>
          <a:xfrm>
            <a:off x="1102090" y="2100165"/>
            <a:ext cx="1269045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2</a:t>
            </a:r>
            <a:r>
              <a:rPr lang="en-US" sz="1400" baseline="300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nd</a:t>
            </a:r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year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5" name="Content"/>
          <p:cNvSpPr/>
          <p:nvPr>
            <p:custDataLst>
              <p:custData r:id="rId13"/>
            </p:custDataLst>
          </p:nvPr>
        </p:nvSpPr>
        <p:spPr>
          <a:xfrm>
            <a:off x="1119474" y="2583664"/>
            <a:ext cx="1251662" cy="3828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3</a:t>
            </a:r>
            <a:r>
              <a:rPr lang="en-US" sz="1400" baseline="300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rd</a:t>
            </a:r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year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4"/>
            </p:custDataLst>
          </p:nvPr>
        </p:nvSpPr>
        <p:spPr>
          <a:xfrm>
            <a:off x="1102091" y="3093434"/>
            <a:ext cx="1269044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4</a:t>
            </a:r>
            <a:r>
              <a:rPr lang="en-US" sz="1400" baseline="300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th</a:t>
            </a:r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year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60" name="Tile"/>
          <p:cNvSpPr/>
          <p:nvPr>
            <p:custDataLst>
              <p:custData r:id="rId15"/>
            </p:custDataLst>
          </p:nvPr>
        </p:nvSpPr>
        <p:spPr>
          <a:xfrm>
            <a:off x="3179952" y="1702807"/>
            <a:ext cx="7371027" cy="126366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ile"/>
          <p:cNvSpPr/>
          <p:nvPr>
            <p:custDataLst>
              <p:custData r:id="rId16"/>
            </p:custDataLst>
          </p:nvPr>
        </p:nvSpPr>
        <p:spPr>
          <a:xfrm>
            <a:off x="3179951" y="3200756"/>
            <a:ext cx="7371027" cy="126366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ile"/>
          <p:cNvSpPr/>
          <p:nvPr>
            <p:custDataLst>
              <p:custData r:id="rId17"/>
            </p:custDataLst>
          </p:nvPr>
        </p:nvSpPr>
        <p:spPr>
          <a:xfrm>
            <a:off x="3179950" y="4698705"/>
            <a:ext cx="7371027" cy="126366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Content"/>
          <p:cNvSpPr/>
          <p:nvPr/>
        </p:nvSpPr>
        <p:spPr>
          <a:xfrm>
            <a:off x="4578432" y="-502340"/>
            <a:ext cx="2830841" cy="312033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err="1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p</a:t>
            </a:r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rospectus.php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grpSp>
        <p:nvGrpSpPr>
          <p:cNvPr id="36" name="ScrollbarVertical"/>
          <p:cNvGrpSpPr/>
          <p:nvPr>
            <p:custDataLst>
              <p:custData r:id="rId5"/>
            </p:custDataLst>
          </p:nvPr>
        </p:nvGrpSpPr>
        <p:grpSpPr>
          <a:xfrm>
            <a:off x="11949444" y="656937"/>
            <a:ext cx="148079" cy="6095024"/>
            <a:chOff x="4622261" y="1525205"/>
            <a:chExt cx="22420" cy="3565479"/>
          </a:xfrm>
        </p:grpSpPr>
        <p:sp>
          <p:nvSpPr>
            <p:cNvPr id="37" name="Background"/>
            <p:cNvSpPr>
              <a:spLocks/>
            </p:cNvSpPr>
            <p:nvPr/>
          </p:nvSpPr>
          <p:spPr>
            <a:xfrm>
              <a:off x="4622261" y="1525205"/>
              <a:ext cx="22406" cy="35654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8" name="Slider"/>
            <p:cNvSpPr>
              <a:spLocks/>
            </p:cNvSpPr>
            <p:nvPr/>
          </p:nvSpPr>
          <p:spPr>
            <a:xfrm>
              <a:off x="4622275" y="1824451"/>
              <a:ext cx="22406" cy="34687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0" name="UpArrow"/>
            <p:cNvSpPr>
              <a:spLocks/>
            </p:cNvSpPr>
            <p:nvPr/>
          </p:nvSpPr>
          <p:spPr>
            <a:xfrm>
              <a:off x="4628717" y="1542236"/>
              <a:ext cx="9691" cy="3744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Arrow"/>
            <p:cNvSpPr>
              <a:spLocks/>
            </p:cNvSpPr>
            <p:nvPr/>
          </p:nvSpPr>
          <p:spPr>
            <a:xfrm rot="10800000">
              <a:off x="4628740" y="5038586"/>
              <a:ext cx="9691" cy="3744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Contact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44" name="Tile"/>
          <p:cNvSpPr/>
          <p:nvPr>
            <p:custDataLst>
              <p:custData r:id="rId7"/>
            </p:custDataLst>
          </p:nvPr>
        </p:nvSpPr>
        <p:spPr>
          <a:xfrm>
            <a:off x="814038" y="6400800"/>
            <a:ext cx="10494042" cy="344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"/>
          <p:cNvSpPr txBox="1"/>
          <p:nvPr>
            <p:custDataLst>
              <p:custData r:id="rId8"/>
            </p:custDataLst>
          </p:nvPr>
        </p:nvSpPr>
        <p:spPr>
          <a:xfrm>
            <a:off x="876998" y="6433778"/>
            <a:ext cx="246056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NACOSS Developers Group</a:t>
            </a:r>
          </a:p>
        </p:txBody>
      </p:sp>
      <p:sp>
        <p:nvSpPr>
          <p:cNvPr id="46" name="Content"/>
          <p:cNvSpPr txBox="1"/>
          <p:nvPr>
            <p:custDataLst>
              <p:custData r:id="rId9"/>
            </p:custDataLst>
          </p:nvPr>
        </p:nvSpPr>
        <p:spPr>
          <a:xfrm>
            <a:off x="9778068" y="6433778"/>
            <a:ext cx="131661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 | FAQs</a:t>
            </a:r>
          </a:p>
        </p:txBody>
      </p:sp>
      <p:sp>
        <p:nvSpPr>
          <p:cNvPr id="47" name="Tile"/>
          <p:cNvSpPr/>
          <p:nvPr>
            <p:custDataLst>
              <p:custData r:id="rId10"/>
            </p:custDataLst>
          </p:nvPr>
        </p:nvSpPr>
        <p:spPr>
          <a:xfrm>
            <a:off x="1233842" y="1965960"/>
            <a:ext cx="184658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le"/>
          <p:cNvSpPr/>
          <p:nvPr>
            <p:custDataLst>
              <p:custData r:id="rId11"/>
            </p:custDataLst>
          </p:nvPr>
        </p:nvSpPr>
        <p:spPr>
          <a:xfrm>
            <a:off x="1233840" y="2455929"/>
            <a:ext cx="184658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ile"/>
          <p:cNvSpPr/>
          <p:nvPr>
            <p:custDataLst>
              <p:custData r:id="rId12"/>
            </p:custDataLst>
          </p:nvPr>
        </p:nvSpPr>
        <p:spPr>
          <a:xfrm>
            <a:off x="3258279" y="2930292"/>
            <a:ext cx="2528014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le"/>
          <p:cNvSpPr/>
          <p:nvPr>
            <p:custDataLst>
              <p:custData r:id="rId13"/>
            </p:custDataLst>
          </p:nvPr>
        </p:nvSpPr>
        <p:spPr>
          <a:xfrm>
            <a:off x="1231900" y="3436279"/>
            <a:ext cx="184658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ile"/>
          <p:cNvSpPr/>
          <p:nvPr>
            <p:custDataLst>
              <p:custData r:id="rId14"/>
            </p:custDataLst>
          </p:nvPr>
        </p:nvSpPr>
        <p:spPr>
          <a:xfrm>
            <a:off x="1231900" y="3926248"/>
            <a:ext cx="184658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ile"/>
          <p:cNvSpPr/>
          <p:nvPr>
            <p:custDataLst>
              <p:custData r:id="rId15"/>
            </p:custDataLst>
          </p:nvPr>
        </p:nvSpPr>
        <p:spPr>
          <a:xfrm>
            <a:off x="1231900" y="4416217"/>
            <a:ext cx="184658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le"/>
          <p:cNvSpPr/>
          <p:nvPr>
            <p:custDataLst>
              <p:custData r:id="rId16"/>
            </p:custDataLst>
          </p:nvPr>
        </p:nvSpPr>
        <p:spPr>
          <a:xfrm>
            <a:off x="1231900" y="4906186"/>
            <a:ext cx="184658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ile"/>
          <p:cNvSpPr/>
          <p:nvPr>
            <p:custDataLst>
              <p:custData r:id="rId17"/>
            </p:custDataLst>
          </p:nvPr>
        </p:nvSpPr>
        <p:spPr>
          <a:xfrm>
            <a:off x="3260221" y="1965960"/>
            <a:ext cx="535232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ile"/>
          <p:cNvSpPr/>
          <p:nvPr>
            <p:custDataLst>
              <p:custData r:id="rId18"/>
            </p:custDataLst>
          </p:nvPr>
        </p:nvSpPr>
        <p:spPr>
          <a:xfrm>
            <a:off x="3260219" y="2455929"/>
            <a:ext cx="535232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ile"/>
          <p:cNvSpPr/>
          <p:nvPr>
            <p:custDataLst>
              <p:custData r:id="rId19"/>
            </p:custDataLst>
          </p:nvPr>
        </p:nvSpPr>
        <p:spPr>
          <a:xfrm>
            <a:off x="6111240" y="2930292"/>
            <a:ext cx="2499359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ile"/>
          <p:cNvSpPr/>
          <p:nvPr>
            <p:custDataLst>
              <p:custData r:id="rId20"/>
            </p:custDataLst>
          </p:nvPr>
        </p:nvSpPr>
        <p:spPr>
          <a:xfrm>
            <a:off x="3258279" y="3436279"/>
            <a:ext cx="535232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ile"/>
          <p:cNvSpPr/>
          <p:nvPr>
            <p:custDataLst>
              <p:custData r:id="rId21"/>
            </p:custDataLst>
          </p:nvPr>
        </p:nvSpPr>
        <p:spPr>
          <a:xfrm>
            <a:off x="3258279" y="3926248"/>
            <a:ext cx="535232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ile"/>
          <p:cNvSpPr/>
          <p:nvPr>
            <p:custDataLst>
              <p:custData r:id="rId22"/>
            </p:custDataLst>
          </p:nvPr>
        </p:nvSpPr>
        <p:spPr>
          <a:xfrm>
            <a:off x="3258279" y="4416217"/>
            <a:ext cx="535232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ile"/>
          <p:cNvSpPr/>
          <p:nvPr>
            <p:custDataLst>
              <p:custData r:id="rId23"/>
            </p:custDataLst>
          </p:nvPr>
        </p:nvSpPr>
        <p:spPr>
          <a:xfrm>
            <a:off x="3258279" y="4906186"/>
            <a:ext cx="535232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Content"/>
          <p:cNvSpPr/>
          <p:nvPr>
            <p:custDataLst>
              <p:custData r:id="rId24"/>
            </p:custDataLst>
          </p:nvPr>
        </p:nvSpPr>
        <p:spPr>
          <a:xfrm>
            <a:off x="7215474" y="5493485"/>
            <a:ext cx="1395125" cy="489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Send</a:t>
            </a:r>
            <a:endParaRPr lang="en-US" sz="16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70" name="Content"/>
          <p:cNvSpPr/>
          <p:nvPr/>
        </p:nvSpPr>
        <p:spPr>
          <a:xfrm>
            <a:off x="4578432" y="-502340"/>
            <a:ext cx="2830841" cy="312033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contact.php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0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0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1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3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2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30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3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7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38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0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6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7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6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4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7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8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C8715C7B-C1D2-48DE-AAAB-4CD63062B23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FB5BF58-8DF2-4C46-8D32-9E517616E18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4AB39AE-7CE8-44BB-B261-C4E199047EA4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93DB01D-0203-4F51-AAF2-4A72DE25722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6A08A13-1767-4E64-9888-11135DFA06F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5FE23C0-5E46-4C7D-A66B-631DECD70198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CADBC63B-87AE-478F-B6F6-4AB36107CE5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B23F545-3E52-4FA6-AEAE-FCC956FDF35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FEE826CC-8A36-418C-9CDB-7964D74DDDDC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C632C06B-1865-4295-B48A-15821BB0B1D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79F2CFF-5D05-4522-AB66-FCAB456A9C0C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CF0A970-1641-4617-9FDB-24B955680F0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8E9D473-47F5-40DB-9C24-104FDCD5720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0534919D-FF1D-45B9-8039-7F591660D238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45807A2-4C9E-4545-937E-36710362F5D4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B53F0B6-9982-4370-B40D-CAFC23EFA77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78CDCEB-A2AD-4567-8A90-81D304A9AF7B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8E301E1D-BA8A-4796-927D-27CF735EDE0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C7FD869-742C-4D81-B80B-1A4B52BFCD02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AE1F0795-B1FD-41FD-8F71-E0B0051AE385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1C36469-E543-4494-8EDE-68836603ECF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C9123711-13B3-422E-B5DB-6EF87C4AD9C8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9A7E0F3-1CA3-4551-A203-9477E2D3866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430F1A3-B075-4F6C-8C65-025B13C5D542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FF1A358-6949-4FC4-98B1-D561BD19A69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5DB7CA0-7491-4538-9386-987346C649A4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4BE7CE5-6863-4CC7-91C3-0A2960E47076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512A76A4-ED3A-4D9B-960F-DACB1478AD9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C1313AA-7278-4269-A7D0-EBBEA61D66E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EF270EE9-E12F-42B9-A316-B4EE80D98BB3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6CBAAA4C-BEC9-4C1D-A100-701841659039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A038D063-FB63-46D1-B0CD-E8958E2DCAD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0412A9CE-E875-416D-BD1E-455F1B0B528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DA4AACCC-011F-4D9F-8E63-2B1630AC72D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F408A3A-30E8-4F86-B657-BC9F208AAAB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51BB0973-91B3-4199-86DB-7254CCD4E1F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CCE838B-EDA4-4E01-9A30-CF7953B8193C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1CF36B45-1186-4CD4-B840-70412B00449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B886F35-FF97-4259-8B63-14A9C8A8B29F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3E875F03-6442-41E5-9236-C4E77884B1D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D8AD332A-0EB1-47E3-9C6B-8FA70A64F60D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705670F7-BBAD-4097-A3FB-7CFF975000F8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C3CD2A27-F8BC-4C33-A21C-177D08FCCD88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011D291E-2732-43EA-B1CD-90DE1909F6A5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31F2BDFF-07D6-4A07-A0E2-2E97EA40D6B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5CCECB2-7AA1-425F-98BD-8A09FB93B9C8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8EC2121-E389-4A0C-9F29-0B26AF679B76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87EEC1D-8D3C-4EDB-B86E-308B532F62E1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049C07D-933C-4380-92AD-94464F9A845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50BB8CEB-7256-474F-BDF4-2709FB22CF60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D29B6DC1-5C9A-44CD-964E-68BDB0ACC9B8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D547B316-5719-41CA-954B-30EE6E0DED14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C84617E-D9F6-45BA-949C-5D7696904EAE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B363A10D-EFD5-4C10-9057-A847BCC9E332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48B07E2E-CC8E-4332-8503-2CC90F6922EB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2E2BC58-41C5-463C-92EF-A027F125550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0F7833B-8FB0-4E58-986B-30F126B5E271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267EEED4-5A2F-43FE-BA1F-3D9158DAE06F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93830A8C-7D67-44AA-91CE-2FD1D6C03452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999FA44-997B-4CBC-BE9B-94F01E28151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084A5A1-1DFB-439E-A3BE-8FF0C8E1C3A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776DE18-F0A8-4FA4-AADE-3715D2D76FB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301B6AA-806D-4BD7-ABD0-2D255D54302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D6B0E53-600E-4C84-A524-CC3A253F2D6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225A968-C7CC-49C2-B0AF-1EC65969F65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801C0F3-35C0-47F2-BF6B-94F05285046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BED4C27-FA1C-47FE-BBAC-744A727AD5F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2C333E0-0D69-4204-9DD8-5BC69D05092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9174C3D-E623-4272-B777-00E23CE4CC0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F973E1D-B8BA-40F5-A229-46F600C44F3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90BA514-045C-4A41-AD3A-4A42B8B266B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DEB90F5-FEB5-45EA-9CC0-1D9D2F2AE20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EB723DB-C628-45A3-B34F-16D921FD4BB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6F241C0-1A27-40C2-A494-FD387868C82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6A9AC76-B8D4-493A-9AC7-3F4C1EC244E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E0058ED-12A1-4B3E-AB4C-6B067E7FF17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BF4A308-AA36-4C84-B7E8-17938E24FC3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0885AAD-84A3-43B8-ABC2-6A7DFFD616C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C431A76-9395-4687-8075-E5F51E57510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1BDD1C4-9DAF-41FC-868F-AC3987BB811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8F2D45E-060D-48CC-8045-6CAD29C0AC4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5CFFB35-2D79-42AF-B01A-0741E03B4C1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8A3A224-514C-44A1-9EDB-9448F287A51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4AA9A90-40A0-4F00-A256-DBEC88C580A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6E1D288-FFE8-4895-9BB8-CF7B26E3824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0DF54CB-02AC-4D93-B425-47663CEEF3A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74528CC-7DA8-41D1-934F-B691605AC92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48E5D50-15BB-4D8E-91E4-DE2EA12E1DF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D906249-6A33-4ACA-9E38-97A609614D3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28D019A-FE29-436E-A0C9-036E6D10A61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C9FB26E-33EF-49EA-BE37-7EA64F8A08B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97FD8CF-9F4E-42FF-9841-F6D0F828797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C3529DB-4CCB-4A4F-8874-4D1137EBCEB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2A3032E-631C-43DC-918F-25D80FE6684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88FAC37-45E0-41F7-8724-642D105B6A6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354D56A-F687-46D9-9EA2-A46E60064C6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7D7C7F6-E38B-4D96-970A-FA4DC84BAE5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206490F-E118-4B4E-9F64-BC7A1E2807B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E8B677F-0B42-40BB-9AF4-2C41D4C5A96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A90E764-CD12-4394-927C-9D3E22E2A8D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4869024-359F-4331-A65B-90C24F24156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CD3D4E2-040B-4DA9-88FD-5663582C333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2145BDE-0C46-4AEF-9315-E5107AC461D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B37F12F-9D40-4B87-A297-BE8E8C298D6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90B6056-85C6-4F53-8CB2-6489B461E3A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343286C4-86B5-408C-8984-D954687F8FB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FC6406B-2070-4BAD-AB13-27DE99EB852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A98561B-E834-417F-AE2F-C726E6F1E42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1E532DF-3CBE-4BD6-9C65-91872CF6424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2C3092B-01FE-49E0-AF65-8F40C8D2307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D6083D9-E17C-4BA1-8C5B-F22B53DD92C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BC11586-4DD7-4E9A-B8D2-258AC121CA1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BFCF6AA-A9E4-4032-AA2D-B0E00F096D7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EEB1485-D616-431E-A569-9D171B35114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F50C709-B68E-44B7-95E5-4D06DFC2946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05B697C-D9B4-4D0F-B257-F1CD465BB1A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814D5E9-BDED-4774-A723-7F241FF507E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43BA1AA-14FB-4F05-A415-7AA2C7F8EF1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F7348FC-6E5B-42CD-B19C-6C2588AB31C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B2DA233-900D-4933-9224-DF8B635A1A8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6B07B18-7243-402D-98CD-E0B8D69D06D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ED9D7C5-C703-4142-BDBB-A959BF87C2E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3259D906-C9AE-4EE3-9F28-F96F77165A9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9357DA5-C1A4-4384-94CF-84A8E06C808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D811D8E-BF7E-4593-B165-8324E8491A2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E5D70BF-4349-4CB2-B8EA-DD1D080438F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B2A7A39-1F66-465D-9498-448739788FC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B4221FB-048A-43DF-B789-83F5FE715D2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11C802F-4D75-4062-8A18-9FC64928F51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A8DE385-CBC8-4C7E-88E1-7C89740FCCD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CE11C24-27AF-416F-8CE3-CEE4B635B6D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66648F0-49FF-40F1-83E1-B23C6461945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D9F330A-A20E-4F86-AA5D-86F6AC2E3C7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661C687-302C-4817-9987-7134B736AD5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85CD738-447D-4165-8300-996E111AA1D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72C75D9-12B4-4A2F-9DCC-61597C4EF52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B0171A50-F4F3-4897-9CEA-5BF732AC2A1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D3F2CB4-16F7-474A-8585-1F167D9C3EA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9C793EF-0754-4869-B775-5A65DF8D61B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347B8EDB-1148-44BB-8474-8C62B23C9F6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0F68E31-D12C-4432-879C-936E205633D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C5A347B-49FB-466B-86D2-DD4D65AFDA0A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140E596C-8EF6-45EE-8E59-2531023345B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3B0B4141-EC77-4DDE-923E-F4F7BD570E9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4574155-71CB-47DA-AE35-1ED4E88DF299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D1AADC4-E1E2-49E9-AA6F-6B9D5F90EFE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A56D0FD2-5FDC-48F7-A2FB-D510F8C6E0B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725B255-5D10-449E-83F4-6FBE739F887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9556573-40AB-4FA9-81F8-D5EDAF4278B7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EC1D2FD-C40B-46AC-9057-71D6C97F02E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D29B446E-9160-43FB-A19B-F92912640A5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EE5701B-910B-4A2F-A1BF-E4FBA79D68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272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Segoe UI Semibold</vt:lpstr>
      <vt:lpstr>Trebuchet MS</vt:lpstr>
      <vt:lpstr>Wingdings 3</vt:lpstr>
      <vt:lpstr>Office Theme</vt:lpstr>
      <vt:lpstr>Facet</vt:lpstr>
      <vt:lpstr>NACOSS UNN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Anuebunwa</dc:creator>
  <cp:lastModifiedBy>Victor Anuebunwa</cp:lastModifiedBy>
  <cp:revision>34</cp:revision>
  <dcterms:created xsi:type="dcterms:W3CDTF">2015-02-16T22:32:58Z</dcterms:created>
  <dcterms:modified xsi:type="dcterms:W3CDTF">2015-02-21T23:04:59Z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