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61"/>
    <p:sldMasterId id="2147483660" r:id="rId162"/>
  </p:sldMasterIdLst>
  <p:sldIdLst>
    <p:sldId id="256" r:id="rId163"/>
    <p:sldId id="257" r:id="rId164"/>
    <p:sldId id="258" r:id="rId165"/>
    <p:sldId id="259" r:id="rId166"/>
    <p:sldId id="260" r:id="rId167"/>
    <p:sldId id="261" r:id="rId168"/>
    <p:sldId id="262" r:id="rId169"/>
    <p:sldId id="263" r:id="rId170"/>
    <p:sldId id="264" r:id="rId171"/>
    <p:sldId id="265" r:id="rId1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customXml" Target="../customXml/item154.xml"/><Relationship Id="rId159" Type="http://schemas.openxmlformats.org/officeDocument/2006/relationships/customXml" Target="../customXml/item159.xml"/><Relationship Id="rId175" Type="http://schemas.openxmlformats.org/officeDocument/2006/relationships/theme" Target="theme/theme1.xml"/><Relationship Id="rId170" Type="http://schemas.openxmlformats.org/officeDocument/2006/relationships/slide" Target="slides/slide8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65" Type="http://schemas.openxmlformats.org/officeDocument/2006/relationships/slide" Target="slides/slide3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slide" Target="slides/slide9.xml"/><Relationship Id="rId176" Type="http://schemas.openxmlformats.org/officeDocument/2006/relationships/tableStyles" Target="tableStyles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slideMaster" Target="slideMasters/slideMaster1.xml"/><Relationship Id="rId166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64" Type="http://schemas.openxmlformats.org/officeDocument/2006/relationships/slide" Target="slides/slide2.xml"/><Relationship Id="rId16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72" Type="http://schemas.openxmlformats.org/officeDocument/2006/relationships/slide" Target="slides/slide10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slide" Target="slides/slide5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presProps" Target="presProp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slide" Target="slides/slide6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slide" Target="slides/slide1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viewProps" Target="viewProp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52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26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763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71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121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09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312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85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334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763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17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74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5501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183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41063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5054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6656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34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108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47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36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03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87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96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13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9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54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41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3CD0A-FFE1-45BB-863A-E65D99B258B7}" type="datetimeFigureOut">
              <a:rPr lang="en-GB" smtClean="0"/>
              <a:t>14/03/2015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2E237E-E6C2-4149-BD6F-1C0173F5DF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28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1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23.xml"/><Relationship Id="rId7" Type="http://schemas.openxmlformats.org/officeDocument/2006/relationships/customXml" Target="../../customXml/item88.xml"/><Relationship Id="rId12" Type="http://schemas.openxmlformats.org/officeDocument/2006/relationships/image" Target="../media/image2.png"/><Relationship Id="rId17" Type="http://schemas.openxmlformats.org/officeDocument/2006/relationships/image" Target="../media/image7.jpeg"/><Relationship Id="rId2" Type="http://schemas.openxmlformats.org/officeDocument/2006/relationships/customXml" Target="../../customXml/item69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130.xml"/><Relationship Id="rId6" Type="http://schemas.openxmlformats.org/officeDocument/2006/relationships/customXml" Target="../../customXml/item41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84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7.xml"/><Relationship Id="rId4" Type="http://schemas.openxmlformats.org/officeDocument/2006/relationships/customXml" Target="../../customXml/item50.xml"/><Relationship Id="rId9" Type="http://schemas.openxmlformats.org/officeDocument/2006/relationships/customXml" Target="../../customXml/item160.xml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3.xml"/><Relationship Id="rId13" Type="http://schemas.openxmlformats.org/officeDocument/2006/relationships/customXml" Target="../../customXml/item45.xml"/><Relationship Id="rId18" Type="http://schemas.openxmlformats.org/officeDocument/2006/relationships/customXml" Target="../../customXml/item71.xml"/><Relationship Id="rId26" Type="http://schemas.openxmlformats.org/officeDocument/2006/relationships/image" Target="../media/image6.png"/><Relationship Id="rId3" Type="http://schemas.openxmlformats.org/officeDocument/2006/relationships/customXml" Target="../../customXml/item63.xml"/><Relationship Id="rId21" Type="http://schemas.openxmlformats.org/officeDocument/2006/relationships/image" Target="../media/image1.png"/><Relationship Id="rId7" Type="http://schemas.openxmlformats.org/officeDocument/2006/relationships/customXml" Target="../../customXml/item108.xml"/><Relationship Id="rId12" Type="http://schemas.openxmlformats.org/officeDocument/2006/relationships/customXml" Target="../../customXml/item132.xml"/><Relationship Id="rId17" Type="http://schemas.openxmlformats.org/officeDocument/2006/relationships/customXml" Target="../../customXml/item146.xml"/><Relationship Id="rId25" Type="http://schemas.openxmlformats.org/officeDocument/2006/relationships/image" Target="../media/image5.png"/><Relationship Id="rId2" Type="http://schemas.openxmlformats.org/officeDocument/2006/relationships/customXml" Target="../../customXml/item105.xml"/><Relationship Id="rId16" Type="http://schemas.openxmlformats.org/officeDocument/2006/relationships/customXml" Target="../../customXml/item90.xml"/><Relationship Id="rId20" Type="http://schemas.openxmlformats.org/officeDocument/2006/relationships/slideLayout" Target="../slideLayouts/slideLayout7.xml"/><Relationship Id="rId1" Type="http://schemas.openxmlformats.org/officeDocument/2006/relationships/customXml" Target="../../customXml/item42.xml"/><Relationship Id="rId6" Type="http://schemas.openxmlformats.org/officeDocument/2006/relationships/customXml" Target="../../customXml/item110.xml"/><Relationship Id="rId11" Type="http://schemas.openxmlformats.org/officeDocument/2006/relationships/customXml" Target="../../customXml/item145.xml"/><Relationship Id="rId24" Type="http://schemas.openxmlformats.org/officeDocument/2006/relationships/image" Target="../media/image4.png"/><Relationship Id="rId5" Type="http://schemas.openxmlformats.org/officeDocument/2006/relationships/customXml" Target="../../customXml/item122.xml"/><Relationship Id="rId15" Type="http://schemas.openxmlformats.org/officeDocument/2006/relationships/customXml" Target="../../customXml/item140.xml"/><Relationship Id="rId23" Type="http://schemas.openxmlformats.org/officeDocument/2006/relationships/image" Target="../media/image3.png"/><Relationship Id="rId10" Type="http://schemas.openxmlformats.org/officeDocument/2006/relationships/customXml" Target="../../customXml/item124.xml"/><Relationship Id="rId19" Type="http://schemas.openxmlformats.org/officeDocument/2006/relationships/customXml" Target="../../customXml/item2.xml"/><Relationship Id="rId4" Type="http://schemas.openxmlformats.org/officeDocument/2006/relationships/customXml" Target="../../customXml/item62.xml"/><Relationship Id="rId9" Type="http://schemas.openxmlformats.org/officeDocument/2006/relationships/customXml" Target="../../customXml/item16.xml"/><Relationship Id="rId14" Type="http://schemas.openxmlformats.org/officeDocument/2006/relationships/customXml" Target="../../customXml/item139.xml"/><Relationship Id="rId22" Type="http://schemas.openxmlformats.org/officeDocument/2006/relationships/image" Target="../media/image2.png"/><Relationship Id="rId27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2.xml"/><Relationship Id="rId13" Type="http://schemas.openxmlformats.org/officeDocument/2006/relationships/customXml" Target="../../customXml/item153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125.xml"/><Relationship Id="rId21" Type="http://schemas.openxmlformats.org/officeDocument/2006/relationships/image" Target="../media/image7.jpeg"/><Relationship Id="rId7" Type="http://schemas.openxmlformats.org/officeDocument/2006/relationships/customXml" Target="../../customXml/item111.xml"/><Relationship Id="rId12" Type="http://schemas.openxmlformats.org/officeDocument/2006/relationships/customXml" Target="../../customXml/item30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58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91.xml"/><Relationship Id="rId6" Type="http://schemas.openxmlformats.org/officeDocument/2006/relationships/customXml" Target="../../customXml/item59.xml"/><Relationship Id="rId11" Type="http://schemas.openxmlformats.org/officeDocument/2006/relationships/customXml" Target="../../customXml/item95.xml"/><Relationship Id="rId5" Type="http://schemas.openxmlformats.org/officeDocument/2006/relationships/customXml" Target="../../customXml/item60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31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109.xml"/><Relationship Id="rId9" Type="http://schemas.openxmlformats.org/officeDocument/2006/relationships/customXml" Target="../../customXml/item14.xml"/><Relationship Id="rId1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.xml"/><Relationship Id="rId13" Type="http://schemas.openxmlformats.org/officeDocument/2006/relationships/customXml" Target="../../customXml/item120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29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47.xml"/><Relationship Id="rId12" Type="http://schemas.openxmlformats.org/officeDocument/2006/relationships/customXml" Target="../../customXml/item78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15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93.xml"/><Relationship Id="rId6" Type="http://schemas.openxmlformats.org/officeDocument/2006/relationships/customXml" Target="../../customXml/item119.xml"/><Relationship Id="rId11" Type="http://schemas.openxmlformats.org/officeDocument/2006/relationships/customXml" Target="../../customXml/item113.xml"/><Relationship Id="rId5" Type="http://schemas.openxmlformats.org/officeDocument/2006/relationships/customXml" Target="../../customXml/item74.xml"/><Relationship Id="rId15" Type="http://schemas.openxmlformats.org/officeDocument/2006/relationships/customXml" Target="../../customXml/item154.xml"/><Relationship Id="rId23" Type="http://schemas.openxmlformats.org/officeDocument/2006/relationships/image" Target="../media/image7.jpeg"/><Relationship Id="rId10" Type="http://schemas.openxmlformats.org/officeDocument/2006/relationships/customXml" Target="../../customXml/item75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70.xml"/><Relationship Id="rId9" Type="http://schemas.openxmlformats.org/officeDocument/2006/relationships/customXml" Target="../../customXml/item33.xml"/><Relationship Id="rId14" Type="http://schemas.openxmlformats.org/officeDocument/2006/relationships/customXml" Target="../../customXml/item148.xml"/><Relationship Id="rId2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.xml"/><Relationship Id="rId13" Type="http://schemas.openxmlformats.org/officeDocument/2006/relationships/customXml" Target="../../customXml/item7.xml"/><Relationship Id="rId18" Type="http://schemas.openxmlformats.org/officeDocument/2006/relationships/slideLayout" Target="../slideLayouts/slideLayout7.xml"/><Relationship Id="rId3" Type="http://schemas.openxmlformats.org/officeDocument/2006/relationships/customXml" Target="../../customXml/item3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6.xml"/><Relationship Id="rId12" Type="http://schemas.openxmlformats.org/officeDocument/2006/relationships/customXml" Target="../../customXml/item76.xml"/><Relationship Id="rId17" Type="http://schemas.openxmlformats.org/officeDocument/2006/relationships/customXml" Target="../../customXml/item155.xml"/><Relationship Id="rId25" Type="http://schemas.openxmlformats.org/officeDocument/2006/relationships/image" Target="../media/image7.jpeg"/><Relationship Id="rId2" Type="http://schemas.openxmlformats.org/officeDocument/2006/relationships/customXml" Target="../../customXml/item26.xml"/><Relationship Id="rId16" Type="http://schemas.openxmlformats.org/officeDocument/2006/relationships/customXml" Target="../../customXml/item114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142.xml"/><Relationship Id="rId11" Type="http://schemas.openxmlformats.org/officeDocument/2006/relationships/customXml" Target="../../customXml/item134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61.xml"/><Relationship Id="rId15" Type="http://schemas.openxmlformats.org/officeDocument/2006/relationships/customXml" Target="../../customXml/item79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106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44.xml"/><Relationship Id="rId9" Type="http://schemas.openxmlformats.org/officeDocument/2006/relationships/customXml" Target="../../customXml/item52.xml"/><Relationship Id="rId14" Type="http://schemas.openxmlformats.org/officeDocument/2006/relationships/customXml" Target="../../customXml/item40.xml"/><Relationship Id="rId2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7.xml"/><Relationship Id="rId13" Type="http://schemas.openxmlformats.org/officeDocument/2006/relationships/customXml" Target="../../customXml/item8.xml"/><Relationship Id="rId18" Type="http://schemas.openxmlformats.org/officeDocument/2006/relationships/customXml" Target="../../customXml/item80.xml"/><Relationship Id="rId26" Type="http://schemas.openxmlformats.org/officeDocument/2006/relationships/image" Target="../media/image4.png"/><Relationship Id="rId3" Type="http://schemas.openxmlformats.org/officeDocument/2006/relationships/customXml" Target="../../customXml/item141.xml"/><Relationship Id="rId21" Type="http://schemas.openxmlformats.org/officeDocument/2006/relationships/customXml" Target="../../customXml/item156.xml"/><Relationship Id="rId7" Type="http://schemas.openxmlformats.org/officeDocument/2006/relationships/customXml" Target="../../customXml/item98.xml"/><Relationship Id="rId12" Type="http://schemas.openxmlformats.org/officeDocument/2006/relationships/customXml" Target="../../customXml/item149.xml"/><Relationship Id="rId17" Type="http://schemas.openxmlformats.org/officeDocument/2006/relationships/customXml" Target="../../customXml/item135.xml"/><Relationship Id="rId25" Type="http://schemas.openxmlformats.org/officeDocument/2006/relationships/image" Target="../media/image3.png"/><Relationship Id="rId2" Type="http://schemas.openxmlformats.org/officeDocument/2006/relationships/customXml" Target="../../customXml/item112.xml"/><Relationship Id="rId16" Type="http://schemas.openxmlformats.org/officeDocument/2006/relationships/customXml" Target="../../customXml/item107.xml"/><Relationship Id="rId20" Type="http://schemas.openxmlformats.org/officeDocument/2006/relationships/customXml" Target="../../customXml/item55.xml"/><Relationship Id="rId29" Type="http://schemas.openxmlformats.org/officeDocument/2006/relationships/image" Target="../media/image7.jpeg"/><Relationship Id="rId1" Type="http://schemas.openxmlformats.org/officeDocument/2006/relationships/customXml" Target="../../customXml/item72.xml"/><Relationship Id="rId6" Type="http://schemas.openxmlformats.org/officeDocument/2006/relationships/customXml" Target="../../customXml/item53.xml"/><Relationship Id="rId11" Type="http://schemas.openxmlformats.org/officeDocument/2006/relationships/customXml" Target="../../customXml/item39.xml"/><Relationship Id="rId24" Type="http://schemas.openxmlformats.org/officeDocument/2006/relationships/image" Target="../media/image2.png"/><Relationship Id="rId5" Type="http://schemas.openxmlformats.org/officeDocument/2006/relationships/customXml" Target="../../customXml/item19.xml"/><Relationship Id="rId15" Type="http://schemas.openxmlformats.org/officeDocument/2006/relationships/customXml" Target="../../customXml/item54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20.xml"/><Relationship Id="rId19" Type="http://schemas.openxmlformats.org/officeDocument/2006/relationships/customXml" Target="../../customXml/item28.xml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77.xml"/><Relationship Id="rId14" Type="http://schemas.openxmlformats.org/officeDocument/2006/relationships/customXml" Target="../../customXml/item27.xml"/><Relationship Id="rId22" Type="http://schemas.openxmlformats.org/officeDocument/2006/relationships/slideLayout" Target="../slideLayouts/slideLayout7.xml"/><Relationship Id="rId27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6.xml"/><Relationship Id="rId13" Type="http://schemas.openxmlformats.org/officeDocument/2006/relationships/customXml" Target="../../customXml/item83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8.png"/><Relationship Id="rId3" Type="http://schemas.openxmlformats.org/officeDocument/2006/relationships/customXml" Target="../../customXml/item133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129.xml"/><Relationship Id="rId12" Type="http://schemas.openxmlformats.org/officeDocument/2006/relationships/customXml" Target="../../customXml/item137.xml"/><Relationship Id="rId17" Type="http://schemas.openxmlformats.org/officeDocument/2006/relationships/customXml" Target="../../customXml/item157.xml"/><Relationship Id="rId25" Type="http://schemas.openxmlformats.org/officeDocument/2006/relationships/image" Target="../media/image7.jpeg"/><Relationship Id="rId2" Type="http://schemas.openxmlformats.org/officeDocument/2006/relationships/customXml" Target="../../customXml/item96.xml"/><Relationship Id="rId16" Type="http://schemas.openxmlformats.org/officeDocument/2006/relationships/customXml" Target="../../customXml/item102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64.xml"/><Relationship Id="rId6" Type="http://schemas.openxmlformats.org/officeDocument/2006/relationships/customXml" Target="../../customXml/item100.xml"/><Relationship Id="rId11" Type="http://schemas.openxmlformats.org/officeDocument/2006/relationships/customXml" Target="../../customXml/item101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47.xml"/><Relationship Id="rId15" Type="http://schemas.openxmlformats.org/officeDocument/2006/relationships/customXml" Target="../../customXml/item49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68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73.xml"/><Relationship Id="rId9" Type="http://schemas.openxmlformats.org/officeDocument/2006/relationships/customXml" Target="../../customXml/item36.xml"/><Relationship Id="rId14" Type="http://schemas.openxmlformats.org/officeDocument/2006/relationships/customXml" Target="../../customXml/item22.xml"/><Relationship Id="rId2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4.xml"/><Relationship Id="rId13" Type="http://schemas.openxmlformats.org/officeDocument/2006/relationships/customXml" Target="../../customXml/item67.xml"/><Relationship Id="rId18" Type="http://schemas.openxmlformats.org/officeDocument/2006/relationships/slideLayout" Target="../slideLayouts/slideLayout7.xml"/><Relationship Id="rId3" Type="http://schemas.openxmlformats.org/officeDocument/2006/relationships/customXml" Target="../../customXml/item126.xml"/><Relationship Id="rId21" Type="http://schemas.openxmlformats.org/officeDocument/2006/relationships/image" Target="../media/image3.png"/><Relationship Id="rId7" Type="http://schemas.openxmlformats.org/officeDocument/2006/relationships/customXml" Target="../../customXml/item48.xml"/><Relationship Id="rId12" Type="http://schemas.openxmlformats.org/officeDocument/2006/relationships/customXml" Target="../../customXml/item35.xml"/><Relationship Id="rId17" Type="http://schemas.openxmlformats.org/officeDocument/2006/relationships/customXml" Target="../../customXml/item158.xml"/><Relationship Id="rId25" Type="http://schemas.openxmlformats.org/officeDocument/2006/relationships/image" Target="../media/image7.jpeg"/><Relationship Id="rId2" Type="http://schemas.openxmlformats.org/officeDocument/2006/relationships/customXml" Target="../../customXml/item97.xml"/><Relationship Id="rId16" Type="http://schemas.openxmlformats.org/officeDocument/2006/relationships/customXml" Target="../../customXml/item1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51.xml"/><Relationship Id="rId6" Type="http://schemas.openxmlformats.org/officeDocument/2006/relationships/customXml" Target="../../customXml/item13.xml"/><Relationship Id="rId11" Type="http://schemas.openxmlformats.org/officeDocument/2006/relationships/customXml" Target="../../customXml/item9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18.xml"/><Relationship Id="rId15" Type="http://schemas.openxmlformats.org/officeDocument/2006/relationships/customXml" Target="../../customXml/item143.xml"/><Relationship Id="rId23" Type="http://schemas.openxmlformats.org/officeDocument/2006/relationships/image" Target="../media/image5.png"/><Relationship Id="rId10" Type="http://schemas.openxmlformats.org/officeDocument/2006/relationships/customXml" Target="../../customXml/item150.xml"/><Relationship Id="rId19" Type="http://schemas.openxmlformats.org/officeDocument/2006/relationships/image" Target="../media/image1.png"/><Relationship Id="rId4" Type="http://schemas.openxmlformats.org/officeDocument/2006/relationships/customXml" Target="../../customXml/item65.xml"/><Relationship Id="rId9" Type="http://schemas.openxmlformats.org/officeDocument/2006/relationships/customXml" Target="../../customXml/item115.xml"/><Relationship Id="rId14" Type="http://schemas.openxmlformats.org/officeDocument/2006/relationships/customXml" Target="../../customXml/item116.xml"/><Relationship Id="rId2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.xml"/><Relationship Id="rId13" Type="http://schemas.openxmlformats.org/officeDocument/2006/relationships/customXml" Target="../../customXml/item38.xml"/><Relationship Id="rId18" Type="http://schemas.openxmlformats.org/officeDocument/2006/relationships/customXml" Target="../../customXml/item24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81.xml"/><Relationship Id="rId21" Type="http://schemas.openxmlformats.org/officeDocument/2006/relationships/customXml" Target="../../customXml/item131.xml"/><Relationship Id="rId7" Type="http://schemas.openxmlformats.org/officeDocument/2006/relationships/customXml" Target="../../customXml/item10.xml"/><Relationship Id="rId12" Type="http://schemas.openxmlformats.org/officeDocument/2006/relationships/customXml" Target="../../customXml/item11.xml"/><Relationship Id="rId17" Type="http://schemas.openxmlformats.org/officeDocument/2006/relationships/customXml" Target="../../customXml/item86.xml"/><Relationship Id="rId25" Type="http://schemas.openxmlformats.org/officeDocument/2006/relationships/slideLayout" Target="../slideLayouts/slideLayout7.xml"/><Relationship Id="rId2" Type="http://schemas.openxmlformats.org/officeDocument/2006/relationships/customXml" Target="../../customXml/item136.xml"/><Relationship Id="rId16" Type="http://schemas.openxmlformats.org/officeDocument/2006/relationships/customXml" Target="../../customXml/item138.xml"/><Relationship Id="rId20" Type="http://schemas.openxmlformats.org/officeDocument/2006/relationships/customXml" Target="../../customXml/item104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99.xml"/><Relationship Id="rId6" Type="http://schemas.openxmlformats.org/officeDocument/2006/relationships/customXml" Target="../../customXml/item151.xml"/><Relationship Id="rId11" Type="http://schemas.openxmlformats.org/officeDocument/2006/relationships/customXml" Target="../../customXml/item144.xml"/><Relationship Id="rId24" Type="http://schemas.openxmlformats.org/officeDocument/2006/relationships/customXml" Target="../../customXml/item159.xml"/><Relationship Id="rId32" Type="http://schemas.openxmlformats.org/officeDocument/2006/relationships/image" Target="../media/image7.jpeg"/><Relationship Id="rId5" Type="http://schemas.openxmlformats.org/officeDocument/2006/relationships/customXml" Target="../../customXml/item82.xml"/><Relationship Id="rId15" Type="http://schemas.openxmlformats.org/officeDocument/2006/relationships/customXml" Target="../../customXml/item103.xml"/><Relationship Id="rId23" Type="http://schemas.openxmlformats.org/officeDocument/2006/relationships/customXml" Target="../../customXml/item25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118.xml"/><Relationship Id="rId19" Type="http://schemas.openxmlformats.org/officeDocument/2006/relationships/customXml" Target="../../customXml/item57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128.xml"/><Relationship Id="rId9" Type="http://schemas.openxmlformats.org/officeDocument/2006/relationships/customXml" Target="../../customXml/item85.xml"/><Relationship Id="rId14" Type="http://schemas.openxmlformats.org/officeDocument/2006/relationships/customXml" Target="../../customXml/item56.xml"/><Relationship Id="rId22" Type="http://schemas.openxmlformats.org/officeDocument/2006/relationships/customXml" Target="../../customXml/item87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NACOSS UNN Website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NACOSS UNN </a:t>
            </a:r>
            <a:r>
              <a:rPr lang="en-GB" dirty="0"/>
              <a:t>D</a:t>
            </a:r>
            <a:r>
              <a:rPr lang="en-GB" dirty="0" smtClean="0"/>
              <a:t>evelopers Group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8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Tile"/>
          <p:cNvSpPr/>
          <p:nvPr>
            <p:custDataLst>
              <p:custData r:id="rId2"/>
            </p:custDataLst>
          </p:nvPr>
        </p:nvSpPr>
        <p:spPr>
          <a:xfrm>
            <a:off x="108797" y="671485"/>
            <a:ext cx="11981603" cy="6080476"/>
          </a:xfrm>
          <a:prstGeom prst="rect">
            <a:avLst/>
          </a:prstGeom>
          <a:blipFill dpi="0"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le"/>
          <p:cNvSpPr/>
          <p:nvPr>
            <p:custDataLst>
              <p:custData r:id="rId3"/>
            </p:custDataLst>
          </p:nvPr>
        </p:nvSpPr>
        <p:spPr>
          <a:xfrm>
            <a:off x="814038" y="671484"/>
            <a:ext cx="10478802" cy="6080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"/>
          <p:cNvSpPr/>
          <p:nvPr>
            <p:custDataLst>
              <p:custData r:id="rId4"/>
            </p:custDataLst>
          </p:nvPr>
        </p:nvSpPr>
        <p:spPr>
          <a:xfrm>
            <a:off x="825796" y="658862"/>
            <a:ext cx="1201124" cy="5491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NACOSS</a:t>
            </a:r>
            <a:r>
              <a:rPr 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UNN</a:t>
            </a:r>
          </a:p>
        </p:txBody>
      </p:sp>
      <p:grpSp>
        <p:nvGrpSpPr>
          <p:cNvPr id="36" name="ScrollbarVertical"/>
          <p:cNvGrpSpPr/>
          <p:nvPr>
            <p:custDataLst>
              <p:custData r:id="rId5"/>
            </p:custDataLst>
          </p:nvPr>
        </p:nvGrpSpPr>
        <p:grpSpPr>
          <a:xfrm>
            <a:off x="11949444" y="656937"/>
            <a:ext cx="148079" cy="6095024"/>
            <a:chOff x="4622261" y="1525205"/>
            <a:chExt cx="22420" cy="3565479"/>
          </a:xfrm>
        </p:grpSpPr>
        <p:sp>
          <p:nvSpPr>
            <p:cNvPr id="37" name="Background"/>
            <p:cNvSpPr>
              <a:spLocks/>
            </p:cNvSpPr>
            <p:nvPr/>
          </p:nvSpPr>
          <p:spPr>
            <a:xfrm>
              <a:off x="4622261" y="1525205"/>
              <a:ext cx="22406" cy="356547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8" name="Slider"/>
            <p:cNvSpPr>
              <a:spLocks/>
            </p:cNvSpPr>
            <p:nvPr/>
          </p:nvSpPr>
          <p:spPr>
            <a:xfrm>
              <a:off x="4622275" y="1824451"/>
              <a:ext cx="22406" cy="34687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0" name="UpArrow"/>
            <p:cNvSpPr>
              <a:spLocks/>
            </p:cNvSpPr>
            <p:nvPr/>
          </p:nvSpPr>
          <p:spPr>
            <a:xfrm>
              <a:off x="4628717" y="1542236"/>
              <a:ext cx="9691" cy="3744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1" name="DownArrow"/>
            <p:cNvSpPr>
              <a:spLocks/>
            </p:cNvSpPr>
            <p:nvPr/>
          </p:nvSpPr>
          <p:spPr>
            <a:xfrm rot="10800000">
              <a:off x="4628740" y="5038586"/>
              <a:ext cx="9691" cy="3744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Content"/>
          <p:cNvSpPr/>
          <p:nvPr/>
        </p:nvSpPr>
        <p:spPr>
          <a:xfrm>
            <a:off x="4578432" y="-502340"/>
            <a:ext cx="2830841" cy="312033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FFFF">
                  <a:lumMod val="85000"/>
                </a:srgbClr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000" dirty="0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empty</a:t>
            </a:r>
            <a:endParaRPr lang="en-US" sz="2000" dirty="0">
              <a:solidFill>
                <a:srgbClr val="FFFFFF">
                  <a:lumMod val="85000"/>
                </a:srgbClr>
              </a:solidFill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45" name="Tile"/>
          <p:cNvSpPr/>
          <p:nvPr>
            <p:custDataLst>
              <p:custData r:id="rId6"/>
            </p:custDataLst>
          </p:nvPr>
        </p:nvSpPr>
        <p:spPr>
          <a:xfrm>
            <a:off x="814038" y="6400800"/>
            <a:ext cx="10494042" cy="3443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"/>
          <p:cNvSpPr txBox="1"/>
          <p:nvPr>
            <p:custDataLst>
              <p:custData r:id="rId7"/>
            </p:custDataLst>
          </p:nvPr>
        </p:nvSpPr>
        <p:spPr>
          <a:xfrm>
            <a:off x="876998" y="6433778"/>
            <a:ext cx="246056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NACOSS Developers Group</a:t>
            </a:r>
          </a:p>
        </p:txBody>
      </p:sp>
      <p:sp>
        <p:nvSpPr>
          <p:cNvPr id="47" name="Content"/>
          <p:cNvSpPr txBox="1"/>
          <p:nvPr>
            <p:custDataLst>
              <p:custData r:id="rId8"/>
            </p:custDataLst>
          </p:nvPr>
        </p:nvSpPr>
        <p:spPr>
          <a:xfrm>
            <a:off x="9778068" y="6433778"/>
            <a:ext cx="131661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Feedback | FAQs</a:t>
            </a:r>
          </a:p>
        </p:txBody>
      </p:sp>
      <p:sp>
        <p:nvSpPr>
          <p:cNvPr id="48" name="Content"/>
          <p:cNvSpPr/>
          <p:nvPr>
            <p:custDataLst>
              <p:custData r:id="rId9"/>
            </p:custDataLst>
          </p:nvPr>
        </p:nvSpPr>
        <p:spPr>
          <a:xfrm>
            <a:off x="798798" y="666452"/>
            <a:ext cx="10478802" cy="3904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NACOSS UNN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Forum  Prospectus   Library  Alumni   </a:t>
            </a:r>
            <a:r>
              <a:rPr lang="en-US" sz="1400" kern="0" dirty="0">
                <a:solidFill>
                  <a:schemeClr val="bg1"/>
                </a:solidFill>
                <a:latin typeface="Segoe UI"/>
              </a:rPr>
              <a:t>Contact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 About </a:t>
            </a:r>
            <a:r>
              <a:rPr lang="en-US" sz="1400" kern="0" dirty="0">
                <a:solidFill>
                  <a:schemeClr val="bg1"/>
                </a:solidFill>
                <a:latin typeface="Segoe UI"/>
              </a:rPr>
              <a:t>Us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9877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Tile"/>
          <p:cNvSpPr/>
          <p:nvPr>
            <p:custDataLst>
              <p:custData r:id="rId2"/>
            </p:custDataLst>
          </p:nvPr>
        </p:nvSpPr>
        <p:spPr>
          <a:xfrm>
            <a:off x="108797" y="671485"/>
            <a:ext cx="11981603" cy="6080476"/>
          </a:xfrm>
          <a:prstGeom prst="rect">
            <a:avLst/>
          </a:prstGeom>
          <a:blipFill dpi="0"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le"/>
          <p:cNvSpPr/>
          <p:nvPr>
            <p:custDataLst>
              <p:custData r:id="rId3"/>
            </p:custDataLst>
          </p:nvPr>
        </p:nvSpPr>
        <p:spPr>
          <a:xfrm>
            <a:off x="814038" y="671484"/>
            <a:ext cx="10478802" cy="6080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"/>
          <p:cNvSpPr/>
          <p:nvPr>
            <p:custDataLst>
              <p:custData r:id="rId4"/>
            </p:custDataLst>
          </p:nvPr>
        </p:nvSpPr>
        <p:spPr>
          <a:xfrm>
            <a:off x="825796" y="658862"/>
            <a:ext cx="1201124" cy="5491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NACOSS</a:t>
            </a:r>
            <a:r>
              <a:rPr 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UNN</a:t>
            </a:r>
          </a:p>
        </p:txBody>
      </p:sp>
      <p:sp>
        <p:nvSpPr>
          <p:cNvPr id="44" name="Content"/>
          <p:cNvSpPr/>
          <p:nvPr>
            <p:custDataLst>
              <p:custData r:id="rId5"/>
            </p:custDataLst>
          </p:nvPr>
        </p:nvSpPr>
        <p:spPr>
          <a:xfrm>
            <a:off x="798798" y="666452"/>
            <a:ext cx="10478802" cy="3904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NACOSS UNN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Forum  Prospectus   Library  Alumni   </a:t>
            </a:r>
            <a:r>
              <a:rPr lang="en-US" sz="1400" kern="0" dirty="0">
                <a:solidFill>
                  <a:schemeClr val="bg1"/>
                </a:solidFill>
                <a:latin typeface="Segoe UI"/>
              </a:rPr>
              <a:t>Contact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 About </a:t>
            </a:r>
            <a:r>
              <a:rPr lang="en-US" sz="1400" kern="0" dirty="0">
                <a:solidFill>
                  <a:schemeClr val="bg1"/>
                </a:solidFill>
                <a:latin typeface="Segoe UI"/>
              </a:rPr>
              <a:t>Us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45" name="Tile"/>
          <p:cNvSpPr/>
          <p:nvPr>
            <p:custDataLst>
              <p:custData r:id="rId6"/>
            </p:custDataLst>
          </p:nvPr>
        </p:nvSpPr>
        <p:spPr>
          <a:xfrm>
            <a:off x="821090" y="1051830"/>
            <a:ext cx="10456509" cy="46784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 99"/>
          <p:cNvSpPr>
            <a:spLocks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10672900" y="3135194"/>
            <a:ext cx="345620" cy="415726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79"/>
          <p:cNvSpPr>
            <a:spLocks/>
          </p:cNvSpPr>
          <p:nvPr>
            <p:custDataLst>
              <p:custData r:id="rId9"/>
              <p:custData r:id="rId10"/>
            </p:custDataLst>
          </p:nvPr>
        </p:nvSpPr>
        <p:spPr bwMode="black">
          <a:xfrm>
            <a:off x="1031615" y="3135194"/>
            <a:ext cx="354305" cy="415726"/>
          </a:xfrm>
          <a:custGeom>
            <a:avLst/>
            <a:gdLst>
              <a:gd name="T0" fmla="*/ 45 w 131"/>
              <a:gd name="T1" fmla="*/ 60 h 96"/>
              <a:gd name="T2" fmla="*/ 83 w 131"/>
              <a:gd name="T3" fmla="*/ 96 h 96"/>
              <a:gd name="T4" fmla="*/ 51 w 131"/>
              <a:gd name="T5" fmla="*/ 96 h 96"/>
              <a:gd name="T6" fmla="*/ 0 w 131"/>
              <a:gd name="T7" fmla="*/ 47 h 96"/>
              <a:gd name="T8" fmla="*/ 51 w 131"/>
              <a:gd name="T9" fmla="*/ 0 h 96"/>
              <a:gd name="T10" fmla="*/ 83 w 131"/>
              <a:gd name="T11" fmla="*/ 0 h 96"/>
              <a:gd name="T12" fmla="*/ 45 w 131"/>
              <a:gd name="T13" fmla="*/ 35 h 96"/>
              <a:gd name="T14" fmla="*/ 131 w 131"/>
              <a:gd name="T15" fmla="*/ 35 h 96"/>
              <a:gd name="T16" fmla="*/ 131 w 131"/>
              <a:gd name="T17" fmla="*/ 60 h 96"/>
              <a:gd name="T18" fmla="*/ 45 w 131"/>
              <a:gd name="T19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45" y="60"/>
                </a:moveTo>
                <a:lnTo>
                  <a:pt x="83" y="96"/>
                </a:lnTo>
                <a:lnTo>
                  <a:pt x="51" y="96"/>
                </a:lnTo>
                <a:lnTo>
                  <a:pt x="0" y="47"/>
                </a:lnTo>
                <a:lnTo>
                  <a:pt x="51" y="0"/>
                </a:lnTo>
                <a:lnTo>
                  <a:pt x="83" y="0"/>
                </a:lnTo>
                <a:lnTo>
                  <a:pt x="45" y="35"/>
                </a:lnTo>
                <a:lnTo>
                  <a:pt x="131" y="35"/>
                </a:lnTo>
                <a:lnTo>
                  <a:pt x="131" y="60"/>
                </a:lnTo>
                <a:lnTo>
                  <a:pt x="45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4" name="ScrollbarVertical"/>
          <p:cNvGrpSpPr/>
          <p:nvPr>
            <p:custDataLst>
              <p:custData r:id="rId11"/>
            </p:custDataLst>
          </p:nvPr>
        </p:nvGrpSpPr>
        <p:grpSpPr>
          <a:xfrm>
            <a:off x="11935439" y="673129"/>
            <a:ext cx="148002" cy="6078831"/>
            <a:chOff x="4557184" y="1543109"/>
            <a:chExt cx="87488" cy="3562291"/>
          </a:xfrm>
        </p:grpSpPr>
        <p:sp>
          <p:nvSpPr>
            <p:cNvPr id="55" name="Background"/>
            <p:cNvSpPr>
              <a:spLocks/>
            </p:cNvSpPr>
            <p:nvPr/>
          </p:nvSpPr>
          <p:spPr>
            <a:xfrm>
              <a:off x="4557184" y="1543109"/>
              <a:ext cx="87463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6" name="Slider"/>
            <p:cNvSpPr>
              <a:spLocks/>
            </p:cNvSpPr>
            <p:nvPr/>
          </p:nvSpPr>
          <p:spPr>
            <a:xfrm>
              <a:off x="4557209" y="1842087"/>
              <a:ext cx="87463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7" name="UpArrow"/>
            <p:cNvSpPr>
              <a:spLocks/>
            </p:cNvSpPr>
            <p:nvPr/>
          </p:nvSpPr>
          <p:spPr>
            <a:xfrm>
              <a:off x="4582336" y="1560170"/>
              <a:ext cx="37829" cy="37510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8" name="DownArrow"/>
            <p:cNvSpPr>
              <a:spLocks/>
            </p:cNvSpPr>
            <p:nvPr/>
          </p:nvSpPr>
          <p:spPr>
            <a:xfrm rot="10800000">
              <a:off x="4582334" y="5053209"/>
              <a:ext cx="37829" cy="37510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9" name="Content"/>
          <p:cNvSpPr txBox="1"/>
          <p:nvPr>
            <p:custDataLst>
              <p:custData r:id="rId12"/>
            </p:custDataLst>
          </p:nvPr>
        </p:nvSpPr>
        <p:spPr>
          <a:xfrm>
            <a:off x="4937760" y="3209231"/>
            <a:ext cx="2316480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Image Slider</a:t>
            </a:r>
          </a:p>
        </p:txBody>
      </p:sp>
      <p:sp>
        <p:nvSpPr>
          <p:cNvPr id="60" name="Oval 59"/>
          <p:cNvSpPr/>
          <p:nvPr>
            <p:custDataLst>
              <p:custData r:id="rId13"/>
              <p:custData r:id="rId14"/>
            </p:custDataLst>
          </p:nvPr>
        </p:nvSpPr>
        <p:spPr>
          <a:xfrm>
            <a:off x="10552140" y="3038502"/>
            <a:ext cx="629640" cy="586227"/>
          </a:xfrm>
          <a:prstGeom prst="ellipse">
            <a:avLst/>
          </a:prstGeom>
          <a:noFill/>
          <a:ln w="38100">
            <a:solidFill>
              <a:srgbClr val="1A1A1A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>
            <p:custDataLst>
              <p:custData r:id="rId15"/>
              <p:custData r:id="rId16"/>
            </p:custDataLst>
          </p:nvPr>
        </p:nvSpPr>
        <p:spPr>
          <a:xfrm>
            <a:off x="950940" y="3068664"/>
            <a:ext cx="647117" cy="556065"/>
          </a:xfrm>
          <a:prstGeom prst="ellipse">
            <a:avLst/>
          </a:prstGeom>
          <a:noFill/>
          <a:ln w="38100">
            <a:solidFill>
              <a:srgbClr val="1A1A1A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ile"/>
          <p:cNvSpPr/>
          <p:nvPr>
            <p:custDataLst>
              <p:custData r:id="rId17"/>
            </p:custDataLst>
          </p:nvPr>
        </p:nvSpPr>
        <p:spPr>
          <a:xfrm>
            <a:off x="1868831" y="6092938"/>
            <a:ext cx="2504250" cy="65902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ile"/>
          <p:cNvSpPr/>
          <p:nvPr>
            <p:custDataLst>
              <p:custData r:id="rId18"/>
            </p:custDataLst>
          </p:nvPr>
        </p:nvSpPr>
        <p:spPr>
          <a:xfrm>
            <a:off x="4937760" y="6092938"/>
            <a:ext cx="2504250" cy="65902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ile"/>
          <p:cNvSpPr/>
          <p:nvPr>
            <p:custDataLst>
              <p:custData r:id="rId19"/>
            </p:custDataLst>
          </p:nvPr>
        </p:nvSpPr>
        <p:spPr>
          <a:xfrm>
            <a:off x="7932123" y="6093180"/>
            <a:ext cx="2504250" cy="65878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ontent"/>
          <p:cNvSpPr/>
          <p:nvPr/>
        </p:nvSpPr>
        <p:spPr>
          <a:xfrm>
            <a:off x="4578432" y="-502340"/>
            <a:ext cx="2830841" cy="312033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FFFF">
                  <a:lumMod val="85000"/>
                </a:srgbClr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000" dirty="0" err="1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Index.php</a:t>
            </a:r>
            <a:r>
              <a:rPr lang="en-US" sz="2000" dirty="0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 top view</a:t>
            </a:r>
            <a:endParaRPr lang="en-US" sz="2000" dirty="0">
              <a:solidFill>
                <a:srgbClr val="FFFFFF">
                  <a:lumMod val="85000"/>
                </a:srgbClr>
              </a:solidFill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3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Tile"/>
          <p:cNvSpPr/>
          <p:nvPr>
            <p:custDataLst>
              <p:custData r:id="rId2"/>
            </p:custDataLst>
          </p:nvPr>
        </p:nvSpPr>
        <p:spPr>
          <a:xfrm>
            <a:off x="108797" y="671485"/>
            <a:ext cx="11981603" cy="6080476"/>
          </a:xfrm>
          <a:prstGeom prst="rect">
            <a:avLst/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le"/>
          <p:cNvSpPr/>
          <p:nvPr>
            <p:custDataLst>
              <p:custData r:id="rId3"/>
            </p:custDataLst>
          </p:nvPr>
        </p:nvSpPr>
        <p:spPr>
          <a:xfrm>
            <a:off x="814038" y="671484"/>
            <a:ext cx="10478802" cy="6080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"/>
          <p:cNvSpPr/>
          <p:nvPr>
            <p:custDataLst>
              <p:custData r:id="rId4"/>
            </p:custDataLst>
          </p:nvPr>
        </p:nvSpPr>
        <p:spPr>
          <a:xfrm>
            <a:off x="825796" y="658862"/>
            <a:ext cx="1201124" cy="5491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NACOSS</a:t>
            </a:r>
            <a:r>
              <a:rPr 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UNN</a:t>
            </a:r>
          </a:p>
        </p:txBody>
      </p:sp>
      <p:grpSp>
        <p:nvGrpSpPr>
          <p:cNvPr id="36" name="ScrollbarVertical"/>
          <p:cNvGrpSpPr/>
          <p:nvPr>
            <p:custDataLst>
              <p:custData r:id="rId5"/>
            </p:custDataLst>
          </p:nvPr>
        </p:nvGrpSpPr>
        <p:grpSpPr>
          <a:xfrm>
            <a:off x="11949444" y="656937"/>
            <a:ext cx="148079" cy="6095024"/>
            <a:chOff x="4622261" y="1525205"/>
            <a:chExt cx="22420" cy="3565479"/>
          </a:xfrm>
        </p:grpSpPr>
        <p:sp>
          <p:nvSpPr>
            <p:cNvPr id="37" name="Background"/>
            <p:cNvSpPr>
              <a:spLocks/>
            </p:cNvSpPr>
            <p:nvPr/>
          </p:nvSpPr>
          <p:spPr>
            <a:xfrm>
              <a:off x="4622261" y="1525205"/>
              <a:ext cx="22406" cy="356547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8" name="Slider"/>
            <p:cNvSpPr>
              <a:spLocks/>
            </p:cNvSpPr>
            <p:nvPr/>
          </p:nvSpPr>
          <p:spPr>
            <a:xfrm>
              <a:off x="4622275" y="1824451"/>
              <a:ext cx="22406" cy="34687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0" name="UpArrow"/>
            <p:cNvSpPr>
              <a:spLocks/>
            </p:cNvSpPr>
            <p:nvPr/>
          </p:nvSpPr>
          <p:spPr>
            <a:xfrm>
              <a:off x="4628717" y="1542236"/>
              <a:ext cx="9691" cy="3744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1" name="DownArrow"/>
            <p:cNvSpPr>
              <a:spLocks/>
            </p:cNvSpPr>
            <p:nvPr/>
          </p:nvSpPr>
          <p:spPr>
            <a:xfrm rot="10800000">
              <a:off x="4628740" y="5038586"/>
              <a:ext cx="9691" cy="3744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Tile"/>
          <p:cNvSpPr/>
          <p:nvPr>
            <p:custDataLst>
              <p:custData r:id="rId6"/>
            </p:custDataLst>
          </p:nvPr>
        </p:nvSpPr>
        <p:spPr>
          <a:xfrm>
            <a:off x="821090" y="1051830"/>
            <a:ext cx="10456509" cy="65886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ile"/>
          <p:cNvSpPr/>
          <p:nvPr>
            <p:custDataLst>
              <p:custData r:id="rId7"/>
            </p:custDataLst>
          </p:nvPr>
        </p:nvSpPr>
        <p:spPr>
          <a:xfrm>
            <a:off x="1868831" y="2078686"/>
            <a:ext cx="2504250" cy="177703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ile"/>
          <p:cNvSpPr/>
          <p:nvPr>
            <p:custDataLst>
              <p:custData r:id="rId8"/>
            </p:custDataLst>
          </p:nvPr>
        </p:nvSpPr>
        <p:spPr>
          <a:xfrm>
            <a:off x="4937760" y="2078686"/>
            <a:ext cx="2504250" cy="1777034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le"/>
          <p:cNvSpPr/>
          <p:nvPr>
            <p:custDataLst>
              <p:custData r:id="rId9"/>
            </p:custDataLst>
          </p:nvPr>
        </p:nvSpPr>
        <p:spPr>
          <a:xfrm>
            <a:off x="7932123" y="2078927"/>
            <a:ext cx="2504250" cy="177638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ile"/>
          <p:cNvSpPr/>
          <p:nvPr>
            <p:custDataLst>
              <p:custData r:id="rId10"/>
            </p:custDataLst>
          </p:nvPr>
        </p:nvSpPr>
        <p:spPr>
          <a:xfrm>
            <a:off x="814038" y="6400800"/>
            <a:ext cx="10494042" cy="3443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"/>
          <p:cNvSpPr txBox="1"/>
          <p:nvPr>
            <p:custDataLst>
              <p:custData r:id="rId11"/>
            </p:custDataLst>
          </p:nvPr>
        </p:nvSpPr>
        <p:spPr>
          <a:xfrm>
            <a:off x="876998" y="6433778"/>
            <a:ext cx="246056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NACOSS Developers Group</a:t>
            </a:r>
          </a:p>
        </p:txBody>
      </p:sp>
      <p:sp>
        <p:nvSpPr>
          <p:cNvPr id="51" name="Content"/>
          <p:cNvSpPr txBox="1"/>
          <p:nvPr>
            <p:custDataLst>
              <p:custData r:id="rId12"/>
            </p:custDataLst>
          </p:nvPr>
        </p:nvSpPr>
        <p:spPr>
          <a:xfrm>
            <a:off x="9778068" y="6433778"/>
            <a:ext cx="131661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Feedback | FAQs</a:t>
            </a:r>
          </a:p>
        </p:txBody>
      </p:sp>
      <p:sp>
        <p:nvSpPr>
          <p:cNvPr id="52" name="Content"/>
          <p:cNvSpPr/>
          <p:nvPr/>
        </p:nvSpPr>
        <p:spPr>
          <a:xfrm>
            <a:off x="4578432" y="-502340"/>
            <a:ext cx="2830841" cy="312033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FFFF">
                  <a:lumMod val="85000"/>
                </a:srgbClr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000" dirty="0" err="1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Index.php</a:t>
            </a:r>
            <a:r>
              <a:rPr lang="en-US" sz="2000" dirty="0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 bottom view</a:t>
            </a:r>
            <a:endParaRPr lang="en-US" sz="2000" dirty="0">
              <a:solidFill>
                <a:srgbClr val="FFFFFF">
                  <a:lumMod val="85000"/>
                </a:srgbClr>
              </a:solidFill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3" name="Content"/>
          <p:cNvSpPr/>
          <p:nvPr>
            <p:custDataLst>
              <p:custData r:id="rId13"/>
            </p:custDataLst>
          </p:nvPr>
        </p:nvSpPr>
        <p:spPr>
          <a:xfrm>
            <a:off x="798798" y="666452"/>
            <a:ext cx="10478802" cy="3904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NACOSS UNN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Forum  Prospectus   Library  Alumni   </a:t>
            </a:r>
            <a:r>
              <a:rPr lang="en-US" sz="1400" kern="0" dirty="0">
                <a:solidFill>
                  <a:schemeClr val="bg1"/>
                </a:solidFill>
                <a:latin typeface="Segoe UI"/>
              </a:rPr>
              <a:t>Contact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 About </a:t>
            </a:r>
            <a:r>
              <a:rPr lang="en-US" sz="1400" kern="0" dirty="0">
                <a:solidFill>
                  <a:schemeClr val="bg1"/>
                </a:solidFill>
                <a:latin typeface="Segoe UI"/>
              </a:rPr>
              <a:t>Us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9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Tile"/>
          <p:cNvSpPr/>
          <p:nvPr>
            <p:custDataLst>
              <p:custData r:id="rId2"/>
            </p:custDataLst>
          </p:nvPr>
        </p:nvSpPr>
        <p:spPr>
          <a:xfrm>
            <a:off x="108797" y="671485"/>
            <a:ext cx="11981603" cy="6080476"/>
          </a:xfrm>
          <a:prstGeom prst="rect">
            <a:avLst/>
          </a:prstGeom>
          <a:blipFill dpi="0"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le"/>
          <p:cNvSpPr/>
          <p:nvPr>
            <p:custDataLst>
              <p:custData r:id="rId3"/>
            </p:custDataLst>
          </p:nvPr>
        </p:nvSpPr>
        <p:spPr>
          <a:xfrm>
            <a:off x="814038" y="671484"/>
            <a:ext cx="10478802" cy="6080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"/>
          <p:cNvSpPr/>
          <p:nvPr>
            <p:custDataLst>
              <p:custData r:id="rId4"/>
            </p:custDataLst>
          </p:nvPr>
        </p:nvSpPr>
        <p:spPr>
          <a:xfrm>
            <a:off x="825796" y="658862"/>
            <a:ext cx="1201124" cy="5491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NACOSS</a:t>
            </a:r>
            <a:r>
              <a:rPr 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UNN</a:t>
            </a:r>
          </a:p>
        </p:txBody>
      </p:sp>
      <p:grpSp>
        <p:nvGrpSpPr>
          <p:cNvPr id="44" name="VerticalSplitter"/>
          <p:cNvGrpSpPr/>
          <p:nvPr>
            <p:custDataLst>
              <p:custData r:id="rId5"/>
            </p:custDataLst>
          </p:nvPr>
        </p:nvGrpSpPr>
        <p:grpSpPr>
          <a:xfrm>
            <a:off x="2465705" y="1299526"/>
            <a:ext cx="109855" cy="4838066"/>
            <a:chOff x="4538662" y="1181101"/>
            <a:chExt cx="66675" cy="4495800"/>
          </a:xfrm>
        </p:grpSpPr>
        <p:sp>
          <p:nvSpPr>
            <p:cNvPr id="45" name="Rectangle 44"/>
            <p:cNvSpPr/>
            <p:nvPr/>
          </p:nvSpPr>
          <p:spPr>
            <a:xfrm rot="5400000">
              <a:off x="2324100" y="3395663"/>
              <a:ext cx="4495800" cy="666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 rot="5400000">
              <a:off x="4497649" y="3413387"/>
              <a:ext cx="148702" cy="31227"/>
              <a:chOff x="4497649" y="2437073"/>
              <a:chExt cx="148702" cy="31227"/>
            </a:xfrm>
          </p:grpSpPr>
          <p:sp>
            <p:nvSpPr>
              <p:cNvPr id="47" name="Dot1"/>
              <p:cNvSpPr/>
              <p:nvPr/>
            </p:nvSpPr>
            <p:spPr>
              <a:xfrm>
                <a:off x="4497649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" name="Dot2"/>
              <p:cNvSpPr/>
              <p:nvPr/>
            </p:nvSpPr>
            <p:spPr>
              <a:xfrm>
                <a:off x="4556387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" name="Dot3"/>
              <p:cNvSpPr/>
              <p:nvPr/>
            </p:nvSpPr>
            <p:spPr>
              <a:xfrm>
                <a:off x="4615124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0" name="Tile"/>
          <p:cNvSpPr/>
          <p:nvPr>
            <p:custDataLst>
              <p:custData r:id="rId6"/>
            </p:custDataLst>
          </p:nvPr>
        </p:nvSpPr>
        <p:spPr>
          <a:xfrm>
            <a:off x="814038" y="6400800"/>
            <a:ext cx="10494042" cy="3443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"/>
          <p:cNvSpPr txBox="1"/>
          <p:nvPr>
            <p:custDataLst>
              <p:custData r:id="rId7"/>
            </p:custDataLst>
          </p:nvPr>
        </p:nvSpPr>
        <p:spPr>
          <a:xfrm>
            <a:off x="876998" y="6433778"/>
            <a:ext cx="246056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NACOSS Developers Group</a:t>
            </a:r>
          </a:p>
        </p:txBody>
      </p:sp>
      <p:sp>
        <p:nvSpPr>
          <p:cNvPr id="52" name="Content"/>
          <p:cNvSpPr txBox="1"/>
          <p:nvPr>
            <p:custDataLst>
              <p:custData r:id="rId8"/>
            </p:custDataLst>
          </p:nvPr>
        </p:nvSpPr>
        <p:spPr>
          <a:xfrm>
            <a:off x="9778068" y="6433778"/>
            <a:ext cx="131661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Feedback | FAQs</a:t>
            </a:r>
          </a:p>
        </p:txBody>
      </p:sp>
      <p:sp>
        <p:nvSpPr>
          <p:cNvPr id="53" name="Content"/>
          <p:cNvSpPr/>
          <p:nvPr>
            <p:custDataLst>
              <p:custData r:id="rId9"/>
            </p:custDataLst>
          </p:nvPr>
        </p:nvSpPr>
        <p:spPr>
          <a:xfrm>
            <a:off x="1119474" y="1628876"/>
            <a:ext cx="1251662" cy="3828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Profile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0"/>
            </p:custDataLst>
          </p:nvPr>
        </p:nvSpPr>
        <p:spPr>
          <a:xfrm>
            <a:off x="1102091" y="2100165"/>
            <a:ext cx="1251662" cy="382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Results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5" name="Content"/>
          <p:cNvSpPr/>
          <p:nvPr>
            <p:custDataLst>
              <p:custData r:id="rId11"/>
            </p:custDataLst>
          </p:nvPr>
        </p:nvSpPr>
        <p:spPr>
          <a:xfrm>
            <a:off x="1119474" y="2583664"/>
            <a:ext cx="1251662" cy="382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Payments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72" name="Tile"/>
          <p:cNvSpPr/>
          <p:nvPr>
            <p:custDataLst>
              <p:custData r:id="rId12"/>
            </p:custDataLst>
          </p:nvPr>
        </p:nvSpPr>
        <p:spPr>
          <a:xfrm>
            <a:off x="5192902" y="1474207"/>
            <a:ext cx="5673217" cy="184811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ile"/>
          <p:cNvSpPr/>
          <p:nvPr>
            <p:custDataLst>
              <p:custData r:id="rId13"/>
            </p:custDataLst>
          </p:nvPr>
        </p:nvSpPr>
        <p:spPr>
          <a:xfrm>
            <a:off x="2751573" y="3594340"/>
            <a:ext cx="8114546" cy="2099319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WebCam"/>
          <p:cNvGrpSpPr/>
          <p:nvPr>
            <p:custDataLst>
              <p:custData r:id="rId14"/>
            </p:custDataLst>
          </p:nvPr>
        </p:nvGrpSpPr>
        <p:grpSpPr>
          <a:xfrm>
            <a:off x="2848991" y="1480778"/>
            <a:ext cx="2139486" cy="1841542"/>
            <a:chOff x="3324654" y="2587698"/>
            <a:chExt cx="2258568" cy="1702519"/>
          </a:xfrm>
        </p:grpSpPr>
        <p:sp>
          <p:nvSpPr>
            <p:cNvPr id="75" name="PlayArea"/>
            <p:cNvSpPr/>
            <p:nvPr/>
          </p:nvSpPr>
          <p:spPr>
            <a:xfrm>
              <a:off x="3324654" y="2587698"/>
              <a:ext cx="2258568" cy="170202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3760345" y="3057229"/>
              <a:ext cx="1387187" cy="1232988"/>
            </a:xfrm>
            <a:custGeom>
              <a:avLst/>
              <a:gdLst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15331 w 1372631"/>
                <a:gd name="connsiteY8" fmla="*/ 966355 h 1453542"/>
                <a:gd name="connsiteX9" fmla="*/ 125722 w 1372631"/>
                <a:gd name="connsiteY9" fmla="*/ 935182 h 1453542"/>
                <a:gd name="connsiteX10" fmla="*/ 188067 w 1372631"/>
                <a:gd name="connsiteY10" fmla="*/ 872836 h 1453542"/>
                <a:gd name="connsiteX11" fmla="*/ 229631 w 1372631"/>
                <a:gd name="connsiteY11" fmla="*/ 820882 h 1453542"/>
                <a:gd name="connsiteX12" fmla="*/ 250413 w 1372631"/>
                <a:gd name="connsiteY12" fmla="*/ 789709 h 1453542"/>
                <a:gd name="connsiteX13" fmla="*/ 312758 w 1372631"/>
                <a:gd name="connsiteY13" fmla="*/ 748146 h 1453542"/>
                <a:gd name="connsiteX14" fmla="*/ 343931 w 1372631"/>
                <a:gd name="connsiteY14" fmla="*/ 727364 h 1453542"/>
                <a:gd name="connsiteX15" fmla="*/ 447840 w 1372631"/>
                <a:gd name="connsiteY15" fmla="*/ 696191 h 1453542"/>
                <a:gd name="connsiteX16" fmla="*/ 479013 w 1372631"/>
                <a:gd name="connsiteY16" fmla="*/ 675409 h 1453542"/>
                <a:gd name="connsiteX17" fmla="*/ 458231 w 1372631"/>
                <a:gd name="connsiteY17" fmla="*/ 581891 h 1453542"/>
                <a:gd name="connsiteX18" fmla="*/ 458231 w 1372631"/>
                <a:gd name="connsiteY18" fmla="*/ 311727 h 1453542"/>
                <a:gd name="connsiteX19" fmla="*/ 468622 w 1372631"/>
                <a:gd name="connsiteY19" fmla="*/ 280555 h 1453542"/>
                <a:gd name="connsiteX20" fmla="*/ 499794 w 1372631"/>
                <a:gd name="connsiteY20" fmla="*/ 238991 h 1453542"/>
                <a:gd name="connsiteX21" fmla="*/ 510185 w 1372631"/>
                <a:gd name="connsiteY21" fmla="*/ 207818 h 1453542"/>
                <a:gd name="connsiteX22" fmla="*/ 551749 w 1372631"/>
                <a:gd name="connsiteY22" fmla="*/ 145473 h 1453542"/>
                <a:gd name="connsiteX23" fmla="*/ 572531 w 1372631"/>
                <a:gd name="connsiteY23" fmla="*/ 114300 h 1453542"/>
                <a:gd name="connsiteX24" fmla="*/ 603703 w 1372631"/>
                <a:gd name="connsiteY24" fmla="*/ 51955 h 1453542"/>
                <a:gd name="connsiteX25" fmla="*/ 645267 w 1372631"/>
                <a:gd name="connsiteY25" fmla="*/ 31173 h 1453542"/>
                <a:gd name="connsiteX26" fmla="*/ 707613 w 1372631"/>
                <a:gd name="connsiteY26" fmla="*/ 0 h 1453542"/>
                <a:gd name="connsiteX27" fmla="*/ 821913 w 1372631"/>
                <a:gd name="connsiteY27" fmla="*/ 10391 h 1453542"/>
                <a:gd name="connsiteX28" fmla="*/ 873867 w 1372631"/>
                <a:gd name="connsiteY28" fmla="*/ 20782 h 1453542"/>
                <a:gd name="connsiteX29" fmla="*/ 936213 w 1372631"/>
                <a:gd name="connsiteY29" fmla="*/ 83127 h 1453542"/>
                <a:gd name="connsiteX30" fmla="*/ 1008949 w 1372631"/>
                <a:gd name="connsiteY30" fmla="*/ 176646 h 1453542"/>
                <a:gd name="connsiteX31" fmla="*/ 1029731 w 1372631"/>
                <a:gd name="connsiteY31" fmla="*/ 259773 h 1453542"/>
                <a:gd name="connsiteX32" fmla="*/ 1040122 w 1372631"/>
                <a:gd name="connsiteY32" fmla="*/ 363682 h 1453542"/>
                <a:gd name="connsiteX33" fmla="*/ 1029731 w 1372631"/>
                <a:gd name="connsiteY33" fmla="*/ 529936 h 1453542"/>
                <a:gd name="connsiteX34" fmla="*/ 998558 w 1372631"/>
                <a:gd name="connsiteY34" fmla="*/ 592282 h 1453542"/>
                <a:gd name="connsiteX35" fmla="*/ 967385 w 1372631"/>
                <a:gd name="connsiteY35" fmla="*/ 654627 h 1453542"/>
                <a:gd name="connsiteX36" fmla="*/ 977776 w 1372631"/>
                <a:gd name="connsiteY36" fmla="*/ 685800 h 1453542"/>
                <a:gd name="connsiteX37" fmla="*/ 1019340 w 1372631"/>
                <a:gd name="connsiteY37" fmla="*/ 696191 h 1453542"/>
                <a:gd name="connsiteX38" fmla="*/ 1050513 w 1372631"/>
                <a:gd name="connsiteY38" fmla="*/ 706582 h 1453542"/>
                <a:gd name="connsiteX39" fmla="*/ 1144031 w 1372631"/>
                <a:gd name="connsiteY39" fmla="*/ 789709 h 1453542"/>
                <a:gd name="connsiteX40" fmla="*/ 1175203 w 1372631"/>
                <a:gd name="connsiteY40" fmla="*/ 810491 h 1453542"/>
                <a:gd name="connsiteX41" fmla="*/ 1195985 w 1372631"/>
                <a:gd name="connsiteY41" fmla="*/ 841664 h 1453542"/>
                <a:gd name="connsiteX42" fmla="*/ 1247940 w 1372631"/>
                <a:gd name="connsiteY42" fmla="*/ 904009 h 1453542"/>
                <a:gd name="connsiteX43" fmla="*/ 1268722 w 1372631"/>
                <a:gd name="connsiteY43" fmla="*/ 976746 h 1453542"/>
                <a:gd name="connsiteX44" fmla="*/ 1299894 w 1372631"/>
                <a:gd name="connsiteY44" fmla="*/ 1070264 h 1453542"/>
                <a:gd name="connsiteX45" fmla="*/ 1310285 w 1372631"/>
                <a:gd name="connsiteY45" fmla="*/ 1101436 h 1453542"/>
                <a:gd name="connsiteX46" fmla="*/ 1331067 w 1372631"/>
                <a:gd name="connsiteY46" fmla="*/ 1184564 h 1453542"/>
                <a:gd name="connsiteX47" fmla="*/ 1351849 w 1372631"/>
                <a:gd name="connsiteY47" fmla="*/ 1246909 h 1453542"/>
                <a:gd name="connsiteX48" fmla="*/ 1372631 w 1372631"/>
                <a:gd name="connsiteY48" fmla="*/ 1371600 h 1453542"/>
                <a:gd name="connsiteX49" fmla="*/ 1341458 w 1372631"/>
                <a:gd name="connsiteY49" fmla="*/ 1392382 h 1453542"/>
                <a:gd name="connsiteX50" fmla="*/ 1237549 w 1372631"/>
                <a:gd name="connsiteY50" fmla="*/ 1381991 h 1453542"/>
                <a:gd name="connsiteX51" fmla="*/ 1050513 w 1372631"/>
                <a:gd name="connsiteY51" fmla="*/ 1371600 h 1453542"/>
                <a:gd name="connsiteX52" fmla="*/ 780349 w 1372631"/>
                <a:gd name="connsiteY52" fmla="*/ 1381991 h 1453542"/>
                <a:gd name="connsiteX53" fmla="*/ 718003 w 1372631"/>
                <a:gd name="connsiteY53" fmla="*/ 1392382 h 1453542"/>
                <a:gd name="connsiteX54" fmla="*/ 666049 w 1372631"/>
                <a:gd name="connsiteY54" fmla="*/ 1402773 h 1453542"/>
                <a:gd name="connsiteX55" fmla="*/ 572531 w 1372631"/>
                <a:gd name="connsiteY55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94549 w 1372631"/>
                <a:gd name="connsiteY7" fmla="*/ 1028700 h 1453542"/>
                <a:gd name="connsiteX8" fmla="*/ 125722 w 1372631"/>
                <a:gd name="connsiteY8" fmla="*/ 935182 h 1453542"/>
                <a:gd name="connsiteX9" fmla="*/ 188067 w 1372631"/>
                <a:gd name="connsiteY9" fmla="*/ 872836 h 1453542"/>
                <a:gd name="connsiteX10" fmla="*/ 229631 w 1372631"/>
                <a:gd name="connsiteY10" fmla="*/ 820882 h 1453542"/>
                <a:gd name="connsiteX11" fmla="*/ 250413 w 1372631"/>
                <a:gd name="connsiteY11" fmla="*/ 789709 h 1453542"/>
                <a:gd name="connsiteX12" fmla="*/ 312758 w 1372631"/>
                <a:gd name="connsiteY12" fmla="*/ 748146 h 1453542"/>
                <a:gd name="connsiteX13" fmla="*/ 343931 w 1372631"/>
                <a:gd name="connsiteY13" fmla="*/ 727364 h 1453542"/>
                <a:gd name="connsiteX14" fmla="*/ 447840 w 1372631"/>
                <a:gd name="connsiteY14" fmla="*/ 696191 h 1453542"/>
                <a:gd name="connsiteX15" fmla="*/ 479013 w 1372631"/>
                <a:gd name="connsiteY15" fmla="*/ 675409 h 1453542"/>
                <a:gd name="connsiteX16" fmla="*/ 458231 w 1372631"/>
                <a:gd name="connsiteY16" fmla="*/ 581891 h 1453542"/>
                <a:gd name="connsiteX17" fmla="*/ 458231 w 1372631"/>
                <a:gd name="connsiteY17" fmla="*/ 311727 h 1453542"/>
                <a:gd name="connsiteX18" fmla="*/ 468622 w 1372631"/>
                <a:gd name="connsiteY18" fmla="*/ 280555 h 1453542"/>
                <a:gd name="connsiteX19" fmla="*/ 499794 w 1372631"/>
                <a:gd name="connsiteY19" fmla="*/ 238991 h 1453542"/>
                <a:gd name="connsiteX20" fmla="*/ 510185 w 1372631"/>
                <a:gd name="connsiteY20" fmla="*/ 207818 h 1453542"/>
                <a:gd name="connsiteX21" fmla="*/ 551749 w 1372631"/>
                <a:gd name="connsiteY21" fmla="*/ 145473 h 1453542"/>
                <a:gd name="connsiteX22" fmla="*/ 572531 w 1372631"/>
                <a:gd name="connsiteY22" fmla="*/ 114300 h 1453542"/>
                <a:gd name="connsiteX23" fmla="*/ 603703 w 1372631"/>
                <a:gd name="connsiteY23" fmla="*/ 51955 h 1453542"/>
                <a:gd name="connsiteX24" fmla="*/ 645267 w 1372631"/>
                <a:gd name="connsiteY24" fmla="*/ 31173 h 1453542"/>
                <a:gd name="connsiteX25" fmla="*/ 707613 w 1372631"/>
                <a:gd name="connsiteY25" fmla="*/ 0 h 1453542"/>
                <a:gd name="connsiteX26" fmla="*/ 821913 w 1372631"/>
                <a:gd name="connsiteY26" fmla="*/ 10391 h 1453542"/>
                <a:gd name="connsiteX27" fmla="*/ 873867 w 1372631"/>
                <a:gd name="connsiteY27" fmla="*/ 20782 h 1453542"/>
                <a:gd name="connsiteX28" fmla="*/ 936213 w 1372631"/>
                <a:gd name="connsiteY28" fmla="*/ 83127 h 1453542"/>
                <a:gd name="connsiteX29" fmla="*/ 1008949 w 1372631"/>
                <a:gd name="connsiteY29" fmla="*/ 176646 h 1453542"/>
                <a:gd name="connsiteX30" fmla="*/ 1029731 w 1372631"/>
                <a:gd name="connsiteY30" fmla="*/ 259773 h 1453542"/>
                <a:gd name="connsiteX31" fmla="*/ 1040122 w 1372631"/>
                <a:gd name="connsiteY31" fmla="*/ 363682 h 1453542"/>
                <a:gd name="connsiteX32" fmla="*/ 1029731 w 1372631"/>
                <a:gd name="connsiteY32" fmla="*/ 529936 h 1453542"/>
                <a:gd name="connsiteX33" fmla="*/ 998558 w 1372631"/>
                <a:gd name="connsiteY33" fmla="*/ 592282 h 1453542"/>
                <a:gd name="connsiteX34" fmla="*/ 967385 w 1372631"/>
                <a:gd name="connsiteY34" fmla="*/ 654627 h 1453542"/>
                <a:gd name="connsiteX35" fmla="*/ 977776 w 1372631"/>
                <a:gd name="connsiteY35" fmla="*/ 685800 h 1453542"/>
                <a:gd name="connsiteX36" fmla="*/ 1019340 w 1372631"/>
                <a:gd name="connsiteY36" fmla="*/ 696191 h 1453542"/>
                <a:gd name="connsiteX37" fmla="*/ 1050513 w 1372631"/>
                <a:gd name="connsiteY37" fmla="*/ 706582 h 1453542"/>
                <a:gd name="connsiteX38" fmla="*/ 1144031 w 1372631"/>
                <a:gd name="connsiteY38" fmla="*/ 789709 h 1453542"/>
                <a:gd name="connsiteX39" fmla="*/ 1175203 w 1372631"/>
                <a:gd name="connsiteY39" fmla="*/ 810491 h 1453542"/>
                <a:gd name="connsiteX40" fmla="*/ 1195985 w 1372631"/>
                <a:gd name="connsiteY40" fmla="*/ 841664 h 1453542"/>
                <a:gd name="connsiteX41" fmla="*/ 1247940 w 1372631"/>
                <a:gd name="connsiteY41" fmla="*/ 904009 h 1453542"/>
                <a:gd name="connsiteX42" fmla="*/ 1268722 w 1372631"/>
                <a:gd name="connsiteY42" fmla="*/ 976746 h 1453542"/>
                <a:gd name="connsiteX43" fmla="*/ 1299894 w 1372631"/>
                <a:gd name="connsiteY43" fmla="*/ 1070264 h 1453542"/>
                <a:gd name="connsiteX44" fmla="*/ 1310285 w 1372631"/>
                <a:gd name="connsiteY44" fmla="*/ 1101436 h 1453542"/>
                <a:gd name="connsiteX45" fmla="*/ 1331067 w 1372631"/>
                <a:gd name="connsiteY45" fmla="*/ 1184564 h 1453542"/>
                <a:gd name="connsiteX46" fmla="*/ 1351849 w 1372631"/>
                <a:gd name="connsiteY46" fmla="*/ 1246909 h 1453542"/>
                <a:gd name="connsiteX47" fmla="*/ 1372631 w 1372631"/>
                <a:gd name="connsiteY47" fmla="*/ 1371600 h 1453542"/>
                <a:gd name="connsiteX48" fmla="*/ 1341458 w 1372631"/>
                <a:gd name="connsiteY48" fmla="*/ 1392382 h 1453542"/>
                <a:gd name="connsiteX49" fmla="*/ 1237549 w 1372631"/>
                <a:gd name="connsiteY49" fmla="*/ 1381991 h 1453542"/>
                <a:gd name="connsiteX50" fmla="*/ 1050513 w 1372631"/>
                <a:gd name="connsiteY50" fmla="*/ 1371600 h 1453542"/>
                <a:gd name="connsiteX51" fmla="*/ 780349 w 1372631"/>
                <a:gd name="connsiteY51" fmla="*/ 1381991 h 1453542"/>
                <a:gd name="connsiteX52" fmla="*/ 718003 w 1372631"/>
                <a:gd name="connsiteY52" fmla="*/ 1392382 h 1453542"/>
                <a:gd name="connsiteX53" fmla="*/ 666049 w 1372631"/>
                <a:gd name="connsiteY53" fmla="*/ 1402773 h 1453542"/>
                <a:gd name="connsiteX54" fmla="*/ 572531 w 1372631"/>
                <a:gd name="connsiteY54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42594 w 1372631"/>
                <a:gd name="connsiteY5" fmla="*/ 1174173 h 1453542"/>
                <a:gd name="connsiteX6" fmla="*/ 52985 w 1372631"/>
                <a:gd name="connsiteY6" fmla="*/ 1122218 h 1453542"/>
                <a:gd name="connsiteX7" fmla="*/ 125722 w 1372631"/>
                <a:gd name="connsiteY7" fmla="*/ 935182 h 1453542"/>
                <a:gd name="connsiteX8" fmla="*/ 188067 w 1372631"/>
                <a:gd name="connsiteY8" fmla="*/ 872836 h 1453542"/>
                <a:gd name="connsiteX9" fmla="*/ 229631 w 1372631"/>
                <a:gd name="connsiteY9" fmla="*/ 820882 h 1453542"/>
                <a:gd name="connsiteX10" fmla="*/ 250413 w 1372631"/>
                <a:gd name="connsiteY10" fmla="*/ 789709 h 1453542"/>
                <a:gd name="connsiteX11" fmla="*/ 312758 w 1372631"/>
                <a:gd name="connsiteY11" fmla="*/ 748146 h 1453542"/>
                <a:gd name="connsiteX12" fmla="*/ 343931 w 1372631"/>
                <a:gd name="connsiteY12" fmla="*/ 727364 h 1453542"/>
                <a:gd name="connsiteX13" fmla="*/ 447840 w 1372631"/>
                <a:gd name="connsiteY13" fmla="*/ 696191 h 1453542"/>
                <a:gd name="connsiteX14" fmla="*/ 479013 w 1372631"/>
                <a:gd name="connsiteY14" fmla="*/ 675409 h 1453542"/>
                <a:gd name="connsiteX15" fmla="*/ 458231 w 1372631"/>
                <a:gd name="connsiteY15" fmla="*/ 581891 h 1453542"/>
                <a:gd name="connsiteX16" fmla="*/ 458231 w 1372631"/>
                <a:gd name="connsiteY16" fmla="*/ 311727 h 1453542"/>
                <a:gd name="connsiteX17" fmla="*/ 468622 w 1372631"/>
                <a:gd name="connsiteY17" fmla="*/ 280555 h 1453542"/>
                <a:gd name="connsiteX18" fmla="*/ 499794 w 1372631"/>
                <a:gd name="connsiteY18" fmla="*/ 238991 h 1453542"/>
                <a:gd name="connsiteX19" fmla="*/ 510185 w 1372631"/>
                <a:gd name="connsiteY19" fmla="*/ 207818 h 1453542"/>
                <a:gd name="connsiteX20" fmla="*/ 551749 w 1372631"/>
                <a:gd name="connsiteY20" fmla="*/ 145473 h 1453542"/>
                <a:gd name="connsiteX21" fmla="*/ 572531 w 1372631"/>
                <a:gd name="connsiteY21" fmla="*/ 114300 h 1453542"/>
                <a:gd name="connsiteX22" fmla="*/ 603703 w 1372631"/>
                <a:gd name="connsiteY22" fmla="*/ 51955 h 1453542"/>
                <a:gd name="connsiteX23" fmla="*/ 645267 w 1372631"/>
                <a:gd name="connsiteY23" fmla="*/ 31173 h 1453542"/>
                <a:gd name="connsiteX24" fmla="*/ 707613 w 1372631"/>
                <a:gd name="connsiteY24" fmla="*/ 0 h 1453542"/>
                <a:gd name="connsiteX25" fmla="*/ 821913 w 1372631"/>
                <a:gd name="connsiteY25" fmla="*/ 10391 h 1453542"/>
                <a:gd name="connsiteX26" fmla="*/ 873867 w 1372631"/>
                <a:gd name="connsiteY26" fmla="*/ 20782 h 1453542"/>
                <a:gd name="connsiteX27" fmla="*/ 936213 w 1372631"/>
                <a:gd name="connsiteY27" fmla="*/ 83127 h 1453542"/>
                <a:gd name="connsiteX28" fmla="*/ 1008949 w 1372631"/>
                <a:gd name="connsiteY28" fmla="*/ 176646 h 1453542"/>
                <a:gd name="connsiteX29" fmla="*/ 1029731 w 1372631"/>
                <a:gd name="connsiteY29" fmla="*/ 259773 h 1453542"/>
                <a:gd name="connsiteX30" fmla="*/ 1040122 w 1372631"/>
                <a:gd name="connsiteY30" fmla="*/ 363682 h 1453542"/>
                <a:gd name="connsiteX31" fmla="*/ 1029731 w 1372631"/>
                <a:gd name="connsiteY31" fmla="*/ 529936 h 1453542"/>
                <a:gd name="connsiteX32" fmla="*/ 998558 w 1372631"/>
                <a:gd name="connsiteY32" fmla="*/ 592282 h 1453542"/>
                <a:gd name="connsiteX33" fmla="*/ 967385 w 1372631"/>
                <a:gd name="connsiteY33" fmla="*/ 654627 h 1453542"/>
                <a:gd name="connsiteX34" fmla="*/ 977776 w 1372631"/>
                <a:gd name="connsiteY34" fmla="*/ 685800 h 1453542"/>
                <a:gd name="connsiteX35" fmla="*/ 1019340 w 1372631"/>
                <a:gd name="connsiteY35" fmla="*/ 696191 h 1453542"/>
                <a:gd name="connsiteX36" fmla="*/ 1050513 w 1372631"/>
                <a:gd name="connsiteY36" fmla="*/ 706582 h 1453542"/>
                <a:gd name="connsiteX37" fmla="*/ 1144031 w 1372631"/>
                <a:gd name="connsiteY37" fmla="*/ 789709 h 1453542"/>
                <a:gd name="connsiteX38" fmla="*/ 1175203 w 1372631"/>
                <a:gd name="connsiteY38" fmla="*/ 810491 h 1453542"/>
                <a:gd name="connsiteX39" fmla="*/ 1195985 w 1372631"/>
                <a:gd name="connsiteY39" fmla="*/ 841664 h 1453542"/>
                <a:gd name="connsiteX40" fmla="*/ 1247940 w 1372631"/>
                <a:gd name="connsiteY40" fmla="*/ 904009 h 1453542"/>
                <a:gd name="connsiteX41" fmla="*/ 1268722 w 1372631"/>
                <a:gd name="connsiteY41" fmla="*/ 976746 h 1453542"/>
                <a:gd name="connsiteX42" fmla="*/ 1299894 w 1372631"/>
                <a:gd name="connsiteY42" fmla="*/ 1070264 h 1453542"/>
                <a:gd name="connsiteX43" fmla="*/ 1310285 w 1372631"/>
                <a:gd name="connsiteY43" fmla="*/ 1101436 h 1453542"/>
                <a:gd name="connsiteX44" fmla="*/ 1331067 w 1372631"/>
                <a:gd name="connsiteY44" fmla="*/ 1184564 h 1453542"/>
                <a:gd name="connsiteX45" fmla="*/ 1351849 w 1372631"/>
                <a:gd name="connsiteY45" fmla="*/ 1246909 h 1453542"/>
                <a:gd name="connsiteX46" fmla="*/ 1372631 w 1372631"/>
                <a:gd name="connsiteY46" fmla="*/ 1371600 h 1453542"/>
                <a:gd name="connsiteX47" fmla="*/ 1341458 w 1372631"/>
                <a:gd name="connsiteY47" fmla="*/ 1392382 h 1453542"/>
                <a:gd name="connsiteX48" fmla="*/ 1237549 w 1372631"/>
                <a:gd name="connsiteY48" fmla="*/ 1381991 h 1453542"/>
                <a:gd name="connsiteX49" fmla="*/ 1050513 w 1372631"/>
                <a:gd name="connsiteY49" fmla="*/ 1371600 h 1453542"/>
                <a:gd name="connsiteX50" fmla="*/ 780349 w 1372631"/>
                <a:gd name="connsiteY50" fmla="*/ 1381991 h 1453542"/>
                <a:gd name="connsiteX51" fmla="*/ 718003 w 1372631"/>
                <a:gd name="connsiteY51" fmla="*/ 1392382 h 1453542"/>
                <a:gd name="connsiteX52" fmla="*/ 666049 w 1372631"/>
                <a:gd name="connsiteY52" fmla="*/ 1402773 h 1453542"/>
                <a:gd name="connsiteX53" fmla="*/ 572531 w 1372631"/>
                <a:gd name="connsiteY53" fmla="*/ 1413164 h 1453542"/>
                <a:gd name="connsiteX0" fmla="*/ 572531 w 1372631"/>
                <a:gd name="connsiteY0" fmla="*/ 1413164 h 1453542"/>
                <a:gd name="connsiteX1" fmla="*/ 510185 w 1372631"/>
                <a:gd name="connsiteY1" fmla="*/ 1423555 h 1453542"/>
                <a:gd name="connsiteX2" fmla="*/ 250413 w 1372631"/>
                <a:gd name="connsiteY2" fmla="*/ 1444336 h 1453542"/>
                <a:gd name="connsiteX3" fmla="*/ 11422 w 1372631"/>
                <a:gd name="connsiteY3" fmla="*/ 1330036 h 1453542"/>
                <a:gd name="connsiteX4" fmla="*/ 21813 w 1372631"/>
                <a:gd name="connsiteY4" fmla="*/ 1298864 h 1453542"/>
                <a:gd name="connsiteX5" fmla="*/ 52985 w 1372631"/>
                <a:gd name="connsiteY5" fmla="*/ 1122218 h 1453542"/>
                <a:gd name="connsiteX6" fmla="*/ 125722 w 1372631"/>
                <a:gd name="connsiteY6" fmla="*/ 935182 h 1453542"/>
                <a:gd name="connsiteX7" fmla="*/ 188067 w 1372631"/>
                <a:gd name="connsiteY7" fmla="*/ 872836 h 1453542"/>
                <a:gd name="connsiteX8" fmla="*/ 229631 w 1372631"/>
                <a:gd name="connsiteY8" fmla="*/ 820882 h 1453542"/>
                <a:gd name="connsiteX9" fmla="*/ 250413 w 1372631"/>
                <a:gd name="connsiteY9" fmla="*/ 789709 h 1453542"/>
                <a:gd name="connsiteX10" fmla="*/ 312758 w 1372631"/>
                <a:gd name="connsiteY10" fmla="*/ 748146 h 1453542"/>
                <a:gd name="connsiteX11" fmla="*/ 343931 w 1372631"/>
                <a:gd name="connsiteY11" fmla="*/ 727364 h 1453542"/>
                <a:gd name="connsiteX12" fmla="*/ 447840 w 1372631"/>
                <a:gd name="connsiteY12" fmla="*/ 696191 h 1453542"/>
                <a:gd name="connsiteX13" fmla="*/ 479013 w 1372631"/>
                <a:gd name="connsiteY13" fmla="*/ 675409 h 1453542"/>
                <a:gd name="connsiteX14" fmla="*/ 458231 w 1372631"/>
                <a:gd name="connsiteY14" fmla="*/ 581891 h 1453542"/>
                <a:gd name="connsiteX15" fmla="*/ 458231 w 1372631"/>
                <a:gd name="connsiteY15" fmla="*/ 311727 h 1453542"/>
                <a:gd name="connsiteX16" fmla="*/ 468622 w 1372631"/>
                <a:gd name="connsiteY16" fmla="*/ 280555 h 1453542"/>
                <a:gd name="connsiteX17" fmla="*/ 499794 w 1372631"/>
                <a:gd name="connsiteY17" fmla="*/ 238991 h 1453542"/>
                <a:gd name="connsiteX18" fmla="*/ 510185 w 1372631"/>
                <a:gd name="connsiteY18" fmla="*/ 207818 h 1453542"/>
                <a:gd name="connsiteX19" fmla="*/ 551749 w 1372631"/>
                <a:gd name="connsiteY19" fmla="*/ 145473 h 1453542"/>
                <a:gd name="connsiteX20" fmla="*/ 572531 w 1372631"/>
                <a:gd name="connsiteY20" fmla="*/ 114300 h 1453542"/>
                <a:gd name="connsiteX21" fmla="*/ 603703 w 1372631"/>
                <a:gd name="connsiteY21" fmla="*/ 51955 h 1453542"/>
                <a:gd name="connsiteX22" fmla="*/ 645267 w 1372631"/>
                <a:gd name="connsiteY22" fmla="*/ 31173 h 1453542"/>
                <a:gd name="connsiteX23" fmla="*/ 707613 w 1372631"/>
                <a:gd name="connsiteY23" fmla="*/ 0 h 1453542"/>
                <a:gd name="connsiteX24" fmla="*/ 821913 w 1372631"/>
                <a:gd name="connsiteY24" fmla="*/ 10391 h 1453542"/>
                <a:gd name="connsiteX25" fmla="*/ 873867 w 1372631"/>
                <a:gd name="connsiteY25" fmla="*/ 20782 h 1453542"/>
                <a:gd name="connsiteX26" fmla="*/ 936213 w 1372631"/>
                <a:gd name="connsiteY26" fmla="*/ 83127 h 1453542"/>
                <a:gd name="connsiteX27" fmla="*/ 1008949 w 1372631"/>
                <a:gd name="connsiteY27" fmla="*/ 176646 h 1453542"/>
                <a:gd name="connsiteX28" fmla="*/ 1029731 w 1372631"/>
                <a:gd name="connsiteY28" fmla="*/ 259773 h 1453542"/>
                <a:gd name="connsiteX29" fmla="*/ 1040122 w 1372631"/>
                <a:gd name="connsiteY29" fmla="*/ 363682 h 1453542"/>
                <a:gd name="connsiteX30" fmla="*/ 1029731 w 1372631"/>
                <a:gd name="connsiteY30" fmla="*/ 529936 h 1453542"/>
                <a:gd name="connsiteX31" fmla="*/ 998558 w 1372631"/>
                <a:gd name="connsiteY31" fmla="*/ 592282 h 1453542"/>
                <a:gd name="connsiteX32" fmla="*/ 967385 w 1372631"/>
                <a:gd name="connsiteY32" fmla="*/ 654627 h 1453542"/>
                <a:gd name="connsiteX33" fmla="*/ 977776 w 1372631"/>
                <a:gd name="connsiteY33" fmla="*/ 685800 h 1453542"/>
                <a:gd name="connsiteX34" fmla="*/ 1019340 w 1372631"/>
                <a:gd name="connsiteY34" fmla="*/ 696191 h 1453542"/>
                <a:gd name="connsiteX35" fmla="*/ 1050513 w 1372631"/>
                <a:gd name="connsiteY35" fmla="*/ 706582 h 1453542"/>
                <a:gd name="connsiteX36" fmla="*/ 1144031 w 1372631"/>
                <a:gd name="connsiteY36" fmla="*/ 789709 h 1453542"/>
                <a:gd name="connsiteX37" fmla="*/ 1175203 w 1372631"/>
                <a:gd name="connsiteY37" fmla="*/ 810491 h 1453542"/>
                <a:gd name="connsiteX38" fmla="*/ 1195985 w 1372631"/>
                <a:gd name="connsiteY38" fmla="*/ 841664 h 1453542"/>
                <a:gd name="connsiteX39" fmla="*/ 1247940 w 1372631"/>
                <a:gd name="connsiteY39" fmla="*/ 904009 h 1453542"/>
                <a:gd name="connsiteX40" fmla="*/ 1268722 w 1372631"/>
                <a:gd name="connsiteY40" fmla="*/ 976746 h 1453542"/>
                <a:gd name="connsiteX41" fmla="*/ 1299894 w 1372631"/>
                <a:gd name="connsiteY41" fmla="*/ 1070264 h 1453542"/>
                <a:gd name="connsiteX42" fmla="*/ 1310285 w 1372631"/>
                <a:gd name="connsiteY42" fmla="*/ 1101436 h 1453542"/>
                <a:gd name="connsiteX43" fmla="*/ 1331067 w 1372631"/>
                <a:gd name="connsiteY43" fmla="*/ 1184564 h 1453542"/>
                <a:gd name="connsiteX44" fmla="*/ 1351849 w 1372631"/>
                <a:gd name="connsiteY44" fmla="*/ 1246909 h 1453542"/>
                <a:gd name="connsiteX45" fmla="*/ 1372631 w 1372631"/>
                <a:gd name="connsiteY45" fmla="*/ 1371600 h 1453542"/>
                <a:gd name="connsiteX46" fmla="*/ 1341458 w 1372631"/>
                <a:gd name="connsiteY46" fmla="*/ 1392382 h 1453542"/>
                <a:gd name="connsiteX47" fmla="*/ 1237549 w 1372631"/>
                <a:gd name="connsiteY47" fmla="*/ 1381991 h 1453542"/>
                <a:gd name="connsiteX48" fmla="*/ 1050513 w 1372631"/>
                <a:gd name="connsiteY48" fmla="*/ 1371600 h 1453542"/>
                <a:gd name="connsiteX49" fmla="*/ 780349 w 1372631"/>
                <a:gd name="connsiteY49" fmla="*/ 1381991 h 1453542"/>
                <a:gd name="connsiteX50" fmla="*/ 718003 w 1372631"/>
                <a:gd name="connsiteY50" fmla="*/ 1392382 h 1453542"/>
                <a:gd name="connsiteX51" fmla="*/ 666049 w 1372631"/>
                <a:gd name="connsiteY51" fmla="*/ 1402773 h 1453542"/>
                <a:gd name="connsiteX52" fmla="*/ 572531 w 1372631"/>
                <a:gd name="connsiteY52" fmla="*/ 1413164 h 1453542"/>
                <a:gd name="connsiteX0" fmla="*/ 575871 w 1375971"/>
                <a:gd name="connsiteY0" fmla="*/ 1413164 h 1476587"/>
                <a:gd name="connsiteX1" fmla="*/ 513525 w 1375971"/>
                <a:gd name="connsiteY1" fmla="*/ 1423555 h 1476587"/>
                <a:gd name="connsiteX2" fmla="*/ 253753 w 1375971"/>
                <a:gd name="connsiteY2" fmla="*/ 1444336 h 1476587"/>
                <a:gd name="connsiteX3" fmla="*/ 2856 w 1375971"/>
                <a:gd name="connsiteY3" fmla="*/ 1372899 h 1476587"/>
                <a:gd name="connsiteX4" fmla="*/ 25153 w 1375971"/>
                <a:gd name="connsiteY4" fmla="*/ 1298864 h 1476587"/>
                <a:gd name="connsiteX5" fmla="*/ 56325 w 1375971"/>
                <a:gd name="connsiteY5" fmla="*/ 1122218 h 1476587"/>
                <a:gd name="connsiteX6" fmla="*/ 129062 w 1375971"/>
                <a:gd name="connsiteY6" fmla="*/ 935182 h 1476587"/>
                <a:gd name="connsiteX7" fmla="*/ 191407 w 1375971"/>
                <a:gd name="connsiteY7" fmla="*/ 872836 h 1476587"/>
                <a:gd name="connsiteX8" fmla="*/ 232971 w 1375971"/>
                <a:gd name="connsiteY8" fmla="*/ 820882 h 1476587"/>
                <a:gd name="connsiteX9" fmla="*/ 253753 w 1375971"/>
                <a:gd name="connsiteY9" fmla="*/ 789709 h 1476587"/>
                <a:gd name="connsiteX10" fmla="*/ 316098 w 1375971"/>
                <a:gd name="connsiteY10" fmla="*/ 748146 h 1476587"/>
                <a:gd name="connsiteX11" fmla="*/ 347271 w 1375971"/>
                <a:gd name="connsiteY11" fmla="*/ 727364 h 1476587"/>
                <a:gd name="connsiteX12" fmla="*/ 451180 w 1375971"/>
                <a:gd name="connsiteY12" fmla="*/ 696191 h 1476587"/>
                <a:gd name="connsiteX13" fmla="*/ 482353 w 1375971"/>
                <a:gd name="connsiteY13" fmla="*/ 675409 h 1476587"/>
                <a:gd name="connsiteX14" fmla="*/ 461571 w 1375971"/>
                <a:gd name="connsiteY14" fmla="*/ 581891 h 1476587"/>
                <a:gd name="connsiteX15" fmla="*/ 461571 w 1375971"/>
                <a:gd name="connsiteY15" fmla="*/ 311727 h 1476587"/>
                <a:gd name="connsiteX16" fmla="*/ 471962 w 1375971"/>
                <a:gd name="connsiteY16" fmla="*/ 280555 h 1476587"/>
                <a:gd name="connsiteX17" fmla="*/ 503134 w 1375971"/>
                <a:gd name="connsiteY17" fmla="*/ 238991 h 1476587"/>
                <a:gd name="connsiteX18" fmla="*/ 513525 w 1375971"/>
                <a:gd name="connsiteY18" fmla="*/ 207818 h 1476587"/>
                <a:gd name="connsiteX19" fmla="*/ 555089 w 1375971"/>
                <a:gd name="connsiteY19" fmla="*/ 145473 h 1476587"/>
                <a:gd name="connsiteX20" fmla="*/ 575871 w 1375971"/>
                <a:gd name="connsiteY20" fmla="*/ 114300 h 1476587"/>
                <a:gd name="connsiteX21" fmla="*/ 607043 w 1375971"/>
                <a:gd name="connsiteY21" fmla="*/ 51955 h 1476587"/>
                <a:gd name="connsiteX22" fmla="*/ 648607 w 1375971"/>
                <a:gd name="connsiteY22" fmla="*/ 31173 h 1476587"/>
                <a:gd name="connsiteX23" fmla="*/ 710953 w 1375971"/>
                <a:gd name="connsiteY23" fmla="*/ 0 h 1476587"/>
                <a:gd name="connsiteX24" fmla="*/ 825253 w 1375971"/>
                <a:gd name="connsiteY24" fmla="*/ 10391 h 1476587"/>
                <a:gd name="connsiteX25" fmla="*/ 877207 w 1375971"/>
                <a:gd name="connsiteY25" fmla="*/ 20782 h 1476587"/>
                <a:gd name="connsiteX26" fmla="*/ 939553 w 1375971"/>
                <a:gd name="connsiteY26" fmla="*/ 83127 h 1476587"/>
                <a:gd name="connsiteX27" fmla="*/ 1012289 w 1375971"/>
                <a:gd name="connsiteY27" fmla="*/ 176646 h 1476587"/>
                <a:gd name="connsiteX28" fmla="*/ 1033071 w 1375971"/>
                <a:gd name="connsiteY28" fmla="*/ 259773 h 1476587"/>
                <a:gd name="connsiteX29" fmla="*/ 1043462 w 1375971"/>
                <a:gd name="connsiteY29" fmla="*/ 363682 h 1476587"/>
                <a:gd name="connsiteX30" fmla="*/ 1033071 w 1375971"/>
                <a:gd name="connsiteY30" fmla="*/ 529936 h 1476587"/>
                <a:gd name="connsiteX31" fmla="*/ 1001898 w 1375971"/>
                <a:gd name="connsiteY31" fmla="*/ 592282 h 1476587"/>
                <a:gd name="connsiteX32" fmla="*/ 970725 w 1375971"/>
                <a:gd name="connsiteY32" fmla="*/ 654627 h 1476587"/>
                <a:gd name="connsiteX33" fmla="*/ 981116 w 1375971"/>
                <a:gd name="connsiteY33" fmla="*/ 685800 h 1476587"/>
                <a:gd name="connsiteX34" fmla="*/ 1022680 w 1375971"/>
                <a:gd name="connsiteY34" fmla="*/ 696191 h 1476587"/>
                <a:gd name="connsiteX35" fmla="*/ 1053853 w 1375971"/>
                <a:gd name="connsiteY35" fmla="*/ 706582 h 1476587"/>
                <a:gd name="connsiteX36" fmla="*/ 1147371 w 1375971"/>
                <a:gd name="connsiteY36" fmla="*/ 789709 h 1476587"/>
                <a:gd name="connsiteX37" fmla="*/ 1178543 w 1375971"/>
                <a:gd name="connsiteY37" fmla="*/ 810491 h 1476587"/>
                <a:gd name="connsiteX38" fmla="*/ 1199325 w 1375971"/>
                <a:gd name="connsiteY38" fmla="*/ 841664 h 1476587"/>
                <a:gd name="connsiteX39" fmla="*/ 1251280 w 1375971"/>
                <a:gd name="connsiteY39" fmla="*/ 904009 h 1476587"/>
                <a:gd name="connsiteX40" fmla="*/ 1272062 w 1375971"/>
                <a:gd name="connsiteY40" fmla="*/ 976746 h 1476587"/>
                <a:gd name="connsiteX41" fmla="*/ 1303234 w 1375971"/>
                <a:gd name="connsiteY41" fmla="*/ 1070264 h 1476587"/>
                <a:gd name="connsiteX42" fmla="*/ 1313625 w 1375971"/>
                <a:gd name="connsiteY42" fmla="*/ 1101436 h 1476587"/>
                <a:gd name="connsiteX43" fmla="*/ 1334407 w 1375971"/>
                <a:gd name="connsiteY43" fmla="*/ 1184564 h 1476587"/>
                <a:gd name="connsiteX44" fmla="*/ 1355189 w 1375971"/>
                <a:gd name="connsiteY44" fmla="*/ 1246909 h 1476587"/>
                <a:gd name="connsiteX45" fmla="*/ 1375971 w 1375971"/>
                <a:gd name="connsiteY45" fmla="*/ 1371600 h 1476587"/>
                <a:gd name="connsiteX46" fmla="*/ 1344798 w 1375971"/>
                <a:gd name="connsiteY46" fmla="*/ 1392382 h 1476587"/>
                <a:gd name="connsiteX47" fmla="*/ 1240889 w 1375971"/>
                <a:gd name="connsiteY47" fmla="*/ 1381991 h 1476587"/>
                <a:gd name="connsiteX48" fmla="*/ 1053853 w 1375971"/>
                <a:gd name="connsiteY48" fmla="*/ 1371600 h 1476587"/>
                <a:gd name="connsiteX49" fmla="*/ 783689 w 1375971"/>
                <a:gd name="connsiteY49" fmla="*/ 1381991 h 1476587"/>
                <a:gd name="connsiteX50" fmla="*/ 721343 w 1375971"/>
                <a:gd name="connsiteY50" fmla="*/ 1392382 h 1476587"/>
                <a:gd name="connsiteX51" fmla="*/ 669389 w 1375971"/>
                <a:gd name="connsiteY51" fmla="*/ 1402773 h 1476587"/>
                <a:gd name="connsiteX52" fmla="*/ 575871 w 1375971"/>
                <a:gd name="connsiteY52" fmla="*/ 1413164 h 1476587"/>
                <a:gd name="connsiteX0" fmla="*/ 575422 w 1375522"/>
                <a:gd name="connsiteY0" fmla="*/ 1413164 h 1447630"/>
                <a:gd name="connsiteX1" fmla="*/ 513076 w 1375522"/>
                <a:gd name="connsiteY1" fmla="*/ 1423555 h 1447630"/>
                <a:gd name="connsiteX2" fmla="*/ 253304 w 1375522"/>
                <a:gd name="connsiteY2" fmla="*/ 1444336 h 1447630"/>
                <a:gd name="connsiteX3" fmla="*/ 2407 w 1375522"/>
                <a:gd name="connsiteY3" fmla="*/ 1372899 h 1447630"/>
                <a:gd name="connsiteX4" fmla="*/ 24704 w 1375522"/>
                <a:gd name="connsiteY4" fmla="*/ 1298864 h 1447630"/>
                <a:gd name="connsiteX5" fmla="*/ 55876 w 1375522"/>
                <a:gd name="connsiteY5" fmla="*/ 1122218 h 1447630"/>
                <a:gd name="connsiteX6" fmla="*/ 128613 w 1375522"/>
                <a:gd name="connsiteY6" fmla="*/ 935182 h 1447630"/>
                <a:gd name="connsiteX7" fmla="*/ 190958 w 1375522"/>
                <a:gd name="connsiteY7" fmla="*/ 872836 h 1447630"/>
                <a:gd name="connsiteX8" fmla="*/ 232522 w 1375522"/>
                <a:gd name="connsiteY8" fmla="*/ 820882 h 1447630"/>
                <a:gd name="connsiteX9" fmla="*/ 253304 w 1375522"/>
                <a:gd name="connsiteY9" fmla="*/ 789709 h 1447630"/>
                <a:gd name="connsiteX10" fmla="*/ 315649 w 1375522"/>
                <a:gd name="connsiteY10" fmla="*/ 748146 h 1447630"/>
                <a:gd name="connsiteX11" fmla="*/ 346822 w 1375522"/>
                <a:gd name="connsiteY11" fmla="*/ 727364 h 1447630"/>
                <a:gd name="connsiteX12" fmla="*/ 450731 w 1375522"/>
                <a:gd name="connsiteY12" fmla="*/ 696191 h 1447630"/>
                <a:gd name="connsiteX13" fmla="*/ 481904 w 1375522"/>
                <a:gd name="connsiteY13" fmla="*/ 675409 h 1447630"/>
                <a:gd name="connsiteX14" fmla="*/ 461122 w 1375522"/>
                <a:gd name="connsiteY14" fmla="*/ 581891 h 1447630"/>
                <a:gd name="connsiteX15" fmla="*/ 461122 w 1375522"/>
                <a:gd name="connsiteY15" fmla="*/ 311727 h 1447630"/>
                <a:gd name="connsiteX16" fmla="*/ 471513 w 1375522"/>
                <a:gd name="connsiteY16" fmla="*/ 280555 h 1447630"/>
                <a:gd name="connsiteX17" fmla="*/ 502685 w 1375522"/>
                <a:gd name="connsiteY17" fmla="*/ 238991 h 1447630"/>
                <a:gd name="connsiteX18" fmla="*/ 513076 w 1375522"/>
                <a:gd name="connsiteY18" fmla="*/ 207818 h 1447630"/>
                <a:gd name="connsiteX19" fmla="*/ 554640 w 1375522"/>
                <a:gd name="connsiteY19" fmla="*/ 145473 h 1447630"/>
                <a:gd name="connsiteX20" fmla="*/ 575422 w 1375522"/>
                <a:gd name="connsiteY20" fmla="*/ 114300 h 1447630"/>
                <a:gd name="connsiteX21" fmla="*/ 606594 w 1375522"/>
                <a:gd name="connsiteY21" fmla="*/ 51955 h 1447630"/>
                <a:gd name="connsiteX22" fmla="*/ 648158 w 1375522"/>
                <a:gd name="connsiteY22" fmla="*/ 31173 h 1447630"/>
                <a:gd name="connsiteX23" fmla="*/ 710504 w 1375522"/>
                <a:gd name="connsiteY23" fmla="*/ 0 h 1447630"/>
                <a:gd name="connsiteX24" fmla="*/ 824804 w 1375522"/>
                <a:gd name="connsiteY24" fmla="*/ 10391 h 1447630"/>
                <a:gd name="connsiteX25" fmla="*/ 876758 w 1375522"/>
                <a:gd name="connsiteY25" fmla="*/ 20782 h 1447630"/>
                <a:gd name="connsiteX26" fmla="*/ 939104 w 1375522"/>
                <a:gd name="connsiteY26" fmla="*/ 83127 h 1447630"/>
                <a:gd name="connsiteX27" fmla="*/ 1011840 w 1375522"/>
                <a:gd name="connsiteY27" fmla="*/ 176646 h 1447630"/>
                <a:gd name="connsiteX28" fmla="*/ 1032622 w 1375522"/>
                <a:gd name="connsiteY28" fmla="*/ 259773 h 1447630"/>
                <a:gd name="connsiteX29" fmla="*/ 1043013 w 1375522"/>
                <a:gd name="connsiteY29" fmla="*/ 363682 h 1447630"/>
                <a:gd name="connsiteX30" fmla="*/ 1032622 w 1375522"/>
                <a:gd name="connsiteY30" fmla="*/ 529936 h 1447630"/>
                <a:gd name="connsiteX31" fmla="*/ 1001449 w 1375522"/>
                <a:gd name="connsiteY31" fmla="*/ 592282 h 1447630"/>
                <a:gd name="connsiteX32" fmla="*/ 970276 w 1375522"/>
                <a:gd name="connsiteY32" fmla="*/ 654627 h 1447630"/>
                <a:gd name="connsiteX33" fmla="*/ 980667 w 1375522"/>
                <a:gd name="connsiteY33" fmla="*/ 685800 h 1447630"/>
                <a:gd name="connsiteX34" fmla="*/ 1022231 w 1375522"/>
                <a:gd name="connsiteY34" fmla="*/ 696191 h 1447630"/>
                <a:gd name="connsiteX35" fmla="*/ 1053404 w 1375522"/>
                <a:gd name="connsiteY35" fmla="*/ 706582 h 1447630"/>
                <a:gd name="connsiteX36" fmla="*/ 1146922 w 1375522"/>
                <a:gd name="connsiteY36" fmla="*/ 789709 h 1447630"/>
                <a:gd name="connsiteX37" fmla="*/ 1178094 w 1375522"/>
                <a:gd name="connsiteY37" fmla="*/ 810491 h 1447630"/>
                <a:gd name="connsiteX38" fmla="*/ 1198876 w 1375522"/>
                <a:gd name="connsiteY38" fmla="*/ 841664 h 1447630"/>
                <a:gd name="connsiteX39" fmla="*/ 1250831 w 1375522"/>
                <a:gd name="connsiteY39" fmla="*/ 904009 h 1447630"/>
                <a:gd name="connsiteX40" fmla="*/ 1271613 w 1375522"/>
                <a:gd name="connsiteY40" fmla="*/ 976746 h 1447630"/>
                <a:gd name="connsiteX41" fmla="*/ 1302785 w 1375522"/>
                <a:gd name="connsiteY41" fmla="*/ 1070264 h 1447630"/>
                <a:gd name="connsiteX42" fmla="*/ 1313176 w 1375522"/>
                <a:gd name="connsiteY42" fmla="*/ 1101436 h 1447630"/>
                <a:gd name="connsiteX43" fmla="*/ 1333958 w 1375522"/>
                <a:gd name="connsiteY43" fmla="*/ 1184564 h 1447630"/>
                <a:gd name="connsiteX44" fmla="*/ 1354740 w 1375522"/>
                <a:gd name="connsiteY44" fmla="*/ 1246909 h 1447630"/>
                <a:gd name="connsiteX45" fmla="*/ 1375522 w 1375522"/>
                <a:gd name="connsiteY45" fmla="*/ 1371600 h 1447630"/>
                <a:gd name="connsiteX46" fmla="*/ 1344349 w 1375522"/>
                <a:gd name="connsiteY46" fmla="*/ 1392382 h 1447630"/>
                <a:gd name="connsiteX47" fmla="*/ 1240440 w 1375522"/>
                <a:gd name="connsiteY47" fmla="*/ 1381991 h 1447630"/>
                <a:gd name="connsiteX48" fmla="*/ 1053404 w 1375522"/>
                <a:gd name="connsiteY48" fmla="*/ 1371600 h 1447630"/>
                <a:gd name="connsiteX49" fmla="*/ 783240 w 1375522"/>
                <a:gd name="connsiteY49" fmla="*/ 1381991 h 1447630"/>
                <a:gd name="connsiteX50" fmla="*/ 720894 w 1375522"/>
                <a:gd name="connsiteY50" fmla="*/ 1392382 h 1447630"/>
                <a:gd name="connsiteX51" fmla="*/ 668940 w 1375522"/>
                <a:gd name="connsiteY51" fmla="*/ 1402773 h 1447630"/>
                <a:gd name="connsiteX52" fmla="*/ 575422 w 1375522"/>
                <a:gd name="connsiteY52" fmla="*/ 1413164 h 1447630"/>
                <a:gd name="connsiteX0" fmla="*/ 584460 w 1384560"/>
                <a:gd name="connsiteY0" fmla="*/ 1413164 h 1449230"/>
                <a:gd name="connsiteX1" fmla="*/ 522114 w 1384560"/>
                <a:gd name="connsiteY1" fmla="*/ 1423555 h 1449230"/>
                <a:gd name="connsiteX2" fmla="*/ 262342 w 1384560"/>
                <a:gd name="connsiteY2" fmla="*/ 1444336 h 1449230"/>
                <a:gd name="connsiteX3" fmla="*/ 1920 w 1384560"/>
                <a:gd name="connsiteY3" fmla="*/ 1449099 h 1449230"/>
                <a:gd name="connsiteX4" fmla="*/ 33742 w 1384560"/>
                <a:gd name="connsiteY4" fmla="*/ 1298864 h 1449230"/>
                <a:gd name="connsiteX5" fmla="*/ 64914 w 1384560"/>
                <a:gd name="connsiteY5" fmla="*/ 1122218 h 1449230"/>
                <a:gd name="connsiteX6" fmla="*/ 137651 w 1384560"/>
                <a:gd name="connsiteY6" fmla="*/ 935182 h 1449230"/>
                <a:gd name="connsiteX7" fmla="*/ 199996 w 1384560"/>
                <a:gd name="connsiteY7" fmla="*/ 872836 h 1449230"/>
                <a:gd name="connsiteX8" fmla="*/ 241560 w 1384560"/>
                <a:gd name="connsiteY8" fmla="*/ 820882 h 1449230"/>
                <a:gd name="connsiteX9" fmla="*/ 262342 w 1384560"/>
                <a:gd name="connsiteY9" fmla="*/ 789709 h 1449230"/>
                <a:gd name="connsiteX10" fmla="*/ 324687 w 1384560"/>
                <a:gd name="connsiteY10" fmla="*/ 748146 h 1449230"/>
                <a:gd name="connsiteX11" fmla="*/ 355860 w 1384560"/>
                <a:gd name="connsiteY11" fmla="*/ 727364 h 1449230"/>
                <a:gd name="connsiteX12" fmla="*/ 459769 w 1384560"/>
                <a:gd name="connsiteY12" fmla="*/ 696191 h 1449230"/>
                <a:gd name="connsiteX13" fmla="*/ 490942 w 1384560"/>
                <a:gd name="connsiteY13" fmla="*/ 675409 h 1449230"/>
                <a:gd name="connsiteX14" fmla="*/ 470160 w 1384560"/>
                <a:gd name="connsiteY14" fmla="*/ 581891 h 1449230"/>
                <a:gd name="connsiteX15" fmla="*/ 470160 w 1384560"/>
                <a:gd name="connsiteY15" fmla="*/ 311727 h 1449230"/>
                <a:gd name="connsiteX16" fmla="*/ 480551 w 1384560"/>
                <a:gd name="connsiteY16" fmla="*/ 280555 h 1449230"/>
                <a:gd name="connsiteX17" fmla="*/ 511723 w 1384560"/>
                <a:gd name="connsiteY17" fmla="*/ 238991 h 1449230"/>
                <a:gd name="connsiteX18" fmla="*/ 522114 w 1384560"/>
                <a:gd name="connsiteY18" fmla="*/ 207818 h 1449230"/>
                <a:gd name="connsiteX19" fmla="*/ 563678 w 1384560"/>
                <a:gd name="connsiteY19" fmla="*/ 145473 h 1449230"/>
                <a:gd name="connsiteX20" fmla="*/ 584460 w 1384560"/>
                <a:gd name="connsiteY20" fmla="*/ 114300 h 1449230"/>
                <a:gd name="connsiteX21" fmla="*/ 615632 w 1384560"/>
                <a:gd name="connsiteY21" fmla="*/ 51955 h 1449230"/>
                <a:gd name="connsiteX22" fmla="*/ 657196 w 1384560"/>
                <a:gd name="connsiteY22" fmla="*/ 31173 h 1449230"/>
                <a:gd name="connsiteX23" fmla="*/ 719542 w 1384560"/>
                <a:gd name="connsiteY23" fmla="*/ 0 h 1449230"/>
                <a:gd name="connsiteX24" fmla="*/ 833842 w 1384560"/>
                <a:gd name="connsiteY24" fmla="*/ 10391 h 1449230"/>
                <a:gd name="connsiteX25" fmla="*/ 885796 w 1384560"/>
                <a:gd name="connsiteY25" fmla="*/ 20782 h 1449230"/>
                <a:gd name="connsiteX26" fmla="*/ 948142 w 1384560"/>
                <a:gd name="connsiteY26" fmla="*/ 83127 h 1449230"/>
                <a:gd name="connsiteX27" fmla="*/ 1020878 w 1384560"/>
                <a:gd name="connsiteY27" fmla="*/ 176646 h 1449230"/>
                <a:gd name="connsiteX28" fmla="*/ 1041660 w 1384560"/>
                <a:gd name="connsiteY28" fmla="*/ 259773 h 1449230"/>
                <a:gd name="connsiteX29" fmla="*/ 1052051 w 1384560"/>
                <a:gd name="connsiteY29" fmla="*/ 363682 h 1449230"/>
                <a:gd name="connsiteX30" fmla="*/ 1041660 w 1384560"/>
                <a:gd name="connsiteY30" fmla="*/ 529936 h 1449230"/>
                <a:gd name="connsiteX31" fmla="*/ 1010487 w 1384560"/>
                <a:gd name="connsiteY31" fmla="*/ 592282 h 1449230"/>
                <a:gd name="connsiteX32" fmla="*/ 979314 w 1384560"/>
                <a:gd name="connsiteY32" fmla="*/ 654627 h 1449230"/>
                <a:gd name="connsiteX33" fmla="*/ 989705 w 1384560"/>
                <a:gd name="connsiteY33" fmla="*/ 685800 h 1449230"/>
                <a:gd name="connsiteX34" fmla="*/ 1031269 w 1384560"/>
                <a:gd name="connsiteY34" fmla="*/ 696191 h 1449230"/>
                <a:gd name="connsiteX35" fmla="*/ 1062442 w 1384560"/>
                <a:gd name="connsiteY35" fmla="*/ 706582 h 1449230"/>
                <a:gd name="connsiteX36" fmla="*/ 1155960 w 1384560"/>
                <a:gd name="connsiteY36" fmla="*/ 789709 h 1449230"/>
                <a:gd name="connsiteX37" fmla="*/ 1187132 w 1384560"/>
                <a:gd name="connsiteY37" fmla="*/ 810491 h 1449230"/>
                <a:gd name="connsiteX38" fmla="*/ 1207914 w 1384560"/>
                <a:gd name="connsiteY38" fmla="*/ 841664 h 1449230"/>
                <a:gd name="connsiteX39" fmla="*/ 1259869 w 1384560"/>
                <a:gd name="connsiteY39" fmla="*/ 904009 h 1449230"/>
                <a:gd name="connsiteX40" fmla="*/ 1280651 w 1384560"/>
                <a:gd name="connsiteY40" fmla="*/ 976746 h 1449230"/>
                <a:gd name="connsiteX41" fmla="*/ 1311823 w 1384560"/>
                <a:gd name="connsiteY41" fmla="*/ 1070264 h 1449230"/>
                <a:gd name="connsiteX42" fmla="*/ 1322214 w 1384560"/>
                <a:gd name="connsiteY42" fmla="*/ 1101436 h 1449230"/>
                <a:gd name="connsiteX43" fmla="*/ 1342996 w 1384560"/>
                <a:gd name="connsiteY43" fmla="*/ 1184564 h 1449230"/>
                <a:gd name="connsiteX44" fmla="*/ 1363778 w 1384560"/>
                <a:gd name="connsiteY44" fmla="*/ 1246909 h 1449230"/>
                <a:gd name="connsiteX45" fmla="*/ 1384560 w 1384560"/>
                <a:gd name="connsiteY45" fmla="*/ 1371600 h 1449230"/>
                <a:gd name="connsiteX46" fmla="*/ 1353387 w 1384560"/>
                <a:gd name="connsiteY46" fmla="*/ 1392382 h 1449230"/>
                <a:gd name="connsiteX47" fmla="*/ 1249478 w 1384560"/>
                <a:gd name="connsiteY47" fmla="*/ 1381991 h 1449230"/>
                <a:gd name="connsiteX48" fmla="*/ 1062442 w 1384560"/>
                <a:gd name="connsiteY48" fmla="*/ 1371600 h 1449230"/>
                <a:gd name="connsiteX49" fmla="*/ 792278 w 1384560"/>
                <a:gd name="connsiteY49" fmla="*/ 1381991 h 1449230"/>
                <a:gd name="connsiteX50" fmla="*/ 729932 w 1384560"/>
                <a:gd name="connsiteY50" fmla="*/ 1392382 h 1449230"/>
                <a:gd name="connsiteX51" fmla="*/ 677978 w 1384560"/>
                <a:gd name="connsiteY51" fmla="*/ 1402773 h 1449230"/>
                <a:gd name="connsiteX52" fmla="*/ 584460 w 1384560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188739 w 1373303"/>
                <a:gd name="connsiteY7" fmla="*/ 872836 h 1449230"/>
                <a:gd name="connsiteX8" fmla="*/ 230303 w 1373303"/>
                <a:gd name="connsiteY8" fmla="*/ 820882 h 1449230"/>
                <a:gd name="connsiteX9" fmla="*/ 251085 w 1373303"/>
                <a:gd name="connsiteY9" fmla="*/ 789709 h 1449230"/>
                <a:gd name="connsiteX10" fmla="*/ 313430 w 1373303"/>
                <a:gd name="connsiteY10" fmla="*/ 748146 h 1449230"/>
                <a:gd name="connsiteX11" fmla="*/ 344603 w 1373303"/>
                <a:gd name="connsiteY11" fmla="*/ 727364 h 1449230"/>
                <a:gd name="connsiteX12" fmla="*/ 448512 w 1373303"/>
                <a:gd name="connsiteY12" fmla="*/ 696191 h 1449230"/>
                <a:gd name="connsiteX13" fmla="*/ 479685 w 1373303"/>
                <a:gd name="connsiteY13" fmla="*/ 675409 h 1449230"/>
                <a:gd name="connsiteX14" fmla="*/ 458903 w 1373303"/>
                <a:gd name="connsiteY14" fmla="*/ 581891 h 1449230"/>
                <a:gd name="connsiteX15" fmla="*/ 458903 w 1373303"/>
                <a:gd name="connsiteY15" fmla="*/ 311727 h 1449230"/>
                <a:gd name="connsiteX16" fmla="*/ 469294 w 1373303"/>
                <a:gd name="connsiteY16" fmla="*/ 280555 h 1449230"/>
                <a:gd name="connsiteX17" fmla="*/ 500466 w 1373303"/>
                <a:gd name="connsiteY17" fmla="*/ 238991 h 1449230"/>
                <a:gd name="connsiteX18" fmla="*/ 510857 w 1373303"/>
                <a:gd name="connsiteY18" fmla="*/ 207818 h 1449230"/>
                <a:gd name="connsiteX19" fmla="*/ 552421 w 1373303"/>
                <a:gd name="connsiteY19" fmla="*/ 145473 h 1449230"/>
                <a:gd name="connsiteX20" fmla="*/ 573203 w 1373303"/>
                <a:gd name="connsiteY20" fmla="*/ 114300 h 1449230"/>
                <a:gd name="connsiteX21" fmla="*/ 604375 w 1373303"/>
                <a:gd name="connsiteY21" fmla="*/ 51955 h 1449230"/>
                <a:gd name="connsiteX22" fmla="*/ 645939 w 1373303"/>
                <a:gd name="connsiteY22" fmla="*/ 31173 h 1449230"/>
                <a:gd name="connsiteX23" fmla="*/ 708285 w 1373303"/>
                <a:gd name="connsiteY23" fmla="*/ 0 h 1449230"/>
                <a:gd name="connsiteX24" fmla="*/ 822585 w 1373303"/>
                <a:gd name="connsiteY24" fmla="*/ 10391 h 1449230"/>
                <a:gd name="connsiteX25" fmla="*/ 874539 w 1373303"/>
                <a:gd name="connsiteY25" fmla="*/ 20782 h 1449230"/>
                <a:gd name="connsiteX26" fmla="*/ 936885 w 1373303"/>
                <a:gd name="connsiteY26" fmla="*/ 83127 h 1449230"/>
                <a:gd name="connsiteX27" fmla="*/ 1009621 w 1373303"/>
                <a:gd name="connsiteY27" fmla="*/ 176646 h 1449230"/>
                <a:gd name="connsiteX28" fmla="*/ 1030403 w 1373303"/>
                <a:gd name="connsiteY28" fmla="*/ 259773 h 1449230"/>
                <a:gd name="connsiteX29" fmla="*/ 1040794 w 1373303"/>
                <a:gd name="connsiteY29" fmla="*/ 363682 h 1449230"/>
                <a:gd name="connsiteX30" fmla="*/ 1030403 w 1373303"/>
                <a:gd name="connsiteY30" fmla="*/ 529936 h 1449230"/>
                <a:gd name="connsiteX31" fmla="*/ 999230 w 1373303"/>
                <a:gd name="connsiteY31" fmla="*/ 592282 h 1449230"/>
                <a:gd name="connsiteX32" fmla="*/ 968057 w 1373303"/>
                <a:gd name="connsiteY32" fmla="*/ 654627 h 1449230"/>
                <a:gd name="connsiteX33" fmla="*/ 978448 w 1373303"/>
                <a:gd name="connsiteY33" fmla="*/ 685800 h 1449230"/>
                <a:gd name="connsiteX34" fmla="*/ 1020012 w 1373303"/>
                <a:gd name="connsiteY34" fmla="*/ 696191 h 1449230"/>
                <a:gd name="connsiteX35" fmla="*/ 1051185 w 1373303"/>
                <a:gd name="connsiteY35" fmla="*/ 706582 h 1449230"/>
                <a:gd name="connsiteX36" fmla="*/ 1144703 w 1373303"/>
                <a:gd name="connsiteY36" fmla="*/ 789709 h 1449230"/>
                <a:gd name="connsiteX37" fmla="*/ 1175875 w 1373303"/>
                <a:gd name="connsiteY37" fmla="*/ 810491 h 1449230"/>
                <a:gd name="connsiteX38" fmla="*/ 1196657 w 1373303"/>
                <a:gd name="connsiteY38" fmla="*/ 841664 h 1449230"/>
                <a:gd name="connsiteX39" fmla="*/ 1248612 w 1373303"/>
                <a:gd name="connsiteY39" fmla="*/ 904009 h 1449230"/>
                <a:gd name="connsiteX40" fmla="*/ 1269394 w 1373303"/>
                <a:gd name="connsiteY40" fmla="*/ 976746 h 1449230"/>
                <a:gd name="connsiteX41" fmla="*/ 1300566 w 1373303"/>
                <a:gd name="connsiteY41" fmla="*/ 1070264 h 1449230"/>
                <a:gd name="connsiteX42" fmla="*/ 1310957 w 1373303"/>
                <a:gd name="connsiteY42" fmla="*/ 1101436 h 1449230"/>
                <a:gd name="connsiteX43" fmla="*/ 1331739 w 1373303"/>
                <a:gd name="connsiteY43" fmla="*/ 1184564 h 1449230"/>
                <a:gd name="connsiteX44" fmla="*/ 1352521 w 1373303"/>
                <a:gd name="connsiteY44" fmla="*/ 1246909 h 1449230"/>
                <a:gd name="connsiteX45" fmla="*/ 1373303 w 1373303"/>
                <a:gd name="connsiteY45" fmla="*/ 1371600 h 1449230"/>
                <a:gd name="connsiteX46" fmla="*/ 1342130 w 1373303"/>
                <a:gd name="connsiteY46" fmla="*/ 1392382 h 1449230"/>
                <a:gd name="connsiteX47" fmla="*/ 1238221 w 1373303"/>
                <a:gd name="connsiteY47" fmla="*/ 1381991 h 1449230"/>
                <a:gd name="connsiteX48" fmla="*/ 1051185 w 1373303"/>
                <a:gd name="connsiteY48" fmla="*/ 1371600 h 1449230"/>
                <a:gd name="connsiteX49" fmla="*/ 781021 w 1373303"/>
                <a:gd name="connsiteY49" fmla="*/ 1381991 h 1449230"/>
                <a:gd name="connsiteX50" fmla="*/ 718675 w 1373303"/>
                <a:gd name="connsiteY50" fmla="*/ 1392382 h 1449230"/>
                <a:gd name="connsiteX51" fmla="*/ 666721 w 1373303"/>
                <a:gd name="connsiteY51" fmla="*/ 1402773 h 1449230"/>
                <a:gd name="connsiteX52" fmla="*/ 573203 w 1373303"/>
                <a:gd name="connsiteY5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53657 w 1373303"/>
                <a:gd name="connsiteY5" fmla="*/ 1122218 h 1449230"/>
                <a:gd name="connsiteX6" fmla="*/ 126394 w 1373303"/>
                <a:gd name="connsiteY6" fmla="*/ 935182 h 1449230"/>
                <a:gd name="connsiteX7" fmla="*/ 230303 w 1373303"/>
                <a:gd name="connsiteY7" fmla="*/ 820882 h 1449230"/>
                <a:gd name="connsiteX8" fmla="*/ 251085 w 1373303"/>
                <a:gd name="connsiteY8" fmla="*/ 789709 h 1449230"/>
                <a:gd name="connsiteX9" fmla="*/ 313430 w 1373303"/>
                <a:gd name="connsiteY9" fmla="*/ 748146 h 1449230"/>
                <a:gd name="connsiteX10" fmla="*/ 344603 w 1373303"/>
                <a:gd name="connsiteY10" fmla="*/ 727364 h 1449230"/>
                <a:gd name="connsiteX11" fmla="*/ 448512 w 1373303"/>
                <a:gd name="connsiteY11" fmla="*/ 696191 h 1449230"/>
                <a:gd name="connsiteX12" fmla="*/ 479685 w 1373303"/>
                <a:gd name="connsiteY12" fmla="*/ 675409 h 1449230"/>
                <a:gd name="connsiteX13" fmla="*/ 458903 w 1373303"/>
                <a:gd name="connsiteY13" fmla="*/ 581891 h 1449230"/>
                <a:gd name="connsiteX14" fmla="*/ 458903 w 1373303"/>
                <a:gd name="connsiteY14" fmla="*/ 311727 h 1449230"/>
                <a:gd name="connsiteX15" fmla="*/ 469294 w 1373303"/>
                <a:gd name="connsiteY15" fmla="*/ 280555 h 1449230"/>
                <a:gd name="connsiteX16" fmla="*/ 500466 w 1373303"/>
                <a:gd name="connsiteY16" fmla="*/ 238991 h 1449230"/>
                <a:gd name="connsiteX17" fmla="*/ 510857 w 1373303"/>
                <a:gd name="connsiteY17" fmla="*/ 207818 h 1449230"/>
                <a:gd name="connsiteX18" fmla="*/ 552421 w 1373303"/>
                <a:gd name="connsiteY18" fmla="*/ 145473 h 1449230"/>
                <a:gd name="connsiteX19" fmla="*/ 573203 w 1373303"/>
                <a:gd name="connsiteY19" fmla="*/ 114300 h 1449230"/>
                <a:gd name="connsiteX20" fmla="*/ 604375 w 1373303"/>
                <a:gd name="connsiteY20" fmla="*/ 51955 h 1449230"/>
                <a:gd name="connsiteX21" fmla="*/ 645939 w 1373303"/>
                <a:gd name="connsiteY21" fmla="*/ 31173 h 1449230"/>
                <a:gd name="connsiteX22" fmla="*/ 708285 w 1373303"/>
                <a:gd name="connsiteY22" fmla="*/ 0 h 1449230"/>
                <a:gd name="connsiteX23" fmla="*/ 822585 w 1373303"/>
                <a:gd name="connsiteY23" fmla="*/ 10391 h 1449230"/>
                <a:gd name="connsiteX24" fmla="*/ 874539 w 1373303"/>
                <a:gd name="connsiteY24" fmla="*/ 20782 h 1449230"/>
                <a:gd name="connsiteX25" fmla="*/ 936885 w 1373303"/>
                <a:gd name="connsiteY25" fmla="*/ 83127 h 1449230"/>
                <a:gd name="connsiteX26" fmla="*/ 1009621 w 1373303"/>
                <a:gd name="connsiteY26" fmla="*/ 176646 h 1449230"/>
                <a:gd name="connsiteX27" fmla="*/ 1030403 w 1373303"/>
                <a:gd name="connsiteY27" fmla="*/ 259773 h 1449230"/>
                <a:gd name="connsiteX28" fmla="*/ 1040794 w 1373303"/>
                <a:gd name="connsiteY28" fmla="*/ 363682 h 1449230"/>
                <a:gd name="connsiteX29" fmla="*/ 1030403 w 1373303"/>
                <a:gd name="connsiteY29" fmla="*/ 529936 h 1449230"/>
                <a:gd name="connsiteX30" fmla="*/ 999230 w 1373303"/>
                <a:gd name="connsiteY30" fmla="*/ 592282 h 1449230"/>
                <a:gd name="connsiteX31" fmla="*/ 968057 w 1373303"/>
                <a:gd name="connsiteY31" fmla="*/ 654627 h 1449230"/>
                <a:gd name="connsiteX32" fmla="*/ 978448 w 1373303"/>
                <a:gd name="connsiteY32" fmla="*/ 685800 h 1449230"/>
                <a:gd name="connsiteX33" fmla="*/ 1020012 w 1373303"/>
                <a:gd name="connsiteY33" fmla="*/ 696191 h 1449230"/>
                <a:gd name="connsiteX34" fmla="*/ 1051185 w 1373303"/>
                <a:gd name="connsiteY34" fmla="*/ 706582 h 1449230"/>
                <a:gd name="connsiteX35" fmla="*/ 1144703 w 1373303"/>
                <a:gd name="connsiteY35" fmla="*/ 789709 h 1449230"/>
                <a:gd name="connsiteX36" fmla="*/ 1175875 w 1373303"/>
                <a:gd name="connsiteY36" fmla="*/ 810491 h 1449230"/>
                <a:gd name="connsiteX37" fmla="*/ 1196657 w 1373303"/>
                <a:gd name="connsiteY37" fmla="*/ 841664 h 1449230"/>
                <a:gd name="connsiteX38" fmla="*/ 1248612 w 1373303"/>
                <a:gd name="connsiteY38" fmla="*/ 904009 h 1449230"/>
                <a:gd name="connsiteX39" fmla="*/ 1269394 w 1373303"/>
                <a:gd name="connsiteY39" fmla="*/ 976746 h 1449230"/>
                <a:gd name="connsiteX40" fmla="*/ 1300566 w 1373303"/>
                <a:gd name="connsiteY40" fmla="*/ 1070264 h 1449230"/>
                <a:gd name="connsiteX41" fmla="*/ 1310957 w 1373303"/>
                <a:gd name="connsiteY41" fmla="*/ 1101436 h 1449230"/>
                <a:gd name="connsiteX42" fmla="*/ 1331739 w 1373303"/>
                <a:gd name="connsiteY42" fmla="*/ 1184564 h 1449230"/>
                <a:gd name="connsiteX43" fmla="*/ 1352521 w 1373303"/>
                <a:gd name="connsiteY43" fmla="*/ 1246909 h 1449230"/>
                <a:gd name="connsiteX44" fmla="*/ 1373303 w 1373303"/>
                <a:gd name="connsiteY44" fmla="*/ 1371600 h 1449230"/>
                <a:gd name="connsiteX45" fmla="*/ 1342130 w 1373303"/>
                <a:gd name="connsiteY45" fmla="*/ 1392382 h 1449230"/>
                <a:gd name="connsiteX46" fmla="*/ 1238221 w 1373303"/>
                <a:gd name="connsiteY46" fmla="*/ 1381991 h 1449230"/>
                <a:gd name="connsiteX47" fmla="*/ 1051185 w 1373303"/>
                <a:gd name="connsiteY47" fmla="*/ 1371600 h 1449230"/>
                <a:gd name="connsiteX48" fmla="*/ 781021 w 1373303"/>
                <a:gd name="connsiteY48" fmla="*/ 1381991 h 1449230"/>
                <a:gd name="connsiteX49" fmla="*/ 718675 w 1373303"/>
                <a:gd name="connsiteY49" fmla="*/ 1392382 h 1449230"/>
                <a:gd name="connsiteX50" fmla="*/ 666721 w 1373303"/>
                <a:gd name="connsiteY50" fmla="*/ 1402773 h 1449230"/>
                <a:gd name="connsiteX51" fmla="*/ 573203 w 1373303"/>
                <a:gd name="connsiteY5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30303 w 1373303"/>
                <a:gd name="connsiteY6" fmla="*/ 820882 h 1449230"/>
                <a:gd name="connsiteX7" fmla="*/ 251085 w 1373303"/>
                <a:gd name="connsiteY7" fmla="*/ 789709 h 1449230"/>
                <a:gd name="connsiteX8" fmla="*/ 313430 w 1373303"/>
                <a:gd name="connsiteY8" fmla="*/ 748146 h 1449230"/>
                <a:gd name="connsiteX9" fmla="*/ 344603 w 1373303"/>
                <a:gd name="connsiteY9" fmla="*/ 727364 h 1449230"/>
                <a:gd name="connsiteX10" fmla="*/ 448512 w 1373303"/>
                <a:gd name="connsiteY10" fmla="*/ 696191 h 1449230"/>
                <a:gd name="connsiteX11" fmla="*/ 479685 w 1373303"/>
                <a:gd name="connsiteY11" fmla="*/ 675409 h 1449230"/>
                <a:gd name="connsiteX12" fmla="*/ 458903 w 1373303"/>
                <a:gd name="connsiteY12" fmla="*/ 581891 h 1449230"/>
                <a:gd name="connsiteX13" fmla="*/ 458903 w 1373303"/>
                <a:gd name="connsiteY13" fmla="*/ 311727 h 1449230"/>
                <a:gd name="connsiteX14" fmla="*/ 469294 w 1373303"/>
                <a:gd name="connsiteY14" fmla="*/ 280555 h 1449230"/>
                <a:gd name="connsiteX15" fmla="*/ 500466 w 1373303"/>
                <a:gd name="connsiteY15" fmla="*/ 238991 h 1449230"/>
                <a:gd name="connsiteX16" fmla="*/ 510857 w 1373303"/>
                <a:gd name="connsiteY16" fmla="*/ 207818 h 1449230"/>
                <a:gd name="connsiteX17" fmla="*/ 552421 w 1373303"/>
                <a:gd name="connsiteY17" fmla="*/ 145473 h 1449230"/>
                <a:gd name="connsiteX18" fmla="*/ 573203 w 1373303"/>
                <a:gd name="connsiteY18" fmla="*/ 114300 h 1449230"/>
                <a:gd name="connsiteX19" fmla="*/ 604375 w 1373303"/>
                <a:gd name="connsiteY19" fmla="*/ 51955 h 1449230"/>
                <a:gd name="connsiteX20" fmla="*/ 645939 w 1373303"/>
                <a:gd name="connsiteY20" fmla="*/ 31173 h 1449230"/>
                <a:gd name="connsiteX21" fmla="*/ 708285 w 1373303"/>
                <a:gd name="connsiteY21" fmla="*/ 0 h 1449230"/>
                <a:gd name="connsiteX22" fmla="*/ 822585 w 1373303"/>
                <a:gd name="connsiteY22" fmla="*/ 10391 h 1449230"/>
                <a:gd name="connsiteX23" fmla="*/ 874539 w 1373303"/>
                <a:gd name="connsiteY23" fmla="*/ 20782 h 1449230"/>
                <a:gd name="connsiteX24" fmla="*/ 936885 w 1373303"/>
                <a:gd name="connsiteY24" fmla="*/ 83127 h 1449230"/>
                <a:gd name="connsiteX25" fmla="*/ 1009621 w 1373303"/>
                <a:gd name="connsiteY25" fmla="*/ 176646 h 1449230"/>
                <a:gd name="connsiteX26" fmla="*/ 1030403 w 1373303"/>
                <a:gd name="connsiteY26" fmla="*/ 259773 h 1449230"/>
                <a:gd name="connsiteX27" fmla="*/ 1040794 w 1373303"/>
                <a:gd name="connsiteY27" fmla="*/ 363682 h 1449230"/>
                <a:gd name="connsiteX28" fmla="*/ 1030403 w 1373303"/>
                <a:gd name="connsiteY28" fmla="*/ 529936 h 1449230"/>
                <a:gd name="connsiteX29" fmla="*/ 999230 w 1373303"/>
                <a:gd name="connsiteY29" fmla="*/ 592282 h 1449230"/>
                <a:gd name="connsiteX30" fmla="*/ 968057 w 1373303"/>
                <a:gd name="connsiteY30" fmla="*/ 654627 h 1449230"/>
                <a:gd name="connsiteX31" fmla="*/ 978448 w 1373303"/>
                <a:gd name="connsiteY31" fmla="*/ 685800 h 1449230"/>
                <a:gd name="connsiteX32" fmla="*/ 1020012 w 1373303"/>
                <a:gd name="connsiteY32" fmla="*/ 696191 h 1449230"/>
                <a:gd name="connsiteX33" fmla="*/ 1051185 w 1373303"/>
                <a:gd name="connsiteY33" fmla="*/ 706582 h 1449230"/>
                <a:gd name="connsiteX34" fmla="*/ 1144703 w 1373303"/>
                <a:gd name="connsiteY34" fmla="*/ 789709 h 1449230"/>
                <a:gd name="connsiteX35" fmla="*/ 1175875 w 1373303"/>
                <a:gd name="connsiteY35" fmla="*/ 810491 h 1449230"/>
                <a:gd name="connsiteX36" fmla="*/ 1196657 w 1373303"/>
                <a:gd name="connsiteY36" fmla="*/ 841664 h 1449230"/>
                <a:gd name="connsiteX37" fmla="*/ 1248612 w 1373303"/>
                <a:gd name="connsiteY37" fmla="*/ 904009 h 1449230"/>
                <a:gd name="connsiteX38" fmla="*/ 1269394 w 1373303"/>
                <a:gd name="connsiteY38" fmla="*/ 976746 h 1449230"/>
                <a:gd name="connsiteX39" fmla="*/ 1300566 w 1373303"/>
                <a:gd name="connsiteY39" fmla="*/ 1070264 h 1449230"/>
                <a:gd name="connsiteX40" fmla="*/ 1310957 w 1373303"/>
                <a:gd name="connsiteY40" fmla="*/ 1101436 h 1449230"/>
                <a:gd name="connsiteX41" fmla="*/ 1331739 w 1373303"/>
                <a:gd name="connsiteY41" fmla="*/ 1184564 h 1449230"/>
                <a:gd name="connsiteX42" fmla="*/ 1352521 w 1373303"/>
                <a:gd name="connsiteY42" fmla="*/ 1246909 h 1449230"/>
                <a:gd name="connsiteX43" fmla="*/ 1373303 w 1373303"/>
                <a:gd name="connsiteY43" fmla="*/ 1371600 h 1449230"/>
                <a:gd name="connsiteX44" fmla="*/ 1342130 w 1373303"/>
                <a:gd name="connsiteY44" fmla="*/ 1392382 h 1449230"/>
                <a:gd name="connsiteX45" fmla="*/ 1238221 w 1373303"/>
                <a:gd name="connsiteY45" fmla="*/ 1381991 h 1449230"/>
                <a:gd name="connsiteX46" fmla="*/ 1051185 w 1373303"/>
                <a:gd name="connsiteY46" fmla="*/ 1371600 h 1449230"/>
                <a:gd name="connsiteX47" fmla="*/ 781021 w 1373303"/>
                <a:gd name="connsiteY47" fmla="*/ 1381991 h 1449230"/>
                <a:gd name="connsiteX48" fmla="*/ 718675 w 1373303"/>
                <a:gd name="connsiteY48" fmla="*/ 1392382 h 1449230"/>
                <a:gd name="connsiteX49" fmla="*/ 666721 w 1373303"/>
                <a:gd name="connsiteY49" fmla="*/ 1402773 h 1449230"/>
                <a:gd name="connsiteX50" fmla="*/ 573203 w 1373303"/>
                <a:gd name="connsiteY5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251085 w 1373303"/>
                <a:gd name="connsiteY6" fmla="*/ 789709 h 1449230"/>
                <a:gd name="connsiteX7" fmla="*/ 313430 w 1373303"/>
                <a:gd name="connsiteY7" fmla="*/ 748146 h 1449230"/>
                <a:gd name="connsiteX8" fmla="*/ 344603 w 1373303"/>
                <a:gd name="connsiteY8" fmla="*/ 727364 h 1449230"/>
                <a:gd name="connsiteX9" fmla="*/ 448512 w 1373303"/>
                <a:gd name="connsiteY9" fmla="*/ 696191 h 1449230"/>
                <a:gd name="connsiteX10" fmla="*/ 479685 w 1373303"/>
                <a:gd name="connsiteY10" fmla="*/ 675409 h 1449230"/>
                <a:gd name="connsiteX11" fmla="*/ 458903 w 1373303"/>
                <a:gd name="connsiteY11" fmla="*/ 581891 h 1449230"/>
                <a:gd name="connsiteX12" fmla="*/ 458903 w 1373303"/>
                <a:gd name="connsiteY12" fmla="*/ 311727 h 1449230"/>
                <a:gd name="connsiteX13" fmla="*/ 469294 w 1373303"/>
                <a:gd name="connsiteY13" fmla="*/ 280555 h 1449230"/>
                <a:gd name="connsiteX14" fmla="*/ 500466 w 1373303"/>
                <a:gd name="connsiteY14" fmla="*/ 238991 h 1449230"/>
                <a:gd name="connsiteX15" fmla="*/ 510857 w 1373303"/>
                <a:gd name="connsiteY15" fmla="*/ 207818 h 1449230"/>
                <a:gd name="connsiteX16" fmla="*/ 552421 w 1373303"/>
                <a:gd name="connsiteY16" fmla="*/ 145473 h 1449230"/>
                <a:gd name="connsiteX17" fmla="*/ 573203 w 1373303"/>
                <a:gd name="connsiteY17" fmla="*/ 114300 h 1449230"/>
                <a:gd name="connsiteX18" fmla="*/ 604375 w 1373303"/>
                <a:gd name="connsiteY18" fmla="*/ 51955 h 1449230"/>
                <a:gd name="connsiteX19" fmla="*/ 645939 w 1373303"/>
                <a:gd name="connsiteY19" fmla="*/ 31173 h 1449230"/>
                <a:gd name="connsiteX20" fmla="*/ 708285 w 1373303"/>
                <a:gd name="connsiteY20" fmla="*/ 0 h 1449230"/>
                <a:gd name="connsiteX21" fmla="*/ 822585 w 1373303"/>
                <a:gd name="connsiteY21" fmla="*/ 10391 h 1449230"/>
                <a:gd name="connsiteX22" fmla="*/ 874539 w 1373303"/>
                <a:gd name="connsiteY22" fmla="*/ 20782 h 1449230"/>
                <a:gd name="connsiteX23" fmla="*/ 936885 w 1373303"/>
                <a:gd name="connsiteY23" fmla="*/ 83127 h 1449230"/>
                <a:gd name="connsiteX24" fmla="*/ 1009621 w 1373303"/>
                <a:gd name="connsiteY24" fmla="*/ 176646 h 1449230"/>
                <a:gd name="connsiteX25" fmla="*/ 1030403 w 1373303"/>
                <a:gd name="connsiteY25" fmla="*/ 259773 h 1449230"/>
                <a:gd name="connsiteX26" fmla="*/ 1040794 w 1373303"/>
                <a:gd name="connsiteY26" fmla="*/ 363682 h 1449230"/>
                <a:gd name="connsiteX27" fmla="*/ 1030403 w 1373303"/>
                <a:gd name="connsiteY27" fmla="*/ 529936 h 1449230"/>
                <a:gd name="connsiteX28" fmla="*/ 999230 w 1373303"/>
                <a:gd name="connsiteY28" fmla="*/ 592282 h 1449230"/>
                <a:gd name="connsiteX29" fmla="*/ 968057 w 1373303"/>
                <a:gd name="connsiteY29" fmla="*/ 654627 h 1449230"/>
                <a:gd name="connsiteX30" fmla="*/ 978448 w 1373303"/>
                <a:gd name="connsiteY30" fmla="*/ 685800 h 1449230"/>
                <a:gd name="connsiteX31" fmla="*/ 1020012 w 1373303"/>
                <a:gd name="connsiteY31" fmla="*/ 696191 h 1449230"/>
                <a:gd name="connsiteX32" fmla="*/ 1051185 w 1373303"/>
                <a:gd name="connsiteY32" fmla="*/ 706582 h 1449230"/>
                <a:gd name="connsiteX33" fmla="*/ 1144703 w 1373303"/>
                <a:gd name="connsiteY33" fmla="*/ 789709 h 1449230"/>
                <a:gd name="connsiteX34" fmla="*/ 1175875 w 1373303"/>
                <a:gd name="connsiteY34" fmla="*/ 810491 h 1449230"/>
                <a:gd name="connsiteX35" fmla="*/ 1196657 w 1373303"/>
                <a:gd name="connsiteY35" fmla="*/ 841664 h 1449230"/>
                <a:gd name="connsiteX36" fmla="*/ 1248612 w 1373303"/>
                <a:gd name="connsiteY36" fmla="*/ 904009 h 1449230"/>
                <a:gd name="connsiteX37" fmla="*/ 1269394 w 1373303"/>
                <a:gd name="connsiteY37" fmla="*/ 976746 h 1449230"/>
                <a:gd name="connsiteX38" fmla="*/ 1300566 w 1373303"/>
                <a:gd name="connsiteY38" fmla="*/ 1070264 h 1449230"/>
                <a:gd name="connsiteX39" fmla="*/ 1310957 w 1373303"/>
                <a:gd name="connsiteY39" fmla="*/ 1101436 h 1449230"/>
                <a:gd name="connsiteX40" fmla="*/ 1331739 w 1373303"/>
                <a:gd name="connsiteY40" fmla="*/ 1184564 h 1449230"/>
                <a:gd name="connsiteX41" fmla="*/ 1352521 w 1373303"/>
                <a:gd name="connsiteY41" fmla="*/ 1246909 h 1449230"/>
                <a:gd name="connsiteX42" fmla="*/ 1373303 w 1373303"/>
                <a:gd name="connsiteY42" fmla="*/ 1371600 h 1449230"/>
                <a:gd name="connsiteX43" fmla="*/ 1342130 w 1373303"/>
                <a:gd name="connsiteY43" fmla="*/ 1392382 h 1449230"/>
                <a:gd name="connsiteX44" fmla="*/ 1238221 w 1373303"/>
                <a:gd name="connsiteY44" fmla="*/ 1381991 h 1449230"/>
                <a:gd name="connsiteX45" fmla="*/ 1051185 w 1373303"/>
                <a:gd name="connsiteY45" fmla="*/ 1371600 h 1449230"/>
                <a:gd name="connsiteX46" fmla="*/ 781021 w 1373303"/>
                <a:gd name="connsiteY46" fmla="*/ 1381991 h 1449230"/>
                <a:gd name="connsiteX47" fmla="*/ 718675 w 1373303"/>
                <a:gd name="connsiteY47" fmla="*/ 1392382 h 1449230"/>
                <a:gd name="connsiteX48" fmla="*/ 666721 w 1373303"/>
                <a:gd name="connsiteY48" fmla="*/ 1402773 h 1449230"/>
                <a:gd name="connsiteX49" fmla="*/ 573203 w 1373303"/>
                <a:gd name="connsiteY49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13430 w 1373303"/>
                <a:gd name="connsiteY6" fmla="*/ 748146 h 1449230"/>
                <a:gd name="connsiteX7" fmla="*/ 344603 w 1373303"/>
                <a:gd name="connsiteY7" fmla="*/ 727364 h 1449230"/>
                <a:gd name="connsiteX8" fmla="*/ 448512 w 1373303"/>
                <a:gd name="connsiteY8" fmla="*/ 696191 h 1449230"/>
                <a:gd name="connsiteX9" fmla="*/ 479685 w 1373303"/>
                <a:gd name="connsiteY9" fmla="*/ 675409 h 1449230"/>
                <a:gd name="connsiteX10" fmla="*/ 458903 w 1373303"/>
                <a:gd name="connsiteY10" fmla="*/ 581891 h 1449230"/>
                <a:gd name="connsiteX11" fmla="*/ 458903 w 1373303"/>
                <a:gd name="connsiteY11" fmla="*/ 311727 h 1449230"/>
                <a:gd name="connsiteX12" fmla="*/ 469294 w 1373303"/>
                <a:gd name="connsiteY12" fmla="*/ 280555 h 1449230"/>
                <a:gd name="connsiteX13" fmla="*/ 500466 w 1373303"/>
                <a:gd name="connsiteY13" fmla="*/ 238991 h 1449230"/>
                <a:gd name="connsiteX14" fmla="*/ 510857 w 1373303"/>
                <a:gd name="connsiteY14" fmla="*/ 207818 h 1449230"/>
                <a:gd name="connsiteX15" fmla="*/ 552421 w 1373303"/>
                <a:gd name="connsiteY15" fmla="*/ 145473 h 1449230"/>
                <a:gd name="connsiteX16" fmla="*/ 573203 w 1373303"/>
                <a:gd name="connsiteY16" fmla="*/ 114300 h 1449230"/>
                <a:gd name="connsiteX17" fmla="*/ 604375 w 1373303"/>
                <a:gd name="connsiteY17" fmla="*/ 51955 h 1449230"/>
                <a:gd name="connsiteX18" fmla="*/ 645939 w 1373303"/>
                <a:gd name="connsiteY18" fmla="*/ 31173 h 1449230"/>
                <a:gd name="connsiteX19" fmla="*/ 708285 w 1373303"/>
                <a:gd name="connsiteY19" fmla="*/ 0 h 1449230"/>
                <a:gd name="connsiteX20" fmla="*/ 822585 w 1373303"/>
                <a:gd name="connsiteY20" fmla="*/ 10391 h 1449230"/>
                <a:gd name="connsiteX21" fmla="*/ 874539 w 1373303"/>
                <a:gd name="connsiteY21" fmla="*/ 20782 h 1449230"/>
                <a:gd name="connsiteX22" fmla="*/ 936885 w 1373303"/>
                <a:gd name="connsiteY22" fmla="*/ 83127 h 1449230"/>
                <a:gd name="connsiteX23" fmla="*/ 1009621 w 1373303"/>
                <a:gd name="connsiteY23" fmla="*/ 176646 h 1449230"/>
                <a:gd name="connsiteX24" fmla="*/ 1030403 w 1373303"/>
                <a:gd name="connsiteY24" fmla="*/ 259773 h 1449230"/>
                <a:gd name="connsiteX25" fmla="*/ 1040794 w 1373303"/>
                <a:gd name="connsiteY25" fmla="*/ 363682 h 1449230"/>
                <a:gd name="connsiteX26" fmla="*/ 1030403 w 1373303"/>
                <a:gd name="connsiteY26" fmla="*/ 529936 h 1449230"/>
                <a:gd name="connsiteX27" fmla="*/ 999230 w 1373303"/>
                <a:gd name="connsiteY27" fmla="*/ 592282 h 1449230"/>
                <a:gd name="connsiteX28" fmla="*/ 968057 w 1373303"/>
                <a:gd name="connsiteY28" fmla="*/ 654627 h 1449230"/>
                <a:gd name="connsiteX29" fmla="*/ 978448 w 1373303"/>
                <a:gd name="connsiteY29" fmla="*/ 685800 h 1449230"/>
                <a:gd name="connsiteX30" fmla="*/ 1020012 w 1373303"/>
                <a:gd name="connsiteY30" fmla="*/ 696191 h 1449230"/>
                <a:gd name="connsiteX31" fmla="*/ 1051185 w 1373303"/>
                <a:gd name="connsiteY31" fmla="*/ 706582 h 1449230"/>
                <a:gd name="connsiteX32" fmla="*/ 1144703 w 1373303"/>
                <a:gd name="connsiteY32" fmla="*/ 789709 h 1449230"/>
                <a:gd name="connsiteX33" fmla="*/ 1175875 w 1373303"/>
                <a:gd name="connsiteY33" fmla="*/ 810491 h 1449230"/>
                <a:gd name="connsiteX34" fmla="*/ 1196657 w 1373303"/>
                <a:gd name="connsiteY34" fmla="*/ 841664 h 1449230"/>
                <a:gd name="connsiteX35" fmla="*/ 1248612 w 1373303"/>
                <a:gd name="connsiteY35" fmla="*/ 904009 h 1449230"/>
                <a:gd name="connsiteX36" fmla="*/ 1269394 w 1373303"/>
                <a:gd name="connsiteY36" fmla="*/ 976746 h 1449230"/>
                <a:gd name="connsiteX37" fmla="*/ 1300566 w 1373303"/>
                <a:gd name="connsiteY37" fmla="*/ 1070264 h 1449230"/>
                <a:gd name="connsiteX38" fmla="*/ 1310957 w 1373303"/>
                <a:gd name="connsiteY38" fmla="*/ 1101436 h 1449230"/>
                <a:gd name="connsiteX39" fmla="*/ 1331739 w 1373303"/>
                <a:gd name="connsiteY39" fmla="*/ 1184564 h 1449230"/>
                <a:gd name="connsiteX40" fmla="*/ 1352521 w 1373303"/>
                <a:gd name="connsiteY40" fmla="*/ 1246909 h 1449230"/>
                <a:gd name="connsiteX41" fmla="*/ 1373303 w 1373303"/>
                <a:gd name="connsiteY41" fmla="*/ 1371600 h 1449230"/>
                <a:gd name="connsiteX42" fmla="*/ 1342130 w 1373303"/>
                <a:gd name="connsiteY42" fmla="*/ 1392382 h 1449230"/>
                <a:gd name="connsiteX43" fmla="*/ 1238221 w 1373303"/>
                <a:gd name="connsiteY43" fmla="*/ 1381991 h 1449230"/>
                <a:gd name="connsiteX44" fmla="*/ 1051185 w 1373303"/>
                <a:gd name="connsiteY44" fmla="*/ 1371600 h 1449230"/>
                <a:gd name="connsiteX45" fmla="*/ 781021 w 1373303"/>
                <a:gd name="connsiteY45" fmla="*/ 1381991 h 1449230"/>
                <a:gd name="connsiteX46" fmla="*/ 718675 w 1373303"/>
                <a:gd name="connsiteY46" fmla="*/ 1392382 h 1449230"/>
                <a:gd name="connsiteX47" fmla="*/ 666721 w 1373303"/>
                <a:gd name="connsiteY47" fmla="*/ 1402773 h 1449230"/>
                <a:gd name="connsiteX48" fmla="*/ 573203 w 1373303"/>
                <a:gd name="connsiteY48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48512 w 1373303"/>
                <a:gd name="connsiteY7" fmla="*/ 696191 h 1449230"/>
                <a:gd name="connsiteX8" fmla="*/ 479685 w 1373303"/>
                <a:gd name="connsiteY8" fmla="*/ 675409 h 1449230"/>
                <a:gd name="connsiteX9" fmla="*/ 458903 w 1373303"/>
                <a:gd name="connsiteY9" fmla="*/ 581891 h 1449230"/>
                <a:gd name="connsiteX10" fmla="*/ 458903 w 1373303"/>
                <a:gd name="connsiteY10" fmla="*/ 311727 h 1449230"/>
                <a:gd name="connsiteX11" fmla="*/ 469294 w 1373303"/>
                <a:gd name="connsiteY11" fmla="*/ 280555 h 1449230"/>
                <a:gd name="connsiteX12" fmla="*/ 500466 w 1373303"/>
                <a:gd name="connsiteY12" fmla="*/ 238991 h 1449230"/>
                <a:gd name="connsiteX13" fmla="*/ 510857 w 1373303"/>
                <a:gd name="connsiteY13" fmla="*/ 207818 h 1449230"/>
                <a:gd name="connsiteX14" fmla="*/ 552421 w 1373303"/>
                <a:gd name="connsiteY14" fmla="*/ 145473 h 1449230"/>
                <a:gd name="connsiteX15" fmla="*/ 573203 w 1373303"/>
                <a:gd name="connsiteY15" fmla="*/ 114300 h 1449230"/>
                <a:gd name="connsiteX16" fmla="*/ 604375 w 1373303"/>
                <a:gd name="connsiteY16" fmla="*/ 51955 h 1449230"/>
                <a:gd name="connsiteX17" fmla="*/ 645939 w 1373303"/>
                <a:gd name="connsiteY17" fmla="*/ 31173 h 1449230"/>
                <a:gd name="connsiteX18" fmla="*/ 708285 w 1373303"/>
                <a:gd name="connsiteY18" fmla="*/ 0 h 1449230"/>
                <a:gd name="connsiteX19" fmla="*/ 822585 w 1373303"/>
                <a:gd name="connsiteY19" fmla="*/ 10391 h 1449230"/>
                <a:gd name="connsiteX20" fmla="*/ 874539 w 1373303"/>
                <a:gd name="connsiteY20" fmla="*/ 20782 h 1449230"/>
                <a:gd name="connsiteX21" fmla="*/ 936885 w 1373303"/>
                <a:gd name="connsiteY21" fmla="*/ 83127 h 1449230"/>
                <a:gd name="connsiteX22" fmla="*/ 1009621 w 1373303"/>
                <a:gd name="connsiteY22" fmla="*/ 176646 h 1449230"/>
                <a:gd name="connsiteX23" fmla="*/ 1030403 w 1373303"/>
                <a:gd name="connsiteY23" fmla="*/ 259773 h 1449230"/>
                <a:gd name="connsiteX24" fmla="*/ 1040794 w 1373303"/>
                <a:gd name="connsiteY24" fmla="*/ 363682 h 1449230"/>
                <a:gd name="connsiteX25" fmla="*/ 1030403 w 1373303"/>
                <a:gd name="connsiteY25" fmla="*/ 529936 h 1449230"/>
                <a:gd name="connsiteX26" fmla="*/ 999230 w 1373303"/>
                <a:gd name="connsiteY26" fmla="*/ 592282 h 1449230"/>
                <a:gd name="connsiteX27" fmla="*/ 968057 w 1373303"/>
                <a:gd name="connsiteY27" fmla="*/ 654627 h 1449230"/>
                <a:gd name="connsiteX28" fmla="*/ 978448 w 1373303"/>
                <a:gd name="connsiteY28" fmla="*/ 685800 h 1449230"/>
                <a:gd name="connsiteX29" fmla="*/ 1020012 w 1373303"/>
                <a:gd name="connsiteY29" fmla="*/ 696191 h 1449230"/>
                <a:gd name="connsiteX30" fmla="*/ 1051185 w 1373303"/>
                <a:gd name="connsiteY30" fmla="*/ 706582 h 1449230"/>
                <a:gd name="connsiteX31" fmla="*/ 1144703 w 1373303"/>
                <a:gd name="connsiteY31" fmla="*/ 789709 h 1449230"/>
                <a:gd name="connsiteX32" fmla="*/ 1175875 w 1373303"/>
                <a:gd name="connsiteY32" fmla="*/ 810491 h 1449230"/>
                <a:gd name="connsiteX33" fmla="*/ 1196657 w 1373303"/>
                <a:gd name="connsiteY33" fmla="*/ 841664 h 1449230"/>
                <a:gd name="connsiteX34" fmla="*/ 1248612 w 1373303"/>
                <a:gd name="connsiteY34" fmla="*/ 904009 h 1449230"/>
                <a:gd name="connsiteX35" fmla="*/ 1269394 w 1373303"/>
                <a:gd name="connsiteY35" fmla="*/ 976746 h 1449230"/>
                <a:gd name="connsiteX36" fmla="*/ 1300566 w 1373303"/>
                <a:gd name="connsiteY36" fmla="*/ 1070264 h 1449230"/>
                <a:gd name="connsiteX37" fmla="*/ 1310957 w 1373303"/>
                <a:gd name="connsiteY37" fmla="*/ 1101436 h 1449230"/>
                <a:gd name="connsiteX38" fmla="*/ 1331739 w 1373303"/>
                <a:gd name="connsiteY38" fmla="*/ 1184564 h 1449230"/>
                <a:gd name="connsiteX39" fmla="*/ 1352521 w 1373303"/>
                <a:gd name="connsiteY39" fmla="*/ 1246909 h 1449230"/>
                <a:gd name="connsiteX40" fmla="*/ 1373303 w 1373303"/>
                <a:gd name="connsiteY40" fmla="*/ 1371600 h 1449230"/>
                <a:gd name="connsiteX41" fmla="*/ 1342130 w 1373303"/>
                <a:gd name="connsiteY41" fmla="*/ 1392382 h 1449230"/>
                <a:gd name="connsiteX42" fmla="*/ 1238221 w 1373303"/>
                <a:gd name="connsiteY42" fmla="*/ 1381991 h 1449230"/>
                <a:gd name="connsiteX43" fmla="*/ 1051185 w 1373303"/>
                <a:gd name="connsiteY43" fmla="*/ 1371600 h 1449230"/>
                <a:gd name="connsiteX44" fmla="*/ 781021 w 1373303"/>
                <a:gd name="connsiteY44" fmla="*/ 1381991 h 1449230"/>
                <a:gd name="connsiteX45" fmla="*/ 718675 w 1373303"/>
                <a:gd name="connsiteY45" fmla="*/ 1392382 h 1449230"/>
                <a:gd name="connsiteX46" fmla="*/ 666721 w 1373303"/>
                <a:gd name="connsiteY46" fmla="*/ 1402773 h 1449230"/>
                <a:gd name="connsiteX47" fmla="*/ 573203 w 1373303"/>
                <a:gd name="connsiteY47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79685 w 1373303"/>
                <a:gd name="connsiteY7" fmla="*/ 675409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469294 w 1373303"/>
                <a:gd name="connsiteY10" fmla="*/ 280555 h 1449230"/>
                <a:gd name="connsiteX11" fmla="*/ 500466 w 1373303"/>
                <a:gd name="connsiteY11" fmla="*/ 238991 h 1449230"/>
                <a:gd name="connsiteX12" fmla="*/ 510857 w 1373303"/>
                <a:gd name="connsiteY12" fmla="*/ 207818 h 1449230"/>
                <a:gd name="connsiteX13" fmla="*/ 552421 w 1373303"/>
                <a:gd name="connsiteY13" fmla="*/ 145473 h 1449230"/>
                <a:gd name="connsiteX14" fmla="*/ 573203 w 1373303"/>
                <a:gd name="connsiteY14" fmla="*/ 114300 h 1449230"/>
                <a:gd name="connsiteX15" fmla="*/ 604375 w 1373303"/>
                <a:gd name="connsiteY15" fmla="*/ 51955 h 1449230"/>
                <a:gd name="connsiteX16" fmla="*/ 645939 w 1373303"/>
                <a:gd name="connsiteY16" fmla="*/ 31173 h 1449230"/>
                <a:gd name="connsiteX17" fmla="*/ 708285 w 1373303"/>
                <a:gd name="connsiteY17" fmla="*/ 0 h 1449230"/>
                <a:gd name="connsiteX18" fmla="*/ 822585 w 1373303"/>
                <a:gd name="connsiteY18" fmla="*/ 10391 h 1449230"/>
                <a:gd name="connsiteX19" fmla="*/ 874539 w 1373303"/>
                <a:gd name="connsiteY19" fmla="*/ 20782 h 1449230"/>
                <a:gd name="connsiteX20" fmla="*/ 936885 w 1373303"/>
                <a:gd name="connsiteY20" fmla="*/ 83127 h 1449230"/>
                <a:gd name="connsiteX21" fmla="*/ 1009621 w 1373303"/>
                <a:gd name="connsiteY21" fmla="*/ 176646 h 1449230"/>
                <a:gd name="connsiteX22" fmla="*/ 1030403 w 1373303"/>
                <a:gd name="connsiteY22" fmla="*/ 259773 h 1449230"/>
                <a:gd name="connsiteX23" fmla="*/ 1040794 w 1373303"/>
                <a:gd name="connsiteY23" fmla="*/ 363682 h 1449230"/>
                <a:gd name="connsiteX24" fmla="*/ 1030403 w 1373303"/>
                <a:gd name="connsiteY24" fmla="*/ 529936 h 1449230"/>
                <a:gd name="connsiteX25" fmla="*/ 999230 w 1373303"/>
                <a:gd name="connsiteY25" fmla="*/ 592282 h 1449230"/>
                <a:gd name="connsiteX26" fmla="*/ 968057 w 1373303"/>
                <a:gd name="connsiteY26" fmla="*/ 654627 h 1449230"/>
                <a:gd name="connsiteX27" fmla="*/ 978448 w 1373303"/>
                <a:gd name="connsiteY27" fmla="*/ 685800 h 1449230"/>
                <a:gd name="connsiteX28" fmla="*/ 1020012 w 1373303"/>
                <a:gd name="connsiteY28" fmla="*/ 696191 h 1449230"/>
                <a:gd name="connsiteX29" fmla="*/ 1051185 w 1373303"/>
                <a:gd name="connsiteY29" fmla="*/ 706582 h 1449230"/>
                <a:gd name="connsiteX30" fmla="*/ 1144703 w 1373303"/>
                <a:gd name="connsiteY30" fmla="*/ 789709 h 1449230"/>
                <a:gd name="connsiteX31" fmla="*/ 1175875 w 1373303"/>
                <a:gd name="connsiteY31" fmla="*/ 810491 h 1449230"/>
                <a:gd name="connsiteX32" fmla="*/ 1196657 w 1373303"/>
                <a:gd name="connsiteY32" fmla="*/ 841664 h 1449230"/>
                <a:gd name="connsiteX33" fmla="*/ 1248612 w 1373303"/>
                <a:gd name="connsiteY33" fmla="*/ 904009 h 1449230"/>
                <a:gd name="connsiteX34" fmla="*/ 1269394 w 1373303"/>
                <a:gd name="connsiteY34" fmla="*/ 976746 h 1449230"/>
                <a:gd name="connsiteX35" fmla="*/ 1300566 w 1373303"/>
                <a:gd name="connsiteY35" fmla="*/ 1070264 h 1449230"/>
                <a:gd name="connsiteX36" fmla="*/ 1310957 w 1373303"/>
                <a:gd name="connsiteY36" fmla="*/ 1101436 h 1449230"/>
                <a:gd name="connsiteX37" fmla="*/ 1331739 w 1373303"/>
                <a:gd name="connsiteY37" fmla="*/ 1184564 h 1449230"/>
                <a:gd name="connsiteX38" fmla="*/ 1352521 w 1373303"/>
                <a:gd name="connsiteY38" fmla="*/ 1246909 h 1449230"/>
                <a:gd name="connsiteX39" fmla="*/ 1373303 w 1373303"/>
                <a:gd name="connsiteY39" fmla="*/ 1371600 h 1449230"/>
                <a:gd name="connsiteX40" fmla="*/ 1342130 w 1373303"/>
                <a:gd name="connsiteY40" fmla="*/ 1392382 h 1449230"/>
                <a:gd name="connsiteX41" fmla="*/ 1238221 w 1373303"/>
                <a:gd name="connsiteY41" fmla="*/ 1381991 h 1449230"/>
                <a:gd name="connsiteX42" fmla="*/ 1051185 w 1373303"/>
                <a:gd name="connsiteY42" fmla="*/ 1371600 h 1449230"/>
                <a:gd name="connsiteX43" fmla="*/ 781021 w 1373303"/>
                <a:gd name="connsiteY43" fmla="*/ 1381991 h 1449230"/>
                <a:gd name="connsiteX44" fmla="*/ 718675 w 1373303"/>
                <a:gd name="connsiteY44" fmla="*/ 1392382 h 1449230"/>
                <a:gd name="connsiteX45" fmla="*/ 666721 w 1373303"/>
                <a:gd name="connsiteY45" fmla="*/ 1402773 h 1449230"/>
                <a:gd name="connsiteX46" fmla="*/ 573203 w 1373303"/>
                <a:gd name="connsiteY46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00466 w 1373303"/>
                <a:gd name="connsiteY10" fmla="*/ 238991 h 1449230"/>
                <a:gd name="connsiteX11" fmla="*/ 510857 w 1373303"/>
                <a:gd name="connsiteY11" fmla="*/ 207818 h 1449230"/>
                <a:gd name="connsiteX12" fmla="*/ 552421 w 1373303"/>
                <a:gd name="connsiteY12" fmla="*/ 145473 h 1449230"/>
                <a:gd name="connsiteX13" fmla="*/ 573203 w 1373303"/>
                <a:gd name="connsiteY13" fmla="*/ 114300 h 1449230"/>
                <a:gd name="connsiteX14" fmla="*/ 604375 w 1373303"/>
                <a:gd name="connsiteY14" fmla="*/ 51955 h 1449230"/>
                <a:gd name="connsiteX15" fmla="*/ 645939 w 1373303"/>
                <a:gd name="connsiteY15" fmla="*/ 31173 h 1449230"/>
                <a:gd name="connsiteX16" fmla="*/ 708285 w 1373303"/>
                <a:gd name="connsiteY16" fmla="*/ 0 h 1449230"/>
                <a:gd name="connsiteX17" fmla="*/ 822585 w 1373303"/>
                <a:gd name="connsiteY17" fmla="*/ 10391 h 1449230"/>
                <a:gd name="connsiteX18" fmla="*/ 874539 w 1373303"/>
                <a:gd name="connsiteY18" fmla="*/ 20782 h 1449230"/>
                <a:gd name="connsiteX19" fmla="*/ 936885 w 1373303"/>
                <a:gd name="connsiteY19" fmla="*/ 83127 h 1449230"/>
                <a:gd name="connsiteX20" fmla="*/ 1009621 w 1373303"/>
                <a:gd name="connsiteY20" fmla="*/ 176646 h 1449230"/>
                <a:gd name="connsiteX21" fmla="*/ 1030403 w 1373303"/>
                <a:gd name="connsiteY21" fmla="*/ 259773 h 1449230"/>
                <a:gd name="connsiteX22" fmla="*/ 1040794 w 1373303"/>
                <a:gd name="connsiteY22" fmla="*/ 363682 h 1449230"/>
                <a:gd name="connsiteX23" fmla="*/ 1030403 w 1373303"/>
                <a:gd name="connsiteY23" fmla="*/ 529936 h 1449230"/>
                <a:gd name="connsiteX24" fmla="*/ 999230 w 1373303"/>
                <a:gd name="connsiteY24" fmla="*/ 592282 h 1449230"/>
                <a:gd name="connsiteX25" fmla="*/ 968057 w 1373303"/>
                <a:gd name="connsiteY25" fmla="*/ 654627 h 1449230"/>
                <a:gd name="connsiteX26" fmla="*/ 978448 w 1373303"/>
                <a:gd name="connsiteY26" fmla="*/ 685800 h 1449230"/>
                <a:gd name="connsiteX27" fmla="*/ 1020012 w 1373303"/>
                <a:gd name="connsiteY27" fmla="*/ 696191 h 1449230"/>
                <a:gd name="connsiteX28" fmla="*/ 1051185 w 1373303"/>
                <a:gd name="connsiteY28" fmla="*/ 706582 h 1449230"/>
                <a:gd name="connsiteX29" fmla="*/ 1144703 w 1373303"/>
                <a:gd name="connsiteY29" fmla="*/ 789709 h 1449230"/>
                <a:gd name="connsiteX30" fmla="*/ 1175875 w 1373303"/>
                <a:gd name="connsiteY30" fmla="*/ 810491 h 1449230"/>
                <a:gd name="connsiteX31" fmla="*/ 1196657 w 1373303"/>
                <a:gd name="connsiteY31" fmla="*/ 841664 h 1449230"/>
                <a:gd name="connsiteX32" fmla="*/ 1248612 w 1373303"/>
                <a:gd name="connsiteY32" fmla="*/ 904009 h 1449230"/>
                <a:gd name="connsiteX33" fmla="*/ 1269394 w 1373303"/>
                <a:gd name="connsiteY33" fmla="*/ 976746 h 1449230"/>
                <a:gd name="connsiteX34" fmla="*/ 1300566 w 1373303"/>
                <a:gd name="connsiteY34" fmla="*/ 1070264 h 1449230"/>
                <a:gd name="connsiteX35" fmla="*/ 1310957 w 1373303"/>
                <a:gd name="connsiteY35" fmla="*/ 1101436 h 1449230"/>
                <a:gd name="connsiteX36" fmla="*/ 1331739 w 1373303"/>
                <a:gd name="connsiteY36" fmla="*/ 1184564 h 1449230"/>
                <a:gd name="connsiteX37" fmla="*/ 1352521 w 1373303"/>
                <a:gd name="connsiteY37" fmla="*/ 1246909 h 1449230"/>
                <a:gd name="connsiteX38" fmla="*/ 1373303 w 1373303"/>
                <a:gd name="connsiteY38" fmla="*/ 1371600 h 1449230"/>
                <a:gd name="connsiteX39" fmla="*/ 1342130 w 1373303"/>
                <a:gd name="connsiteY39" fmla="*/ 1392382 h 1449230"/>
                <a:gd name="connsiteX40" fmla="*/ 1238221 w 1373303"/>
                <a:gd name="connsiteY40" fmla="*/ 1381991 h 1449230"/>
                <a:gd name="connsiteX41" fmla="*/ 1051185 w 1373303"/>
                <a:gd name="connsiteY41" fmla="*/ 1371600 h 1449230"/>
                <a:gd name="connsiteX42" fmla="*/ 781021 w 1373303"/>
                <a:gd name="connsiteY42" fmla="*/ 1381991 h 1449230"/>
                <a:gd name="connsiteX43" fmla="*/ 718675 w 1373303"/>
                <a:gd name="connsiteY43" fmla="*/ 1392382 h 1449230"/>
                <a:gd name="connsiteX44" fmla="*/ 666721 w 1373303"/>
                <a:gd name="connsiteY44" fmla="*/ 1402773 h 1449230"/>
                <a:gd name="connsiteX45" fmla="*/ 573203 w 1373303"/>
                <a:gd name="connsiteY45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10857 w 1373303"/>
                <a:gd name="connsiteY10" fmla="*/ 207818 h 1449230"/>
                <a:gd name="connsiteX11" fmla="*/ 552421 w 1373303"/>
                <a:gd name="connsiteY11" fmla="*/ 145473 h 1449230"/>
                <a:gd name="connsiteX12" fmla="*/ 573203 w 1373303"/>
                <a:gd name="connsiteY12" fmla="*/ 114300 h 1449230"/>
                <a:gd name="connsiteX13" fmla="*/ 604375 w 1373303"/>
                <a:gd name="connsiteY13" fmla="*/ 51955 h 1449230"/>
                <a:gd name="connsiteX14" fmla="*/ 645939 w 1373303"/>
                <a:gd name="connsiteY14" fmla="*/ 31173 h 1449230"/>
                <a:gd name="connsiteX15" fmla="*/ 708285 w 1373303"/>
                <a:gd name="connsiteY15" fmla="*/ 0 h 1449230"/>
                <a:gd name="connsiteX16" fmla="*/ 822585 w 1373303"/>
                <a:gd name="connsiteY16" fmla="*/ 10391 h 1449230"/>
                <a:gd name="connsiteX17" fmla="*/ 874539 w 1373303"/>
                <a:gd name="connsiteY17" fmla="*/ 20782 h 1449230"/>
                <a:gd name="connsiteX18" fmla="*/ 936885 w 1373303"/>
                <a:gd name="connsiteY18" fmla="*/ 83127 h 1449230"/>
                <a:gd name="connsiteX19" fmla="*/ 1009621 w 1373303"/>
                <a:gd name="connsiteY19" fmla="*/ 176646 h 1449230"/>
                <a:gd name="connsiteX20" fmla="*/ 1030403 w 1373303"/>
                <a:gd name="connsiteY20" fmla="*/ 259773 h 1449230"/>
                <a:gd name="connsiteX21" fmla="*/ 1040794 w 1373303"/>
                <a:gd name="connsiteY21" fmla="*/ 363682 h 1449230"/>
                <a:gd name="connsiteX22" fmla="*/ 1030403 w 1373303"/>
                <a:gd name="connsiteY22" fmla="*/ 529936 h 1449230"/>
                <a:gd name="connsiteX23" fmla="*/ 999230 w 1373303"/>
                <a:gd name="connsiteY23" fmla="*/ 592282 h 1449230"/>
                <a:gd name="connsiteX24" fmla="*/ 968057 w 1373303"/>
                <a:gd name="connsiteY24" fmla="*/ 654627 h 1449230"/>
                <a:gd name="connsiteX25" fmla="*/ 978448 w 1373303"/>
                <a:gd name="connsiteY25" fmla="*/ 685800 h 1449230"/>
                <a:gd name="connsiteX26" fmla="*/ 1020012 w 1373303"/>
                <a:gd name="connsiteY26" fmla="*/ 696191 h 1449230"/>
                <a:gd name="connsiteX27" fmla="*/ 1051185 w 1373303"/>
                <a:gd name="connsiteY27" fmla="*/ 706582 h 1449230"/>
                <a:gd name="connsiteX28" fmla="*/ 1144703 w 1373303"/>
                <a:gd name="connsiteY28" fmla="*/ 789709 h 1449230"/>
                <a:gd name="connsiteX29" fmla="*/ 1175875 w 1373303"/>
                <a:gd name="connsiteY29" fmla="*/ 810491 h 1449230"/>
                <a:gd name="connsiteX30" fmla="*/ 1196657 w 1373303"/>
                <a:gd name="connsiteY30" fmla="*/ 841664 h 1449230"/>
                <a:gd name="connsiteX31" fmla="*/ 1248612 w 1373303"/>
                <a:gd name="connsiteY31" fmla="*/ 904009 h 1449230"/>
                <a:gd name="connsiteX32" fmla="*/ 1269394 w 1373303"/>
                <a:gd name="connsiteY32" fmla="*/ 976746 h 1449230"/>
                <a:gd name="connsiteX33" fmla="*/ 1300566 w 1373303"/>
                <a:gd name="connsiteY33" fmla="*/ 1070264 h 1449230"/>
                <a:gd name="connsiteX34" fmla="*/ 1310957 w 1373303"/>
                <a:gd name="connsiteY34" fmla="*/ 1101436 h 1449230"/>
                <a:gd name="connsiteX35" fmla="*/ 1331739 w 1373303"/>
                <a:gd name="connsiteY35" fmla="*/ 1184564 h 1449230"/>
                <a:gd name="connsiteX36" fmla="*/ 1352521 w 1373303"/>
                <a:gd name="connsiteY36" fmla="*/ 1246909 h 1449230"/>
                <a:gd name="connsiteX37" fmla="*/ 1373303 w 1373303"/>
                <a:gd name="connsiteY37" fmla="*/ 1371600 h 1449230"/>
                <a:gd name="connsiteX38" fmla="*/ 1342130 w 1373303"/>
                <a:gd name="connsiteY38" fmla="*/ 1392382 h 1449230"/>
                <a:gd name="connsiteX39" fmla="*/ 1238221 w 1373303"/>
                <a:gd name="connsiteY39" fmla="*/ 1381991 h 1449230"/>
                <a:gd name="connsiteX40" fmla="*/ 1051185 w 1373303"/>
                <a:gd name="connsiteY40" fmla="*/ 1371600 h 1449230"/>
                <a:gd name="connsiteX41" fmla="*/ 781021 w 1373303"/>
                <a:gd name="connsiteY41" fmla="*/ 1381991 h 1449230"/>
                <a:gd name="connsiteX42" fmla="*/ 718675 w 1373303"/>
                <a:gd name="connsiteY42" fmla="*/ 1392382 h 1449230"/>
                <a:gd name="connsiteX43" fmla="*/ 666721 w 1373303"/>
                <a:gd name="connsiteY43" fmla="*/ 1402773 h 1449230"/>
                <a:gd name="connsiteX44" fmla="*/ 573203 w 1373303"/>
                <a:gd name="connsiteY44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52421 w 1373303"/>
                <a:gd name="connsiteY10" fmla="*/ 145473 h 1449230"/>
                <a:gd name="connsiteX11" fmla="*/ 573203 w 1373303"/>
                <a:gd name="connsiteY11" fmla="*/ 114300 h 1449230"/>
                <a:gd name="connsiteX12" fmla="*/ 604375 w 1373303"/>
                <a:gd name="connsiteY12" fmla="*/ 51955 h 1449230"/>
                <a:gd name="connsiteX13" fmla="*/ 645939 w 1373303"/>
                <a:gd name="connsiteY13" fmla="*/ 31173 h 1449230"/>
                <a:gd name="connsiteX14" fmla="*/ 708285 w 1373303"/>
                <a:gd name="connsiteY14" fmla="*/ 0 h 1449230"/>
                <a:gd name="connsiteX15" fmla="*/ 822585 w 1373303"/>
                <a:gd name="connsiteY15" fmla="*/ 10391 h 1449230"/>
                <a:gd name="connsiteX16" fmla="*/ 874539 w 1373303"/>
                <a:gd name="connsiteY16" fmla="*/ 20782 h 1449230"/>
                <a:gd name="connsiteX17" fmla="*/ 936885 w 1373303"/>
                <a:gd name="connsiteY17" fmla="*/ 83127 h 1449230"/>
                <a:gd name="connsiteX18" fmla="*/ 1009621 w 1373303"/>
                <a:gd name="connsiteY18" fmla="*/ 176646 h 1449230"/>
                <a:gd name="connsiteX19" fmla="*/ 1030403 w 1373303"/>
                <a:gd name="connsiteY19" fmla="*/ 259773 h 1449230"/>
                <a:gd name="connsiteX20" fmla="*/ 1040794 w 1373303"/>
                <a:gd name="connsiteY20" fmla="*/ 363682 h 1449230"/>
                <a:gd name="connsiteX21" fmla="*/ 1030403 w 1373303"/>
                <a:gd name="connsiteY21" fmla="*/ 529936 h 1449230"/>
                <a:gd name="connsiteX22" fmla="*/ 999230 w 1373303"/>
                <a:gd name="connsiteY22" fmla="*/ 592282 h 1449230"/>
                <a:gd name="connsiteX23" fmla="*/ 968057 w 1373303"/>
                <a:gd name="connsiteY23" fmla="*/ 654627 h 1449230"/>
                <a:gd name="connsiteX24" fmla="*/ 978448 w 1373303"/>
                <a:gd name="connsiteY24" fmla="*/ 685800 h 1449230"/>
                <a:gd name="connsiteX25" fmla="*/ 1020012 w 1373303"/>
                <a:gd name="connsiteY25" fmla="*/ 696191 h 1449230"/>
                <a:gd name="connsiteX26" fmla="*/ 1051185 w 1373303"/>
                <a:gd name="connsiteY26" fmla="*/ 706582 h 1449230"/>
                <a:gd name="connsiteX27" fmla="*/ 1144703 w 1373303"/>
                <a:gd name="connsiteY27" fmla="*/ 789709 h 1449230"/>
                <a:gd name="connsiteX28" fmla="*/ 1175875 w 1373303"/>
                <a:gd name="connsiteY28" fmla="*/ 810491 h 1449230"/>
                <a:gd name="connsiteX29" fmla="*/ 1196657 w 1373303"/>
                <a:gd name="connsiteY29" fmla="*/ 841664 h 1449230"/>
                <a:gd name="connsiteX30" fmla="*/ 1248612 w 1373303"/>
                <a:gd name="connsiteY30" fmla="*/ 904009 h 1449230"/>
                <a:gd name="connsiteX31" fmla="*/ 1269394 w 1373303"/>
                <a:gd name="connsiteY31" fmla="*/ 976746 h 1449230"/>
                <a:gd name="connsiteX32" fmla="*/ 1300566 w 1373303"/>
                <a:gd name="connsiteY32" fmla="*/ 1070264 h 1449230"/>
                <a:gd name="connsiteX33" fmla="*/ 1310957 w 1373303"/>
                <a:gd name="connsiteY33" fmla="*/ 1101436 h 1449230"/>
                <a:gd name="connsiteX34" fmla="*/ 1331739 w 1373303"/>
                <a:gd name="connsiteY34" fmla="*/ 1184564 h 1449230"/>
                <a:gd name="connsiteX35" fmla="*/ 1352521 w 1373303"/>
                <a:gd name="connsiteY35" fmla="*/ 1246909 h 1449230"/>
                <a:gd name="connsiteX36" fmla="*/ 1373303 w 1373303"/>
                <a:gd name="connsiteY36" fmla="*/ 1371600 h 1449230"/>
                <a:gd name="connsiteX37" fmla="*/ 1342130 w 1373303"/>
                <a:gd name="connsiteY37" fmla="*/ 1392382 h 1449230"/>
                <a:gd name="connsiteX38" fmla="*/ 1238221 w 1373303"/>
                <a:gd name="connsiteY38" fmla="*/ 1381991 h 1449230"/>
                <a:gd name="connsiteX39" fmla="*/ 1051185 w 1373303"/>
                <a:gd name="connsiteY39" fmla="*/ 1371600 h 1449230"/>
                <a:gd name="connsiteX40" fmla="*/ 781021 w 1373303"/>
                <a:gd name="connsiteY40" fmla="*/ 1381991 h 1449230"/>
                <a:gd name="connsiteX41" fmla="*/ 718675 w 1373303"/>
                <a:gd name="connsiteY41" fmla="*/ 1392382 h 1449230"/>
                <a:gd name="connsiteX42" fmla="*/ 666721 w 1373303"/>
                <a:gd name="connsiteY42" fmla="*/ 1402773 h 1449230"/>
                <a:gd name="connsiteX43" fmla="*/ 573203 w 1373303"/>
                <a:gd name="connsiteY43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573203 w 1373303"/>
                <a:gd name="connsiteY10" fmla="*/ 114300 h 1449230"/>
                <a:gd name="connsiteX11" fmla="*/ 604375 w 1373303"/>
                <a:gd name="connsiteY11" fmla="*/ 51955 h 1449230"/>
                <a:gd name="connsiteX12" fmla="*/ 645939 w 1373303"/>
                <a:gd name="connsiteY12" fmla="*/ 31173 h 1449230"/>
                <a:gd name="connsiteX13" fmla="*/ 708285 w 1373303"/>
                <a:gd name="connsiteY13" fmla="*/ 0 h 1449230"/>
                <a:gd name="connsiteX14" fmla="*/ 822585 w 1373303"/>
                <a:gd name="connsiteY14" fmla="*/ 10391 h 1449230"/>
                <a:gd name="connsiteX15" fmla="*/ 874539 w 1373303"/>
                <a:gd name="connsiteY15" fmla="*/ 20782 h 1449230"/>
                <a:gd name="connsiteX16" fmla="*/ 936885 w 1373303"/>
                <a:gd name="connsiteY16" fmla="*/ 83127 h 1449230"/>
                <a:gd name="connsiteX17" fmla="*/ 1009621 w 1373303"/>
                <a:gd name="connsiteY17" fmla="*/ 176646 h 1449230"/>
                <a:gd name="connsiteX18" fmla="*/ 1030403 w 1373303"/>
                <a:gd name="connsiteY18" fmla="*/ 259773 h 1449230"/>
                <a:gd name="connsiteX19" fmla="*/ 1040794 w 1373303"/>
                <a:gd name="connsiteY19" fmla="*/ 363682 h 1449230"/>
                <a:gd name="connsiteX20" fmla="*/ 1030403 w 1373303"/>
                <a:gd name="connsiteY20" fmla="*/ 529936 h 1449230"/>
                <a:gd name="connsiteX21" fmla="*/ 999230 w 1373303"/>
                <a:gd name="connsiteY21" fmla="*/ 592282 h 1449230"/>
                <a:gd name="connsiteX22" fmla="*/ 968057 w 1373303"/>
                <a:gd name="connsiteY22" fmla="*/ 654627 h 1449230"/>
                <a:gd name="connsiteX23" fmla="*/ 978448 w 1373303"/>
                <a:gd name="connsiteY23" fmla="*/ 685800 h 1449230"/>
                <a:gd name="connsiteX24" fmla="*/ 1020012 w 1373303"/>
                <a:gd name="connsiteY24" fmla="*/ 696191 h 1449230"/>
                <a:gd name="connsiteX25" fmla="*/ 1051185 w 1373303"/>
                <a:gd name="connsiteY25" fmla="*/ 706582 h 1449230"/>
                <a:gd name="connsiteX26" fmla="*/ 1144703 w 1373303"/>
                <a:gd name="connsiteY26" fmla="*/ 789709 h 1449230"/>
                <a:gd name="connsiteX27" fmla="*/ 1175875 w 1373303"/>
                <a:gd name="connsiteY27" fmla="*/ 810491 h 1449230"/>
                <a:gd name="connsiteX28" fmla="*/ 1196657 w 1373303"/>
                <a:gd name="connsiteY28" fmla="*/ 841664 h 1449230"/>
                <a:gd name="connsiteX29" fmla="*/ 1248612 w 1373303"/>
                <a:gd name="connsiteY29" fmla="*/ 904009 h 1449230"/>
                <a:gd name="connsiteX30" fmla="*/ 1269394 w 1373303"/>
                <a:gd name="connsiteY30" fmla="*/ 976746 h 1449230"/>
                <a:gd name="connsiteX31" fmla="*/ 1300566 w 1373303"/>
                <a:gd name="connsiteY31" fmla="*/ 1070264 h 1449230"/>
                <a:gd name="connsiteX32" fmla="*/ 1310957 w 1373303"/>
                <a:gd name="connsiteY32" fmla="*/ 1101436 h 1449230"/>
                <a:gd name="connsiteX33" fmla="*/ 1331739 w 1373303"/>
                <a:gd name="connsiteY33" fmla="*/ 1184564 h 1449230"/>
                <a:gd name="connsiteX34" fmla="*/ 1352521 w 1373303"/>
                <a:gd name="connsiteY34" fmla="*/ 1246909 h 1449230"/>
                <a:gd name="connsiteX35" fmla="*/ 1373303 w 1373303"/>
                <a:gd name="connsiteY35" fmla="*/ 1371600 h 1449230"/>
                <a:gd name="connsiteX36" fmla="*/ 1342130 w 1373303"/>
                <a:gd name="connsiteY36" fmla="*/ 1392382 h 1449230"/>
                <a:gd name="connsiteX37" fmla="*/ 1238221 w 1373303"/>
                <a:gd name="connsiteY37" fmla="*/ 1381991 h 1449230"/>
                <a:gd name="connsiteX38" fmla="*/ 1051185 w 1373303"/>
                <a:gd name="connsiteY38" fmla="*/ 1371600 h 1449230"/>
                <a:gd name="connsiteX39" fmla="*/ 781021 w 1373303"/>
                <a:gd name="connsiteY39" fmla="*/ 1381991 h 1449230"/>
                <a:gd name="connsiteX40" fmla="*/ 718675 w 1373303"/>
                <a:gd name="connsiteY40" fmla="*/ 1392382 h 1449230"/>
                <a:gd name="connsiteX41" fmla="*/ 666721 w 1373303"/>
                <a:gd name="connsiteY41" fmla="*/ 1402773 h 1449230"/>
                <a:gd name="connsiteX42" fmla="*/ 573203 w 1373303"/>
                <a:gd name="connsiteY42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04375 w 1373303"/>
                <a:gd name="connsiteY10" fmla="*/ 51955 h 1449230"/>
                <a:gd name="connsiteX11" fmla="*/ 645939 w 1373303"/>
                <a:gd name="connsiteY11" fmla="*/ 31173 h 1449230"/>
                <a:gd name="connsiteX12" fmla="*/ 708285 w 1373303"/>
                <a:gd name="connsiteY12" fmla="*/ 0 h 1449230"/>
                <a:gd name="connsiteX13" fmla="*/ 822585 w 1373303"/>
                <a:gd name="connsiteY13" fmla="*/ 10391 h 1449230"/>
                <a:gd name="connsiteX14" fmla="*/ 874539 w 1373303"/>
                <a:gd name="connsiteY14" fmla="*/ 20782 h 1449230"/>
                <a:gd name="connsiteX15" fmla="*/ 936885 w 1373303"/>
                <a:gd name="connsiteY15" fmla="*/ 83127 h 1449230"/>
                <a:gd name="connsiteX16" fmla="*/ 1009621 w 1373303"/>
                <a:gd name="connsiteY16" fmla="*/ 176646 h 1449230"/>
                <a:gd name="connsiteX17" fmla="*/ 1030403 w 1373303"/>
                <a:gd name="connsiteY17" fmla="*/ 259773 h 1449230"/>
                <a:gd name="connsiteX18" fmla="*/ 1040794 w 1373303"/>
                <a:gd name="connsiteY18" fmla="*/ 363682 h 1449230"/>
                <a:gd name="connsiteX19" fmla="*/ 1030403 w 1373303"/>
                <a:gd name="connsiteY19" fmla="*/ 529936 h 1449230"/>
                <a:gd name="connsiteX20" fmla="*/ 999230 w 1373303"/>
                <a:gd name="connsiteY20" fmla="*/ 592282 h 1449230"/>
                <a:gd name="connsiteX21" fmla="*/ 968057 w 1373303"/>
                <a:gd name="connsiteY21" fmla="*/ 654627 h 1449230"/>
                <a:gd name="connsiteX22" fmla="*/ 978448 w 1373303"/>
                <a:gd name="connsiteY22" fmla="*/ 685800 h 1449230"/>
                <a:gd name="connsiteX23" fmla="*/ 1020012 w 1373303"/>
                <a:gd name="connsiteY23" fmla="*/ 696191 h 1449230"/>
                <a:gd name="connsiteX24" fmla="*/ 1051185 w 1373303"/>
                <a:gd name="connsiteY24" fmla="*/ 706582 h 1449230"/>
                <a:gd name="connsiteX25" fmla="*/ 1144703 w 1373303"/>
                <a:gd name="connsiteY25" fmla="*/ 789709 h 1449230"/>
                <a:gd name="connsiteX26" fmla="*/ 1175875 w 1373303"/>
                <a:gd name="connsiteY26" fmla="*/ 810491 h 1449230"/>
                <a:gd name="connsiteX27" fmla="*/ 1196657 w 1373303"/>
                <a:gd name="connsiteY27" fmla="*/ 841664 h 1449230"/>
                <a:gd name="connsiteX28" fmla="*/ 1248612 w 1373303"/>
                <a:gd name="connsiteY28" fmla="*/ 904009 h 1449230"/>
                <a:gd name="connsiteX29" fmla="*/ 1269394 w 1373303"/>
                <a:gd name="connsiteY29" fmla="*/ 976746 h 1449230"/>
                <a:gd name="connsiteX30" fmla="*/ 1300566 w 1373303"/>
                <a:gd name="connsiteY30" fmla="*/ 1070264 h 1449230"/>
                <a:gd name="connsiteX31" fmla="*/ 1310957 w 1373303"/>
                <a:gd name="connsiteY31" fmla="*/ 1101436 h 1449230"/>
                <a:gd name="connsiteX32" fmla="*/ 1331739 w 1373303"/>
                <a:gd name="connsiteY32" fmla="*/ 1184564 h 1449230"/>
                <a:gd name="connsiteX33" fmla="*/ 1352521 w 1373303"/>
                <a:gd name="connsiteY33" fmla="*/ 1246909 h 1449230"/>
                <a:gd name="connsiteX34" fmla="*/ 1373303 w 1373303"/>
                <a:gd name="connsiteY34" fmla="*/ 1371600 h 1449230"/>
                <a:gd name="connsiteX35" fmla="*/ 1342130 w 1373303"/>
                <a:gd name="connsiteY35" fmla="*/ 1392382 h 1449230"/>
                <a:gd name="connsiteX36" fmla="*/ 1238221 w 1373303"/>
                <a:gd name="connsiteY36" fmla="*/ 1381991 h 1449230"/>
                <a:gd name="connsiteX37" fmla="*/ 1051185 w 1373303"/>
                <a:gd name="connsiteY37" fmla="*/ 1371600 h 1449230"/>
                <a:gd name="connsiteX38" fmla="*/ 781021 w 1373303"/>
                <a:gd name="connsiteY38" fmla="*/ 1381991 h 1449230"/>
                <a:gd name="connsiteX39" fmla="*/ 718675 w 1373303"/>
                <a:gd name="connsiteY39" fmla="*/ 1392382 h 1449230"/>
                <a:gd name="connsiteX40" fmla="*/ 666721 w 1373303"/>
                <a:gd name="connsiteY40" fmla="*/ 1402773 h 1449230"/>
                <a:gd name="connsiteX41" fmla="*/ 573203 w 1373303"/>
                <a:gd name="connsiteY41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645939 w 1373303"/>
                <a:gd name="connsiteY10" fmla="*/ 31173 h 1449230"/>
                <a:gd name="connsiteX11" fmla="*/ 708285 w 1373303"/>
                <a:gd name="connsiteY11" fmla="*/ 0 h 1449230"/>
                <a:gd name="connsiteX12" fmla="*/ 822585 w 1373303"/>
                <a:gd name="connsiteY12" fmla="*/ 10391 h 1449230"/>
                <a:gd name="connsiteX13" fmla="*/ 874539 w 1373303"/>
                <a:gd name="connsiteY13" fmla="*/ 20782 h 1449230"/>
                <a:gd name="connsiteX14" fmla="*/ 936885 w 1373303"/>
                <a:gd name="connsiteY14" fmla="*/ 83127 h 1449230"/>
                <a:gd name="connsiteX15" fmla="*/ 1009621 w 1373303"/>
                <a:gd name="connsiteY15" fmla="*/ 176646 h 1449230"/>
                <a:gd name="connsiteX16" fmla="*/ 1030403 w 1373303"/>
                <a:gd name="connsiteY16" fmla="*/ 259773 h 1449230"/>
                <a:gd name="connsiteX17" fmla="*/ 1040794 w 1373303"/>
                <a:gd name="connsiteY17" fmla="*/ 363682 h 1449230"/>
                <a:gd name="connsiteX18" fmla="*/ 1030403 w 1373303"/>
                <a:gd name="connsiteY18" fmla="*/ 529936 h 1449230"/>
                <a:gd name="connsiteX19" fmla="*/ 999230 w 1373303"/>
                <a:gd name="connsiteY19" fmla="*/ 592282 h 1449230"/>
                <a:gd name="connsiteX20" fmla="*/ 968057 w 1373303"/>
                <a:gd name="connsiteY20" fmla="*/ 654627 h 1449230"/>
                <a:gd name="connsiteX21" fmla="*/ 978448 w 1373303"/>
                <a:gd name="connsiteY21" fmla="*/ 685800 h 1449230"/>
                <a:gd name="connsiteX22" fmla="*/ 1020012 w 1373303"/>
                <a:gd name="connsiteY22" fmla="*/ 696191 h 1449230"/>
                <a:gd name="connsiteX23" fmla="*/ 1051185 w 1373303"/>
                <a:gd name="connsiteY23" fmla="*/ 706582 h 1449230"/>
                <a:gd name="connsiteX24" fmla="*/ 1144703 w 1373303"/>
                <a:gd name="connsiteY24" fmla="*/ 789709 h 1449230"/>
                <a:gd name="connsiteX25" fmla="*/ 1175875 w 1373303"/>
                <a:gd name="connsiteY25" fmla="*/ 810491 h 1449230"/>
                <a:gd name="connsiteX26" fmla="*/ 1196657 w 1373303"/>
                <a:gd name="connsiteY26" fmla="*/ 841664 h 1449230"/>
                <a:gd name="connsiteX27" fmla="*/ 1248612 w 1373303"/>
                <a:gd name="connsiteY27" fmla="*/ 904009 h 1449230"/>
                <a:gd name="connsiteX28" fmla="*/ 1269394 w 1373303"/>
                <a:gd name="connsiteY28" fmla="*/ 976746 h 1449230"/>
                <a:gd name="connsiteX29" fmla="*/ 1300566 w 1373303"/>
                <a:gd name="connsiteY29" fmla="*/ 1070264 h 1449230"/>
                <a:gd name="connsiteX30" fmla="*/ 1310957 w 1373303"/>
                <a:gd name="connsiteY30" fmla="*/ 1101436 h 1449230"/>
                <a:gd name="connsiteX31" fmla="*/ 1331739 w 1373303"/>
                <a:gd name="connsiteY31" fmla="*/ 1184564 h 1449230"/>
                <a:gd name="connsiteX32" fmla="*/ 1352521 w 1373303"/>
                <a:gd name="connsiteY32" fmla="*/ 1246909 h 1449230"/>
                <a:gd name="connsiteX33" fmla="*/ 1373303 w 1373303"/>
                <a:gd name="connsiteY33" fmla="*/ 1371600 h 1449230"/>
                <a:gd name="connsiteX34" fmla="*/ 1342130 w 1373303"/>
                <a:gd name="connsiteY34" fmla="*/ 1392382 h 1449230"/>
                <a:gd name="connsiteX35" fmla="*/ 1238221 w 1373303"/>
                <a:gd name="connsiteY35" fmla="*/ 1381991 h 1449230"/>
                <a:gd name="connsiteX36" fmla="*/ 1051185 w 1373303"/>
                <a:gd name="connsiteY36" fmla="*/ 1371600 h 1449230"/>
                <a:gd name="connsiteX37" fmla="*/ 781021 w 1373303"/>
                <a:gd name="connsiteY37" fmla="*/ 1381991 h 1449230"/>
                <a:gd name="connsiteX38" fmla="*/ 718675 w 1373303"/>
                <a:gd name="connsiteY38" fmla="*/ 1392382 h 1449230"/>
                <a:gd name="connsiteX39" fmla="*/ 666721 w 1373303"/>
                <a:gd name="connsiteY39" fmla="*/ 1402773 h 1449230"/>
                <a:gd name="connsiteX40" fmla="*/ 573203 w 1373303"/>
                <a:gd name="connsiteY40" fmla="*/ 1413164 h 1449230"/>
                <a:gd name="connsiteX0" fmla="*/ 573203 w 1373303"/>
                <a:gd name="connsiteY0" fmla="*/ 1413164 h 1449230"/>
                <a:gd name="connsiteX1" fmla="*/ 510857 w 1373303"/>
                <a:gd name="connsiteY1" fmla="*/ 1423555 h 1449230"/>
                <a:gd name="connsiteX2" fmla="*/ 251085 w 1373303"/>
                <a:gd name="connsiteY2" fmla="*/ 1444336 h 1449230"/>
                <a:gd name="connsiteX3" fmla="*/ 2569 w 1373303"/>
                <a:gd name="connsiteY3" fmla="*/ 1449099 h 1449230"/>
                <a:gd name="connsiteX4" fmla="*/ 22485 w 1373303"/>
                <a:gd name="connsiteY4" fmla="*/ 1298864 h 1449230"/>
                <a:gd name="connsiteX5" fmla="*/ 126394 w 1373303"/>
                <a:gd name="connsiteY5" fmla="*/ 935182 h 1449230"/>
                <a:gd name="connsiteX6" fmla="*/ 344603 w 1373303"/>
                <a:gd name="connsiteY6" fmla="*/ 727364 h 1449230"/>
                <a:gd name="connsiteX7" fmla="*/ 498735 w 1373303"/>
                <a:gd name="connsiteY7" fmla="*/ 673028 h 1449230"/>
                <a:gd name="connsiteX8" fmla="*/ 458903 w 1373303"/>
                <a:gd name="connsiteY8" fmla="*/ 581891 h 1449230"/>
                <a:gd name="connsiteX9" fmla="*/ 458903 w 1373303"/>
                <a:gd name="connsiteY9" fmla="*/ 311727 h 1449230"/>
                <a:gd name="connsiteX10" fmla="*/ 708285 w 1373303"/>
                <a:gd name="connsiteY10" fmla="*/ 0 h 1449230"/>
                <a:gd name="connsiteX11" fmla="*/ 822585 w 1373303"/>
                <a:gd name="connsiteY11" fmla="*/ 10391 h 1449230"/>
                <a:gd name="connsiteX12" fmla="*/ 874539 w 1373303"/>
                <a:gd name="connsiteY12" fmla="*/ 20782 h 1449230"/>
                <a:gd name="connsiteX13" fmla="*/ 936885 w 1373303"/>
                <a:gd name="connsiteY13" fmla="*/ 83127 h 1449230"/>
                <a:gd name="connsiteX14" fmla="*/ 1009621 w 1373303"/>
                <a:gd name="connsiteY14" fmla="*/ 176646 h 1449230"/>
                <a:gd name="connsiteX15" fmla="*/ 1030403 w 1373303"/>
                <a:gd name="connsiteY15" fmla="*/ 259773 h 1449230"/>
                <a:gd name="connsiteX16" fmla="*/ 1040794 w 1373303"/>
                <a:gd name="connsiteY16" fmla="*/ 363682 h 1449230"/>
                <a:gd name="connsiteX17" fmla="*/ 1030403 w 1373303"/>
                <a:gd name="connsiteY17" fmla="*/ 529936 h 1449230"/>
                <a:gd name="connsiteX18" fmla="*/ 999230 w 1373303"/>
                <a:gd name="connsiteY18" fmla="*/ 592282 h 1449230"/>
                <a:gd name="connsiteX19" fmla="*/ 968057 w 1373303"/>
                <a:gd name="connsiteY19" fmla="*/ 654627 h 1449230"/>
                <a:gd name="connsiteX20" fmla="*/ 978448 w 1373303"/>
                <a:gd name="connsiteY20" fmla="*/ 685800 h 1449230"/>
                <a:gd name="connsiteX21" fmla="*/ 1020012 w 1373303"/>
                <a:gd name="connsiteY21" fmla="*/ 696191 h 1449230"/>
                <a:gd name="connsiteX22" fmla="*/ 1051185 w 1373303"/>
                <a:gd name="connsiteY22" fmla="*/ 706582 h 1449230"/>
                <a:gd name="connsiteX23" fmla="*/ 1144703 w 1373303"/>
                <a:gd name="connsiteY23" fmla="*/ 789709 h 1449230"/>
                <a:gd name="connsiteX24" fmla="*/ 1175875 w 1373303"/>
                <a:gd name="connsiteY24" fmla="*/ 810491 h 1449230"/>
                <a:gd name="connsiteX25" fmla="*/ 1196657 w 1373303"/>
                <a:gd name="connsiteY25" fmla="*/ 841664 h 1449230"/>
                <a:gd name="connsiteX26" fmla="*/ 1248612 w 1373303"/>
                <a:gd name="connsiteY26" fmla="*/ 904009 h 1449230"/>
                <a:gd name="connsiteX27" fmla="*/ 1269394 w 1373303"/>
                <a:gd name="connsiteY27" fmla="*/ 976746 h 1449230"/>
                <a:gd name="connsiteX28" fmla="*/ 1300566 w 1373303"/>
                <a:gd name="connsiteY28" fmla="*/ 1070264 h 1449230"/>
                <a:gd name="connsiteX29" fmla="*/ 1310957 w 1373303"/>
                <a:gd name="connsiteY29" fmla="*/ 1101436 h 1449230"/>
                <a:gd name="connsiteX30" fmla="*/ 1331739 w 1373303"/>
                <a:gd name="connsiteY30" fmla="*/ 1184564 h 1449230"/>
                <a:gd name="connsiteX31" fmla="*/ 1352521 w 1373303"/>
                <a:gd name="connsiteY31" fmla="*/ 1246909 h 1449230"/>
                <a:gd name="connsiteX32" fmla="*/ 1373303 w 1373303"/>
                <a:gd name="connsiteY32" fmla="*/ 1371600 h 1449230"/>
                <a:gd name="connsiteX33" fmla="*/ 1342130 w 1373303"/>
                <a:gd name="connsiteY33" fmla="*/ 1392382 h 1449230"/>
                <a:gd name="connsiteX34" fmla="*/ 1238221 w 1373303"/>
                <a:gd name="connsiteY34" fmla="*/ 1381991 h 1449230"/>
                <a:gd name="connsiteX35" fmla="*/ 1051185 w 1373303"/>
                <a:gd name="connsiteY35" fmla="*/ 1371600 h 1449230"/>
                <a:gd name="connsiteX36" fmla="*/ 781021 w 1373303"/>
                <a:gd name="connsiteY36" fmla="*/ 1381991 h 1449230"/>
                <a:gd name="connsiteX37" fmla="*/ 718675 w 1373303"/>
                <a:gd name="connsiteY37" fmla="*/ 1392382 h 1449230"/>
                <a:gd name="connsiteX38" fmla="*/ 666721 w 1373303"/>
                <a:gd name="connsiteY38" fmla="*/ 1402773 h 1449230"/>
                <a:gd name="connsiteX39" fmla="*/ 573203 w 1373303"/>
                <a:gd name="connsiteY39" fmla="*/ 1413164 h 1449230"/>
                <a:gd name="connsiteX0" fmla="*/ 573203 w 1373303"/>
                <a:gd name="connsiteY0" fmla="*/ 1405383 h 1441449"/>
                <a:gd name="connsiteX1" fmla="*/ 510857 w 1373303"/>
                <a:gd name="connsiteY1" fmla="*/ 1415774 h 1441449"/>
                <a:gd name="connsiteX2" fmla="*/ 251085 w 1373303"/>
                <a:gd name="connsiteY2" fmla="*/ 1436555 h 1441449"/>
                <a:gd name="connsiteX3" fmla="*/ 2569 w 1373303"/>
                <a:gd name="connsiteY3" fmla="*/ 1441318 h 1441449"/>
                <a:gd name="connsiteX4" fmla="*/ 22485 w 1373303"/>
                <a:gd name="connsiteY4" fmla="*/ 1291083 h 1441449"/>
                <a:gd name="connsiteX5" fmla="*/ 126394 w 1373303"/>
                <a:gd name="connsiteY5" fmla="*/ 927401 h 1441449"/>
                <a:gd name="connsiteX6" fmla="*/ 344603 w 1373303"/>
                <a:gd name="connsiteY6" fmla="*/ 719583 h 1441449"/>
                <a:gd name="connsiteX7" fmla="*/ 498735 w 1373303"/>
                <a:gd name="connsiteY7" fmla="*/ 665247 h 1441449"/>
                <a:gd name="connsiteX8" fmla="*/ 458903 w 1373303"/>
                <a:gd name="connsiteY8" fmla="*/ 574110 h 1441449"/>
                <a:gd name="connsiteX9" fmla="*/ 458903 w 1373303"/>
                <a:gd name="connsiteY9" fmla="*/ 303946 h 1441449"/>
                <a:gd name="connsiteX10" fmla="*/ 605892 w 1373303"/>
                <a:gd name="connsiteY10" fmla="*/ 54132 h 1441449"/>
                <a:gd name="connsiteX11" fmla="*/ 822585 w 1373303"/>
                <a:gd name="connsiteY11" fmla="*/ 2610 h 1441449"/>
                <a:gd name="connsiteX12" fmla="*/ 874539 w 1373303"/>
                <a:gd name="connsiteY12" fmla="*/ 13001 h 1441449"/>
                <a:gd name="connsiteX13" fmla="*/ 936885 w 1373303"/>
                <a:gd name="connsiteY13" fmla="*/ 75346 h 1441449"/>
                <a:gd name="connsiteX14" fmla="*/ 1009621 w 1373303"/>
                <a:gd name="connsiteY14" fmla="*/ 168865 h 1441449"/>
                <a:gd name="connsiteX15" fmla="*/ 1030403 w 1373303"/>
                <a:gd name="connsiteY15" fmla="*/ 251992 h 1441449"/>
                <a:gd name="connsiteX16" fmla="*/ 1040794 w 1373303"/>
                <a:gd name="connsiteY16" fmla="*/ 355901 h 1441449"/>
                <a:gd name="connsiteX17" fmla="*/ 1030403 w 1373303"/>
                <a:gd name="connsiteY17" fmla="*/ 522155 h 1441449"/>
                <a:gd name="connsiteX18" fmla="*/ 999230 w 1373303"/>
                <a:gd name="connsiteY18" fmla="*/ 584501 h 1441449"/>
                <a:gd name="connsiteX19" fmla="*/ 968057 w 1373303"/>
                <a:gd name="connsiteY19" fmla="*/ 646846 h 1441449"/>
                <a:gd name="connsiteX20" fmla="*/ 978448 w 1373303"/>
                <a:gd name="connsiteY20" fmla="*/ 678019 h 1441449"/>
                <a:gd name="connsiteX21" fmla="*/ 1020012 w 1373303"/>
                <a:gd name="connsiteY21" fmla="*/ 688410 h 1441449"/>
                <a:gd name="connsiteX22" fmla="*/ 1051185 w 1373303"/>
                <a:gd name="connsiteY22" fmla="*/ 698801 h 1441449"/>
                <a:gd name="connsiteX23" fmla="*/ 1144703 w 1373303"/>
                <a:gd name="connsiteY23" fmla="*/ 781928 h 1441449"/>
                <a:gd name="connsiteX24" fmla="*/ 1175875 w 1373303"/>
                <a:gd name="connsiteY24" fmla="*/ 802710 h 1441449"/>
                <a:gd name="connsiteX25" fmla="*/ 1196657 w 1373303"/>
                <a:gd name="connsiteY25" fmla="*/ 833883 h 1441449"/>
                <a:gd name="connsiteX26" fmla="*/ 1248612 w 1373303"/>
                <a:gd name="connsiteY26" fmla="*/ 896228 h 1441449"/>
                <a:gd name="connsiteX27" fmla="*/ 1269394 w 1373303"/>
                <a:gd name="connsiteY27" fmla="*/ 968965 h 1441449"/>
                <a:gd name="connsiteX28" fmla="*/ 1300566 w 1373303"/>
                <a:gd name="connsiteY28" fmla="*/ 1062483 h 1441449"/>
                <a:gd name="connsiteX29" fmla="*/ 1310957 w 1373303"/>
                <a:gd name="connsiteY29" fmla="*/ 1093655 h 1441449"/>
                <a:gd name="connsiteX30" fmla="*/ 1331739 w 1373303"/>
                <a:gd name="connsiteY30" fmla="*/ 1176783 h 1441449"/>
                <a:gd name="connsiteX31" fmla="*/ 1352521 w 1373303"/>
                <a:gd name="connsiteY31" fmla="*/ 1239128 h 1441449"/>
                <a:gd name="connsiteX32" fmla="*/ 1373303 w 1373303"/>
                <a:gd name="connsiteY32" fmla="*/ 1363819 h 1441449"/>
                <a:gd name="connsiteX33" fmla="*/ 1342130 w 1373303"/>
                <a:gd name="connsiteY33" fmla="*/ 1384601 h 1441449"/>
                <a:gd name="connsiteX34" fmla="*/ 1238221 w 1373303"/>
                <a:gd name="connsiteY34" fmla="*/ 1374210 h 1441449"/>
                <a:gd name="connsiteX35" fmla="*/ 1051185 w 1373303"/>
                <a:gd name="connsiteY35" fmla="*/ 1363819 h 1441449"/>
                <a:gd name="connsiteX36" fmla="*/ 781021 w 1373303"/>
                <a:gd name="connsiteY36" fmla="*/ 1374210 h 1441449"/>
                <a:gd name="connsiteX37" fmla="*/ 718675 w 1373303"/>
                <a:gd name="connsiteY37" fmla="*/ 1384601 h 1441449"/>
                <a:gd name="connsiteX38" fmla="*/ 666721 w 1373303"/>
                <a:gd name="connsiteY38" fmla="*/ 1394992 h 1441449"/>
                <a:gd name="connsiteX39" fmla="*/ 573203 w 1373303"/>
                <a:gd name="connsiteY39" fmla="*/ 1405383 h 1441449"/>
                <a:gd name="connsiteX0" fmla="*/ 573203 w 1373303"/>
                <a:gd name="connsiteY0" fmla="*/ 1404206 h 1440272"/>
                <a:gd name="connsiteX1" fmla="*/ 510857 w 1373303"/>
                <a:gd name="connsiteY1" fmla="*/ 1414597 h 1440272"/>
                <a:gd name="connsiteX2" fmla="*/ 251085 w 1373303"/>
                <a:gd name="connsiteY2" fmla="*/ 1435378 h 1440272"/>
                <a:gd name="connsiteX3" fmla="*/ 2569 w 1373303"/>
                <a:gd name="connsiteY3" fmla="*/ 1440141 h 1440272"/>
                <a:gd name="connsiteX4" fmla="*/ 22485 w 1373303"/>
                <a:gd name="connsiteY4" fmla="*/ 1289906 h 1440272"/>
                <a:gd name="connsiteX5" fmla="*/ 126394 w 1373303"/>
                <a:gd name="connsiteY5" fmla="*/ 926224 h 1440272"/>
                <a:gd name="connsiteX6" fmla="*/ 344603 w 1373303"/>
                <a:gd name="connsiteY6" fmla="*/ 718406 h 1440272"/>
                <a:gd name="connsiteX7" fmla="*/ 498735 w 1373303"/>
                <a:gd name="connsiteY7" fmla="*/ 664070 h 1440272"/>
                <a:gd name="connsiteX8" fmla="*/ 458903 w 1373303"/>
                <a:gd name="connsiteY8" fmla="*/ 572933 h 1440272"/>
                <a:gd name="connsiteX9" fmla="*/ 458903 w 1373303"/>
                <a:gd name="connsiteY9" fmla="*/ 302769 h 1440272"/>
                <a:gd name="connsiteX10" fmla="*/ 608274 w 1373303"/>
                <a:gd name="connsiteY10" fmla="*/ 36286 h 1440272"/>
                <a:gd name="connsiteX11" fmla="*/ 822585 w 1373303"/>
                <a:gd name="connsiteY11" fmla="*/ 1433 h 1440272"/>
                <a:gd name="connsiteX12" fmla="*/ 874539 w 1373303"/>
                <a:gd name="connsiteY12" fmla="*/ 11824 h 1440272"/>
                <a:gd name="connsiteX13" fmla="*/ 936885 w 1373303"/>
                <a:gd name="connsiteY13" fmla="*/ 74169 h 1440272"/>
                <a:gd name="connsiteX14" fmla="*/ 1009621 w 1373303"/>
                <a:gd name="connsiteY14" fmla="*/ 167688 h 1440272"/>
                <a:gd name="connsiteX15" fmla="*/ 1030403 w 1373303"/>
                <a:gd name="connsiteY15" fmla="*/ 250815 h 1440272"/>
                <a:gd name="connsiteX16" fmla="*/ 1040794 w 1373303"/>
                <a:gd name="connsiteY16" fmla="*/ 354724 h 1440272"/>
                <a:gd name="connsiteX17" fmla="*/ 1030403 w 1373303"/>
                <a:gd name="connsiteY17" fmla="*/ 520978 h 1440272"/>
                <a:gd name="connsiteX18" fmla="*/ 999230 w 1373303"/>
                <a:gd name="connsiteY18" fmla="*/ 583324 h 1440272"/>
                <a:gd name="connsiteX19" fmla="*/ 968057 w 1373303"/>
                <a:gd name="connsiteY19" fmla="*/ 645669 h 1440272"/>
                <a:gd name="connsiteX20" fmla="*/ 978448 w 1373303"/>
                <a:gd name="connsiteY20" fmla="*/ 676842 h 1440272"/>
                <a:gd name="connsiteX21" fmla="*/ 1020012 w 1373303"/>
                <a:gd name="connsiteY21" fmla="*/ 687233 h 1440272"/>
                <a:gd name="connsiteX22" fmla="*/ 1051185 w 1373303"/>
                <a:gd name="connsiteY22" fmla="*/ 697624 h 1440272"/>
                <a:gd name="connsiteX23" fmla="*/ 1144703 w 1373303"/>
                <a:gd name="connsiteY23" fmla="*/ 780751 h 1440272"/>
                <a:gd name="connsiteX24" fmla="*/ 1175875 w 1373303"/>
                <a:gd name="connsiteY24" fmla="*/ 801533 h 1440272"/>
                <a:gd name="connsiteX25" fmla="*/ 1196657 w 1373303"/>
                <a:gd name="connsiteY25" fmla="*/ 832706 h 1440272"/>
                <a:gd name="connsiteX26" fmla="*/ 1248612 w 1373303"/>
                <a:gd name="connsiteY26" fmla="*/ 895051 h 1440272"/>
                <a:gd name="connsiteX27" fmla="*/ 1269394 w 1373303"/>
                <a:gd name="connsiteY27" fmla="*/ 967788 h 1440272"/>
                <a:gd name="connsiteX28" fmla="*/ 1300566 w 1373303"/>
                <a:gd name="connsiteY28" fmla="*/ 1061306 h 1440272"/>
                <a:gd name="connsiteX29" fmla="*/ 1310957 w 1373303"/>
                <a:gd name="connsiteY29" fmla="*/ 1092478 h 1440272"/>
                <a:gd name="connsiteX30" fmla="*/ 1331739 w 1373303"/>
                <a:gd name="connsiteY30" fmla="*/ 1175606 h 1440272"/>
                <a:gd name="connsiteX31" fmla="*/ 1352521 w 1373303"/>
                <a:gd name="connsiteY31" fmla="*/ 1237951 h 1440272"/>
                <a:gd name="connsiteX32" fmla="*/ 1373303 w 1373303"/>
                <a:gd name="connsiteY32" fmla="*/ 1362642 h 1440272"/>
                <a:gd name="connsiteX33" fmla="*/ 1342130 w 1373303"/>
                <a:gd name="connsiteY33" fmla="*/ 1383424 h 1440272"/>
                <a:gd name="connsiteX34" fmla="*/ 1238221 w 1373303"/>
                <a:gd name="connsiteY34" fmla="*/ 1373033 h 1440272"/>
                <a:gd name="connsiteX35" fmla="*/ 1051185 w 1373303"/>
                <a:gd name="connsiteY35" fmla="*/ 1362642 h 1440272"/>
                <a:gd name="connsiteX36" fmla="*/ 781021 w 1373303"/>
                <a:gd name="connsiteY36" fmla="*/ 1373033 h 1440272"/>
                <a:gd name="connsiteX37" fmla="*/ 718675 w 1373303"/>
                <a:gd name="connsiteY37" fmla="*/ 1383424 h 1440272"/>
                <a:gd name="connsiteX38" fmla="*/ 666721 w 1373303"/>
                <a:gd name="connsiteY38" fmla="*/ 1393815 h 1440272"/>
                <a:gd name="connsiteX39" fmla="*/ 573203 w 1373303"/>
                <a:gd name="connsiteY39" fmla="*/ 1404206 h 1440272"/>
                <a:gd name="connsiteX0" fmla="*/ 573203 w 1373303"/>
                <a:gd name="connsiteY0" fmla="*/ 1394189 h 1430255"/>
                <a:gd name="connsiteX1" fmla="*/ 510857 w 1373303"/>
                <a:gd name="connsiteY1" fmla="*/ 1404580 h 1430255"/>
                <a:gd name="connsiteX2" fmla="*/ 251085 w 1373303"/>
                <a:gd name="connsiteY2" fmla="*/ 1425361 h 1430255"/>
                <a:gd name="connsiteX3" fmla="*/ 2569 w 1373303"/>
                <a:gd name="connsiteY3" fmla="*/ 1430124 h 1430255"/>
                <a:gd name="connsiteX4" fmla="*/ 22485 w 1373303"/>
                <a:gd name="connsiteY4" fmla="*/ 1279889 h 1430255"/>
                <a:gd name="connsiteX5" fmla="*/ 126394 w 1373303"/>
                <a:gd name="connsiteY5" fmla="*/ 916207 h 1430255"/>
                <a:gd name="connsiteX6" fmla="*/ 344603 w 1373303"/>
                <a:gd name="connsiteY6" fmla="*/ 708389 h 1430255"/>
                <a:gd name="connsiteX7" fmla="*/ 498735 w 1373303"/>
                <a:gd name="connsiteY7" fmla="*/ 654053 h 1430255"/>
                <a:gd name="connsiteX8" fmla="*/ 458903 w 1373303"/>
                <a:gd name="connsiteY8" fmla="*/ 562916 h 1430255"/>
                <a:gd name="connsiteX9" fmla="*/ 458903 w 1373303"/>
                <a:gd name="connsiteY9" fmla="*/ 292752 h 1430255"/>
                <a:gd name="connsiteX10" fmla="*/ 608274 w 1373303"/>
                <a:gd name="connsiteY10" fmla="*/ 26269 h 1430255"/>
                <a:gd name="connsiteX11" fmla="*/ 860685 w 1373303"/>
                <a:gd name="connsiteY11" fmla="*/ 17610 h 1430255"/>
                <a:gd name="connsiteX12" fmla="*/ 874539 w 1373303"/>
                <a:gd name="connsiteY12" fmla="*/ 1807 h 1430255"/>
                <a:gd name="connsiteX13" fmla="*/ 936885 w 1373303"/>
                <a:gd name="connsiteY13" fmla="*/ 64152 h 1430255"/>
                <a:gd name="connsiteX14" fmla="*/ 1009621 w 1373303"/>
                <a:gd name="connsiteY14" fmla="*/ 157671 h 1430255"/>
                <a:gd name="connsiteX15" fmla="*/ 1030403 w 1373303"/>
                <a:gd name="connsiteY15" fmla="*/ 240798 h 1430255"/>
                <a:gd name="connsiteX16" fmla="*/ 1040794 w 1373303"/>
                <a:gd name="connsiteY16" fmla="*/ 344707 h 1430255"/>
                <a:gd name="connsiteX17" fmla="*/ 1030403 w 1373303"/>
                <a:gd name="connsiteY17" fmla="*/ 510961 h 1430255"/>
                <a:gd name="connsiteX18" fmla="*/ 999230 w 1373303"/>
                <a:gd name="connsiteY18" fmla="*/ 573307 h 1430255"/>
                <a:gd name="connsiteX19" fmla="*/ 968057 w 1373303"/>
                <a:gd name="connsiteY19" fmla="*/ 635652 h 1430255"/>
                <a:gd name="connsiteX20" fmla="*/ 978448 w 1373303"/>
                <a:gd name="connsiteY20" fmla="*/ 666825 h 1430255"/>
                <a:gd name="connsiteX21" fmla="*/ 1020012 w 1373303"/>
                <a:gd name="connsiteY21" fmla="*/ 677216 h 1430255"/>
                <a:gd name="connsiteX22" fmla="*/ 1051185 w 1373303"/>
                <a:gd name="connsiteY22" fmla="*/ 687607 h 1430255"/>
                <a:gd name="connsiteX23" fmla="*/ 1144703 w 1373303"/>
                <a:gd name="connsiteY23" fmla="*/ 770734 h 1430255"/>
                <a:gd name="connsiteX24" fmla="*/ 1175875 w 1373303"/>
                <a:gd name="connsiteY24" fmla="*/ 791516 h 1430255"/>
                <a:gd name="connsiteX25" fmla="*/ 1196657 w 1373303"/>
                <a:gd name="connsiteY25" fmla="*/ 822689 h 1430255"/>
                <a:gd name="connsiteX26" fmla="*/ 1248612 w 1373303"/>
                <a:gd name="connsiteY26" fmla="*/ 885034 h 1430255"/>
                <a:gd name="connsiteX27" fmla="*/ 1269394 w 1373303"/>
                <a:gd name="connsiteY27" fmla="*/ 957771 h 1430255"/>
                <a:gd name="connsiteX28" fmla="*/ 1300566 w 1373303"/>
                <a:gd name="connsiteY28" fmla="*/ 1051289 h 1430255"/>
                <a:gd name="connsiteX29" fmla="*/ 1310957 w 1373303"/>
                <a:gd name="connsiteY29" fmla="*/ 1082461 h 1430255"/>
                <a:gd name="connsiteX30" fmla="*/ 1331739 w 1373303"/>
                <a:gd name="connsiteY30" fmla="*/ 1165589 h 1430255"/>
                <a:gd name="connsiteX31" fmla="*/ 1352521 w 1373303"/>
                <a:gd name="connsiteY31" fmla="*/ 1227934 h 1430255"/>
                <a:gd name="connsiteX32" fmla="*/ 1373303 w 1373303"/>
                <a:gd name="connsiteY32" fmla="*/ 1352625 h 1430255"/>
                <a:gd name="connsiteX33" fmla="*/ 1342130 w 1373303"/>
                <a:gd name="connsiteY33" fmla="*/ 1373407 h 1430255"/>
                <a:gd name="connsiteX34" fmla="*/ 1238221 w 1373303"/>
                <a:gd name="connsiteY34" fmla="*/ 1363016 h 1430255"/>
                <a:gd name="connsiteX35" fmla="*/ 1051185 w 1373303"/>
                <a:gd name="connsiteY35" fmla="*/ 1352625 h 1430255"/>
                <a:gd name="connsiteX36" fmla="*/ 781021 w 1373303"/>
                <a:gd name="connsiteY36" fmla="*/ 1363016 h 1430255"/>
                <a:gd name="connsiteX37" fmla="*/ 718675 w 1373303"/>
                <a:gd name="connsiteY37" fmla="*/ 1373407 h 1430255"/>
                <a:gd name="connsiteX38" fmla="*/ 666721 w 1373303"/>
                <a:gd name="connsiteY38" fmla="*/ 1383798 h 1430255"/>
                <a:gd name="connsiteX39" fmla="*/ 573203 w 1373303"/>
                <a:gd name="connsiteY39" fmla="*/ 1394189 h 1430255"/>
                <a:gd name="connsiteX0" fmla="*/ 573203 w 1373303"/>
                <a:gd name="connsiteY0" fmla="*/ 1377908 h 1413974"/>
                <a:gd name="connsiteX1" fmla="*/ 510857 w 1373303"/>
                <a:gd name="connsiteY1" fmla="*/ 1388299 h 1413974"/>
                <a:gd name="connsiteX2" fmla="*/ 251085 w 1373303"/>
                <a:gd name="connsiteY2" fmla="*/ 1409080 h 1413974"/>
                <a:gd name="connsiteX3" fmla="*/ 2569 w 1373303"/>
                <a:gd name="connsiteY3" fmla="*/ 1413843 h 1413974"/>
                <a:gd name="connsiteX4" fmla="*/ 22485 w 1373303"/>
                <a:gd name="connsiteY4" fmla="*/ 1263608 h 1413974"/>
                <a:gd name="connsiteX5" fmla="*/ 126394 w 1373303"/>
                <a:gd name="connsiteY5" fmla="*/ 899926 h 1413974"/>
                <a:gd name="connsiteX6" fmla="*/ 344603 w 1373303"/>
                <a:gd name="connsiteY6" fmla="*/ 692108 h 1413974"/>
                <a:gd name="connsiteX7" fmla="*/ 498735 w 1373303"/>
                <a:gd name="connsiteY7" fmla="*/ 637772 h 1413974"/>
                <a:gd name="connsiteX8" fmla="*/ 458903 w 1373303"/>
                <a:gd name="connsiteY8" fmla="*/ 546635 h 1413974"/>
                <a:gd name="connsiteX9" fmla="*/ 458903 w 1373303"/>
                <a:gd name="connsiteY9" fmla="*/ 276471 h 1413974"/>
                <a:gd name="connsiteX10" fmla="*/ 608274 w 1373303"/>
                <a:gd name="connsiteY10" fmla="*/ 9988 h 1413974"/>
                <a:gd name="connsiteX11" fmla="*/ 860685 w 1373303"/>
                <a:gd name="connsiteY11" fmla="*/ 1329 h 1413974"/>
                <a:gd name="connsiteX12" fmla="*/ 936885 w 1373303"/>
                <a:gd name="connsiteY12" fmla="*/ 47871 h 1413974"/>
                <a:gd name="connsiteX13" fmla="*/ 1009621 w 1373303"/>
                <a:gd name="connsiteY13" fmla="*/ 141390 h 1413974"/>
                <a:gd name="connsiteX14" fmla="*/ 1030403 w 1373303"/>
                <a:gd name="connsiteY14" fmla="*/ 224517 h 1413974"/>
                <a:gd name="connsiteX15" fmla="*/ 1040794 w 1373303"/>
                <a:gd name="connsiteY15" fmla="*/ 328426 h 1413974"/>
                <a:gd name="connsiteX16" fmla="*/ 1030403 w 1373303"/>
                <a:gd name="connsiteY16" fmla="*/ 494680 h 1413974"/>
                <a:gd name="connsiteX17" fmla="*/ 999230 w 1373303"/>
                <a:gd name="connsiteY17" fmla="*/ 557026 h 1413974"/>
                <a:gd name="connsiteX18" fmla="*/ 968057 w 1373303"/>
                <a:gd name="connsiteY18" fmla="*/ 619371 h 1413974"/>
                <a:gd name="connsiteX19" fmla="*/ 978448 w 1373303"/>
                <a:gd name="connsiteY19" fmla="*/ 650544 h 1413974"/>
                <a:gd name="connsiteX20" fmla="*/ 1020012 w 1373303"/>
                <a:gd name="connsiteY20" fmla="*/ 660935 h 1413974"/>
                <a:gd name="connsiteX21" fmla="*/ 1051185 w 1373303"/>
                <a:gd name="connsiteY21" fmla="*/ 671326 h 1413974"/>
                <a:gd name="connsiteX22" fmla="*/ 1144703 w 1373303"/>
                <a:gd name="connsiteY22" fmla="*/ 754453 h 1413974"/>
                <a:gd name="connsiteX23" fmla="*/ 1175875 w 1373303"/>
                <a:gd name="connsiteY23" fmla="*/ 775235 h 1413974"/>
                <a:gd name="connsiteX24" fmla="*/ 1196657 w 1373303"/>
                <a:gd name="connsiteY24" fmla="*/ 806408 h 1413974"/>
                <a:gd name="connsiteX25" fmla="*/ 1248612 w 1373303"/>
                <a:gd name="connsiteY25" fmla="*/ 868753 h 1413974"/>
                <a:gd name="connsiteX26" fmla="*/ 1269394 w 1373303"/>
                <a:gd name="connsiteY26" fmla="*/ 941490 h 1413974"/>
                <a:gd name="connsiteX27" fmla="*/ 1300566 w 1373303"/>
                <a:gd name="connsiteY27" fmla="*/ 1035008 h 1413974"/>
                <a:gd name="connsiteX28" fmla="*/ 1310957 w 1373303"/>
                <a:gd name="connsiteY28" fmla="*/ 1066180 h 1413974"/>
                <a:gd name="connsiteX29" fmla="*/ 1331739 w 1373303"/>
                <a:gd name="connsiteY29" fmla="*/ 1149308 h 1413974"/>
                <a:gd name="connsiteX30" fmla="*/ 1352521 w 1373303"/>
                <a:gd name="connsiteY30" fmla="*/ 1211653 h 1413974"/>
                <a:gd name="connsiteX31" fmla="*/ 1373303 w 1373303"/>
                <a:gd name="connsiteY31" fmla="*/ 1336344 h 1413974"/>
                <a:gd name="connsiteX32" fmla="*/ 1342130 w 1373303"/>
                <a:gd name="connsiteY32" fmla="*/ 1357126 h 1413974"/>
                <a:gd name="connsiteX33" fmla="*/ 1238221 w 1373303"/>
                <a:gd name="connsiteY33" fmla="*/ 1346735 h 1413974"/>
                <a:gd name="connsiteX34" fmla="*/ 1051185 w 1373303"/>
                <a:gd name="connsiteY34" fmla="*/ 1336344 h 1413974"/>
                <a:gd name="connsiteX35" fmla="*/ 781021 w 1373303"/>
                <a:gd name="connsiteY35" fmla="*/ 1346735 h 1413974"/>
                <a:gd name="connsiteX36" fmla="*/ 718675 w 1373303"/>
                <a:gd name="connsiteY36" fmla="*/ 1357126 h 1413974"/>
                <a:gd name="connsiteX37" fmla="*/ 666721 w 1373303"/>
                <a:gd name="connsiteY37" fmla="*/ 1367517 h 1413974"/>
                <a:gd name="connsiteX38" fmla="*/ 573203 w 1373303"/>
                <a:gd name="connsiteY38" fmla="*/ 1377908 h 1413974"/>
                <a:gd name="connsiteX0" fmla="*/ 573203 w 1373303"/>
                <a:gd name="connsiteY0" fmla="*/ 1369383 h 1405449"/>
                <a:gd name="connsiteX1" fmla="*/ 510857 w 1373303"/>
                <a:gd name="connsiteY1" fmla="*/ 1379774 h 1405449"/>
                <a:gd name="connsiteX2" fmla="*/ 251085 w 1373303"/>
                <a:gd name="connsiteY2" fmla="*/ 1400555 h 1405449"/>
                <a:gd name="connsiteX3" fmla="*/ 2569 w 1373303"/>
                <a:gd name="connsiteY3" fmla="*/ 1405318 h 1405449"/>
                <a:gd name="connsiteX4" fmla="*/ 22485 w 1373303"/>
                <a:gd name="connsiteY4" fmla="*/ 1255083 h 1405449"/>
                <a:gd name="connsiteX5" fmla="*/ 126394 w 1373303"/>
                <a:gd name="connsiteY5" fmla="*/ 891401 h 1405449"/>
                <a:gd name="connsiteX6" fmla="*/ 344603 w 1373303"/>
                <a:gd name="connsiteY6" fmla="*/ 683583 h 1405449"/>
                <a:gd name="connsiteX7" fmla="*/ 498735 w 1373303"/>
                <a:gd name="connsiteY7" fmla="*/ 629247 h 1405449"/>
                <a:gd name="connsiteX8" fmla="*/ 458903 w 1373303"/>
                <a:gd name="connsiteY8" fmla="*/ 538110 h 1405449"/>
                <a:gd name="connsiteX9" fmla="*/ 458903 w 1373303"/>
                <a:gd name="connsiteY9" fmla="*/ 267946 h 1405449"/>
                <a:gd name="connsiteX10" fmla="*/ 608274 w 1373303"/>
                <a:gd name="connsiteY10" fmla="*/ 1463 h 1405449"/>
                <a:gd name="connsiteX11" fmla="*/ 889260 w 1373303"/>
                <a:gd name="connsiteY11" fmla="*/ 2329 h 1405449"/>
                <a:gd name="connsiteX12" fmla="*/ 936885 w 1373303"/>
                <a:gd name="connsiteY12" fmla="*/ 39346 h 1405449"/>
                <a:gd name="connsiteX13" fmla="*/ 1009621 w 1373303"/>
                <a:gd name="connsiteY13" fmla="*/ 132865 h 1405449"/>
                <a:gd name="connsiteX14" fmla="*/ 1030403 w 1373303"/>
                <a:gd name="connsiteY14" fmla="*/ 215992 h 1405449"/>
                <a:gd name="connsiteX15" fmla="*/ 1040794 w 1373303"/>
                <a:gd name="connsiteY15" fmla="*/ 319901 h 1405449"/>
                <a:gd name="connsiteX16" fmla="*/ 1030403 w 1373303"/>
                <a:gd name="connsiteY16" fmla="*/ 486155 h 1405449"/>
                <a:gd name="connsiteX17" fmla="*/ 999230 w 1373303"/>
                <a:gd name="connsiteY17" fmla="*/ 548501 h 1405449"/>
                <a:gd name="connsiteX18" fmla="*/ 968057 w 1373303"/>
                <a:gd name="connsiteY18" fmla="*/ 610846 h 1405449"/>
                <a:gd name="connsiteX19" fmla="*/ 978448 w 1373303"/>
                <a:gd name="connsiteY19" fmla="*/ 642019 h 1405449"/>
                <a:gd name="connsiteX20" fmla="*/ 1020012 w 1373303"/>
                <a:gd name="connsiteY20" fmla="*/ 652410 h 1405449"/>
                <a:gd name="connsiteX21" fmla="*/ 1051185 w 1373303"/>
                <a:gd name="connsiteY21" fmla="*/ 662801 h 1405449"/>
                <a:gd name="connsiteX22" fmla="*/ 1144703 w 1373303"/>
                <a:gd name="connsiteY22" fmla="*/ 745928 h 1405449"/>
                <a:gd name="connsiteX23" fmla="*/ 1175875 w 1373303"/>
                <a:gd name="connsiteY23" fmla="*/ 766710 h 1405449"/>
                <a:gd name="connsiteX24" fmla="*/ 1196657 w 1373303"/>
                <a:gd name="connsiteY24" fmla="*/ 797883 h 1405449"/>
                <a:gd name="connsiteX25" fmla="*/ 1248612 w 1373303"/>
                <a:gd name="connsiteY25" fmla="*/ 860228 h 1405449"/>
                <a:gd name="connsiteX26" fmla="*/ 1269394 w 1373303"/>
                <a:gd name="connsiteY26" fmla="*/ 932965 h 1405449"/>
                <a:gd name="connsiteX27" fmla="*/ 1300566 w 1373303"/>
                <a:gd name="connsiteY27" fmla="*/ 1026483 h 1405449"/>
                <a:gd name="connsiteX28" fmla="*/ 1310957 w 1373303"/>
                <a:gd name="connsiteY28" fmla="*/ 1057655 h 1405449"/>
                <a:gd name="connsiteX29" fmla="*/ 1331739 w 1373303"/>
                <a:gd name="connsiteY29" fmla="*/ 1140783 h 1405449"/>
                <a:gd name="connsiteX30" fmla="*/ 1352521 w 1373303"/>
                <a:gd name="connsiteY30" fmla="*/ 1203128 h 1405449"/>
                <a:gd name="connsiteX31" fmla="*/ 1373303 w 1373303"/>
                <a:gd name="connsiteY31" fmla="*/ 1327819 h 1405449"/>
                <a:gd name="connsiteX32" fmla="*/ 1342130 w 1373303"/>
                <a:gd name="connsiteY32" fmla="*/ 1348601 h 1405449"/>
                <a:gd name="connsiteX33" fmla="*/ 1238221 w 1373303"/>
                <a:gd name="connsiteY33" fmla="*/ 1338210 h 1405449"/>
                <a:gd name="connsiteX34" fmla="*/ 1051185 w 1373303"/>
                <a:gd name="connsiteY34" fmla="*/ 1327819 h 1405449"/>
                <a:gd name="connsiteX35" fmla="*/ 781021 w 1373303"/>
                <a:gd name="connsiteY35" fmla="*/ 1338210 h 1405449"/>
                <a:gd name="connsiteX36" fmla="*/ 718675 w 1373303"/>
                <a:gd name="connsiteY36" fmla="*/ 1348601 h 1405449"/>
                <a:gd name="connsiteX37" fmla="*/ 666721 w 1373303"/>
                <a:gd name="connsiteY37" fmla="*/ 1358992 h 1405449"/>
                <a:gd name="connsiteX38" fmla="*/ 573203 w 1373303"/>
                <a:gd name="connsiteY38" fmla="*/ 1369383 h 1405449"/>
                <a:gd name="connsiteX0" fmla="*/ 573203 w 1373303"/>
                <a:gd name="connsiteY0" fmla="*/ 1381002 h 1417068"/>
                <a:gd name="connsiteX1" fmla="*/ 510857 w 1373303"/>
                <a:gd name="connsiteY1" fmla="*/ 1391393 h 1417068"/>
                <a:gd name="connsiteX2" fmla="*/ 251085 w 1373303"/>
                <a:gd name="connsiteY2" fmla="*/ 1412174 h 1417068"/>
                <a:gd name="connsiteX3" fmla="*/ 2569 w 1373303"/>
                <a:gd name="connsiteY3" fmla="*/ 1416937 h 1417068"/>
                <a:gd name="connsiteX4" fmla="*/ 22485 w 1373303"/>
                <a:gd name="connsiteY4" fmla="*/ 1266702 h 1417068"/>
                <a:gd name="connsiteX5" fmla="*/ 126394 w 1373303"/>
                <a:gd name="connsiteY5" fmla="*/ 903020 h 1417068"/>
                <a:gd name="connsiteX6" fmla="*/ 344603 w 1373303"/>
                <a:gd name="connsiteY6" fmla="*/ 695202 h 1417068"/>
                <a:gd name="connsiteX7" fmla="*/ 498735 w 1373303"/>
                <a:gd name="connsiteY7" fmla="*/ 640866 h 1417068"/>
                <a:gd name="connsiteX8" fmla="*/ 458903 w 1373303"/>
                <a:gd name="connsiteY8" fmla="*/ 549729 h 1417068"/>
                <a:gd name="connsiteX9" fmla="*/ 458903 w 1373303"/>
                <a:gd name="connsiteY9" fmla="*/ 279565 h 1417068"/>
                <a:gd name="connsiteX10" fmla="*/ 608274 w 1373303"/>
                <a:gd name="connsiteY10" fmla="*/ 13082 h 1417068"/>
                <a:gd name="connsiteX11" fmla="*/ 889260 w 1373303"/>
                <a:gd name="connsiteY11" fmla="*/ 13948 h 1417068"/>
                <a:gd name="connsiteX12" fmla="*/ 936885 w 1373303"/>
                <a:gd name="connsiteY12" fmla="*/ 50965 h 1417068"/>
                <a:gd name="connsiteX13" fmla="*/ 1009621 w 1373303"/>
                <a:gd name="connsiteY13" fmla="*/ 144484 h 1417068"/>
                <a:gd name="connsiteX14" fmla="*/ 1030403 w 1373303"/>
                <a:gd name="connsiteY14" fmla="*/ 227611 h 1417068"/>
                <a:gd name="connsiteX15" fmla="*/ 1040794 w 1373303"/>
                <a:gd name="connsiteY15" fmla="*/ 331520 h 1417068"/>
                <a:gd name="connsiteX16" fmla="*/ 1030403 w 1373303"/>
                <a:gd name="connsiteY16" fmla="*/ 497774 h 1417068"/>
                <a:gd name="connsiteX17" fmla="*/ 999230 w 1373303"/>
                <a:gd name="connsiteY17" fmla="*/ 560120 h 1417068"/>
                <a:gd name="connsiteX18" fmla="*/ 968057 w 1373303"/>
                <a:gd name="connsiteY18" fmla="*/ 622465 h 1417068"/>
                <a:gd name="connsiteX19" fmla="*/ 978448 w 1373303"/>
                <a:gd name="connsiteY19" fmla="*/ 653638 h 1417068"/>
                <a:gd name="connsiteX20" fmla="*/ 1020012 w 1373303"/>
                <a:gd name="connsiteY20" fmla="*/ 664029 h 1417068"/>
                <a:gd name="connsiteX21" fmla="*/ 1051185 w 1373303"/>
                <a:gd name="connsiteY21" fmla="*/ 674420 h 1417068"/>
                <a:gd name="connsiteX22" fmla="*/ 1144703 w 1373303"/>
                <a:gd name="connsiteY22" fmla="*/ 757547 h 1417068"/>
                <a:gd name="connsiteX23" fmla="*/ 1175875 w 1373303"/>
                <a:gd name="connsiteY23" fmla="*/ 778329 h 1417068"/>
                <a:gd name="connsiteX24" fmla="*/ 1196657 w 1373303"/>
                <a:gd name="connsiteY24" fmla="*/ 809502 h 1417068"/>
                <a:gd name="connsiteX25" fmla="*/ 1248612 w 1373303"/>
                <a:gd name="connsiteY25" fmla="*/ 871847 h 1417068"/>
                <a:gd name="connsiteX26" fmla="*/ 1269394 w 1373303"/>
                <a:gd name="connsiteY26" fmla="*/ 944584 h 1417068"/>
                <a:gd name="connsiteX27" fmla="*/ 1300566 w 1373303"/>
                <a:gd name="connsiteY27" fmla="*/ 1038102 h 1417068"/>
                <a:gd name="connsiteX28" fmla="*/ 1310957 w 1373303"/>
                <a:gd name="connsiteY28" fmla="*/ 1069274 h 1417068"/>
                <a:gd name="connsiteX29" fmla="*/ 1331739 w 1373303"/>
                <a:gd name="connsiteY29" fmla="*/ 1152402 h 1417068"/>
                <a:gd name="connsiteX30" fmla="*/ 1352521 w 1373303"/>
                <a:gd name="connsiteY30" fmla="*/ 1214747 h 1417068"/>
                <a:gd name="connsiteX31" fmla="*/ 1373303 w 1373303"/>
                <a:gd name="connsiteY31" fmla="*/ 1339438 h 1417068"/>
                <a:gd name="connsiteX32" fmla="*/ 1342130 w 1373303"/>
                <a:gd name="connsiteY32" fmla="*/ 1360220 h 1417068"/>
                <a:gd name="connsiteX33" fmla="*/ 1238221 w 1373303"/>
                <a:gd name="connsiteY33" fmla="*/ 1349829 h 1417068"/>
                <a:gd name="connsiteX34" fmla="*/ 1051185 w 1373303"/>
                <a:gd name="connsiteY34" fmla="*/ 1339438 h 1417068"/>
                <a:gd name="connsiteX35" fmla="*/ 781021 w 1373303"/>
                <a:gd name="connsiteY35" fmla="*/ 1349829 h 1417068"/>
                <a:gd name="connsiteX36" fmla="*/ 718675 w 1373303"/>
                <a:gd name="connsiteY36" fmla="*/ 1360220 h 1417068"/>
                <a:gd name="connsiteX37" fmla="*/ 666721 w 1373303"/>
                <a:gd name="connsiteY37" fmla="*/ 1370611 h 1417068"/>
                <a:gd name="connsiteX38" fmla="*/ 573203 w 1373303"/>
                <a:gd name="connsiteY38" fmla="*/ 1381002 h 1417068"/>
                <a:gd name="connsiteX0" fmla="*/ 573203 w 1373303"/>
                <a:gd name="connsiteY0" fmla="*/ 1395812 h 1431878"/>
                <a:gd name="connsiteX1" fmla="*/ 510857 w 1373303"/>
                <a:gd name="connsiteY1" fmla="*/ 1406203 h 1431878"/>
                <a:gd name="connsiteX2" fmla="*/ 251085 w 1373303"/>
                <a:gd name="connsiteY2" fmla="*/ 1426984 h 1431878"/>
                <a:gd name="connsiteX3" fmla="*/ 2569 w 1373303"/>
                <a:gd name="connsiteY3" fmla="*/ 1431747 h 1431878"/>
                <a:gd name="connsiteX4" fmla="*/ 22485 w 1373303"/>
                <a:gd name="connsiteY4" fmla="*/ 1281512 h 1431878"/>
                <a:gd name="connsiteX5" fmla="*/ 126394 w 1373303"/>
                <a:gd name="connsiteY5" fmla="*/ 917830 h 1431878"/>
                <a:gd name="connsiteX6" fmla="*/ 344603 w 1373303"/>
                <a:gd name="connsiteY6" fmla="*/ 710012 h 1431878"/>
                <a:gd name="connsiteX7" fmla="*/ 498735 w 1373303"/>
                <a:gd name="connsiteY7" fmla="*/ 655676 h 1431878"/>
                <a:gd name="connsiteX8" fmla="*/ 458903 w 1373303"/>
                <a:gd name="connsiteY8" fmla="*/ 564539 h 1431878"/>
                <a:gd name="connsiteX9" fmla="*/ 458903 w 1373303"/>
                <a:gd name="connsiteY9" fmla="*/ 294375 h 1431878"/>
                <a:gd name="connsiteX10" fmla="*/ 608274 w 1373303"/>
                <a:gd name="connsiteY10" fmla="*/ 27892 h 1431878"/>
                <a:gd name="connsiteX11" fmla="*/ 889260 w 1373303"/>
                <a:gd name="connsiteY11" fmla="*/ 28758 h 1431878"/>
                <a:gd name="connsiteX12" fmla="*/ 936885 w 1373303"/>
                <a:gd name="connsiteY12" fmla="*/ 65775 h 1431878"/>
                <a:gd name="connsiteX13" fmla="*/ 1009621 w 1373303"/>
                <a:gd name="connsiteY13" fmla="*/ 159294 h 1431878"/>
                <a:gd name="connsiteX14" fmla="*/ 1030403 w 1373303"/>
                <a:gd name="connsiteY14" fmla="*/ 242421 h 1431878"/>
                <a:gd name="connsiteX15" fmla="*/ 1040794 w 1373303"/>
                <a:gd name="connsiteY15" fmla="*/ 346330 h 1431878"/>
                <a:gd name="connsiteX16" fmla="*/ 1030403 w 1373303"/>
                <a:gd name="connsiteY16" fmla="*/ 512584 h 1431878"/>
                <a:gd name="connsiteX17" fmla="*/ 999230 w 1373303"/>
                <a:gd name="connsiteY17" fmla="*/ 574930 h 1431878"/>
                <a:gd name="connsiteX18" fmla="*/ 968057 w 1373303"/>
                <a:gd name="connsiteY18" fmla="*/ 637275 h 1431878"/>
                <a:gd name="connsiteX19" fmla="*/ 978448 w 1373303"/>
                <a:gd name="connsiteY19" fmla="*/ 668448 h 1431878"/>
                <a:gd name="connsiteX20" fmla="*/ 1020012 w 1373303"/>
                <a:gd name="connsiteY20" fmla="*/ 678839 h 1431878"/>
                <a:gd name="connsiteX21" fmla="*/ 1051185 w 1373303"/>
                <a:gd name="connsiteY21" fmla="*/ 689230 h 1431878"/>
                <a:gd name="connsiteX22" fmla="*/ 1144703 w 1373303"/>
                <a:gd name="connsiteY22" fmla="*/ 772357 h 1431878"/>
                <a:gd name="connsiteX23" fmla="*/ 1175875 w 1373303"/>
                <a:gd name="connsiteY23" fmla="*/ 793139 h 1431878"/>
                <a:gd name="connsiteX24" fmla="*/ 1196657 w 1373303"/>
                <a:gd name="connsiteY24" fmla="*/ 824312 h 1431878"/>
                <a:gd name="connsiteX25" fmla="*/ 1248612 w 1373303"/>
                <a:gd name="connsiteY25" fmla="*/ 886657 h 1431878"/>
                <a:gd name="connsiteX26" fmla="*/ 1269394 w 1373303"/>
                <a:gd name="connsiteY26" fmla="*/ 959394 h 1431878"/>
                <a:gd name="connsiteX27" fmla="*/ 1300566 w 1373303"/>
                <a:gd name="connsiteY27" fmla="*/ 1052912 h 1431878"/>
                <a:gd name="connsiteX28" fmla="*/ 1310957 w 1373303"/>
                <a:gd name="connsiteY28" fmla="*/ 1084084 h 1431878"/>
                <a:gd name="connsiteX29" fmla="*/ 1331739 w 1373303"/>
                <a:gd name="connsiteY29" fmla="*/ 1167212 h 1431878"/>
                <a:gd name="connsiteX30" fmla="*/ 1352521 w 1373303"/>
                <a:gd name="connsiteY30" fmla="*/ 1229557 h 1431878"/>
                <a:gd name="connsiteX31" fmla="*/ 1373303 w 1373303"/>
                <a:gd name="connsiteY31" fmla="*/ 1354248 h 1431878"/>
                <a:gd name="connsiteX32" fmla="*/ 1342130 w 1373303"/>
                <a:gd name="connsiteY32" fmla="*/ 1375030 h 1431878"/>
                <a:gd name="connsiteX33" fmla="*/ 1238221 w 1373303"/>
                <a:gd name="connsiteY33" fmla="*/ 1364639 h 1431878"/>
                <a:gd name="connsiteX34" fmla="*/ 1051185 w 1373303"/>
                <a:gd name="connsiteY34" fmla="*/ 1354248 h 1431878"/>
                <a:gd name="connsiteX35" fmla="*/ 781021 w 1373303"/>
                <a:gd name="connsiteY35" fmla="*/ 1364639 h 1431878"/>
                <a:gd name="connsiteX36" fmla="*/ 718675 w 1373303"/>
                <a:gd name="connsiteY36" fmla="*/ 1375030 h 1431878"/>
                <a:gd name="connsiteX37" fmla="*/ 666721 w 1373303"/>
                <a:gd name="connsiteY37" fmla="*/ 1385421 h 1431878"/>
                <a:gd name="connsiteX38" fmla="*/ 573203 w 1373303"/>
                <a:gd name="connsiteY38" fmla="*/ 1395812 h 1431878"/>
                <a:gd name="connsiteX0" fmla="*/ 573203 w 1373303"/>
                <a:gd name="connsiteY0" fmla="*/ 1409102 h 1445168"/>
                <a:gd name="connsiteX1" fmla="*/ 510857 w 1373303"/>
                <a:gd name="connsiteY1" fmla="*/ 1419493 h 1445168"/>
                <a:gd name="connsiteX2" fmla="*/ 251085 w 1373303"/>
                <a:gd name="connsiteY2" fmla="*/ 1440274 h 1445168"/>
                <a:gd name="connsiteX3" fmla="*/ 2569 w 1373303"/>
                <a:gd name="connsiteY3" fmla="*/ 1445037 h 1445168"/>
                <a:gd name="connsiteX4" fmla="*/ 22485 w 1373303"/>
                <a:gd name="connsiteY4" fmla="*/ 1294802 h 1445168"/>
                <a:gd name="connsiteX5" fmla="*/ 126394 w 1373303"/>
                <a:gd name="connsiteY5" fmla="*/ 931120 h 1445168"/>
                <a:gd name="connsiteX6" fmla="*/ 344603 w 1373303"/>
                <a:gd name="connsiteY6" fmla="*/ 723302 h 1445168"/>
                <a:gd name="connsiteX7" fmla="*/ 498735 w 1373303"/>
                <a:gd name="connsiteY7" fmla="*/ 668966 h 1445168"/>
                <a:gd name="connsiteX8" fmla="*/ 458903 w 1373303"/>
                <a:gd name="connsiteY8" fmla="*/ 577829 h 1445168"/>
                <a:gd name="connsiteX9" fmla="*/ 458903 w 1373303"/>
                <a:gd name="connsiteY9" fmla="*/ 307665 h 1445168"/>
                <a:gd name="connsiteX10" fmla="*/ 608274 w 1373303"/>
                <a:gd name="connsiteY10" fmla="*/ 41182 h 1445168"/>
                <a:gd name="connsiteX11" fmla="*/ 889260 w 1373303"/>
                <a:gd name="connsiteY11" fmla="*/ 42048 h 1445168"/>
                <a:gd name="connsiteX12" fmla="*/ 936885 w 1373303"/>
                <a:gd name="connsiteY12" fmla="*/ 79065 h 1445168"/>
                <a:gd name="connsiteX13" fmla="*/ 1009621 w 1373303"/>
                <a:gd name="connsiteY13" fmla="*/ 172584 h 1445168"/>
                <a:gd name="connsiteX14" fmla="*/ 1030403 w 1373303"/>
                <a:gd name="connsiteY14" fmla="*/ 255711 h 1445168"/>
                <a:gd name="connsiteX15" fmla="*/ 1040794 w 1373303"/>
                <a:gd name="connsiteY15" fmla="*/ 359620 h 1445168"/>
                <a:gd name="connsiteX16" fmla="*/ 1030403 w 1373303"/>
                <a:gd name="connsiteY16" fmla="*/ 525874 h 1445168"/>
                <a:gd name="connsiteX17" fmla="*/ 999230 w 1373303"/>
                <a:gd name="connsiteY17" fmla="*/ 588220 h 1445168"/>
                <a:gd name="connsiteX18" fmla="*/ 968057 w 1373303"/>
                <a:gd name="connsiteY18" fmla="*/ 650565 h 1445168"/>
                <a:gd name="connsiteX19" fmla="*/ 978448 w 1373303"/>
                <a:gd name="connsiteY19" fmla="*/ 681738 h 1445168"/>
                <a:gd name="connsiteX20" fmla="*/ 1020012 w 1373303"/>
                <a:gd name="connsiteY20" fmla="*/ 692129 h 1445168"/>
                <a:gd name="connsiteX21" fmla="*/ 1051185 w 1373303"/>
                <a:gd name="connsiteY21" fmla="*/ 702520 h 1445168"/>
                <a:gd name="connsiteX22" fmla="*/ 1144703 w 1373303"/>
                <a:gd name="connsiteY22" fmla="*/ 785647 h 1445168"/>
                <a:gd name="connsiteX23" fmla="*/ 1175875 w 1373303"/>
                <a:gd name="connsiteY23" fmla="*/ 806429 h 1445168"/>
                <a:gd name="connsiteX24" fmla="*/ 1196657 w 1373303"/>
                <a:gd name="connsiteY24" fmla="*/ 837602 h 1445168"/>
                <a:gd name="connsiteX25" fmla="*/ 1248612 w 1373303"/>
                <a:gd name="connsiteY25" fmla="*/ 899947 h 1445168"/>
                <a:gd name="connsiteX26" fmla="*/ 1269394 w 1373303"/>
                <a:gd name="connsiteY26" fmla="*/ 972684 h 1445168"/>
                <a:gd name="connsiteX27" fmla="*/ 1300566 w 1373303"/>
                <a:gd name="connsiteY27" fmla="*/ 1066202 h 1445168"/>
                <a:gd name="connsiteX28" fmla="*/ 1310957 w 1373303"/>
                <a:gd name="connsiteY28" fmla="*/ 1097374 h 1445168"/>
                <a:gd name="connsiteX29" fmla="*/ 1331739 w 1373303"/>
                <a:gd name="connsiteY29" fmla="*/ 1180502 h 1445168"/>
                <a:gd name="connsiteX30" fmla="*/ 1352521 w 1373303"/>
                <a:gd name="connsiteY30" fmla="*/ 1242847 h 1445168"/>
                <a:gd name="connsiteX31" fmla="*/ 1373303 w 1373303"/>
                <a:gd name="connsiteY31" fmla="*/ 1367538 h 1445168"/>
                <a:gd name="connsiteX32" fmla="*/ 1342130 w 1373303"/>
                <a:gd name="connsiteY32" fmla="*/ 1388320 h 1445168"/>
                <a:gd name="connsiteX33" fmla="*/ 1238221 w 1373303"/>
                <a:gd name="connsiteY33" fmla="*/ 1377929 h 1445168"/>
                <a:gd name="connsiteX34" fmla="*/ 1051185 w 1373303"/>
                <a:gd name="connsiteY34" fmla="*/ 1367538 h 1445168"/>
                <a:gd name="connsiteX35" fmla="*/ 781021 w 1373303"/>
                <a:gd name="connsiteY35" fmla="*/ 1377929 h 1445168"/>
                <a:gd name="connsiteX36" fmla="*/ 718675 w 1373303"/>
                <a:gd name="connsiteY36" fmla="*/ 1388320 h 1445168"/>
                <a:gd name="connsiteX37" fmla="*/ 666721 w 1373303"/>
                <a:gd name="connsiteY37" fmla="*/ 1398711 h 1445168"/>
                <a:gd name="connsiteX38" fmla="*/ 573203 w 1373303"/>
                <a:gd name="connsiteY38" fmla="*/ 1409102 h 1445168"/>
                <a:gd name="connsiteX0" fmla="*/ 573203 w 1373303"/>
                <a:gd name="connsiteY0" fmla="*/ 1400733 h 1436799"/>
                <a:gd name="connsiteX1" fmla="*/ 510857 w 1373303"/>
                <a:gd name="connsiteY1" fmla="*/ 1411124 h 1436799"/>
                <a:gd name="connsiteX2" fmla="*/ 251085 w 1373303"/>
                <a:gd name="connsiteY2" fmla="*/ 1431905 h 1436799"/>
                <a:gd name="connsiteX3" fmla="*/ 2569 w 1373303"/>
                <a:gd name="connsiteY3" fmla="*/ 1436668 h 1436799"/>
                <a:gd name="connsiteX4" fmla="*/ 22485 w 1373303"/>
                <a:gd name="connsiteY4" fmla="*/ 1286433 h 1436799"/>
                <a:gd name="connsiteX5" fmla="*/ 126394 w 1373303"/>
                <a:gd name="connsiteY5" fmla="*/ 922751 h 1436799"/>
                <a:gd name="connsiteX6" fmla="*/ 344603 w 1373303"/>
                <a:gd name="connsiteY6" fmla="*/ 714933 h 1436799"/>
                <a:gd name="connsiteX7" fmla="*/ 498735 w 1373303"/>
                <a:gd name="connsiteY7" fmla="*/ 660597 h 1436799"/>
                <a:gd name="connsiteX8" fmla="*/ 458903 w 1373303"/>
                <a:gd name="connsiteY8" fmla="*/ 569460 h 1436799"/>
                <a:gd name="connsiteX9" fmla="*/ 458903 w 1373303"/>
                <a:gd name="connsiteY9" fmla="*/ 299296 h 1436799"/>
                <a:gd name="connsiteX10" fmla="*/ 608274 w 1373303"/>
                <a:gd name="connsiteY10" fmla="*/ 32813 h 1436799"/>
                <a:gd name="connsiteX11" fmla="*/ 889260 w 1373303"/>
                <a:gd name="connsiteY11" fmla="*/ 33679 h 1436799"/>
                <a:gd name="connsiteX12" fmla="*/ 936885 w 1373303"/>
                <a:gd name="connsiteY12" fmla="*/ 70696 h 1436799"/>
                <a:gd name="connsiteX13" fmla="*/ 1009621 w 1373303"/>
                <a:gd name="connsiteY13" fmla="*/ 164215 h 1436799"/>
                <a:gd name="connsiteX14" fmla="*/ 1030403 w 1373303"/>
                <a:gd name="connsiteY14" fmla="*/ 247342 h 1436799"/>
                <a:gd name="connsiteX15" fmla="*/ 1040794 w 1373303"/>
                <a:gd name="connsiteY15" fmla="*/ 351251 h 1436799"/>
                <a:gd name="connsiteX16" fmla="*/ 1030403 w 1373303"/>
                <a:gd name="connsiteY16" fmla="*/ 517505 h 1436799"/>
                <a:gd name="connsiteX17" fmla="*/ 999230 w 1373303"/>
                <a:gd name="connsiteY17" fmla="*/ 579851 h 1436799"/>
                <a:gd name="connsiteX18" fmla="*/ 968057 w 1373303"/>
                <a:gd name="connsiteY18" fmla="*/ 642196 h 1436799"/>
                <a:gd name="connsiteX19" fmla="*/ 978448 w 1373303"/>
                <a:gd name="connsiteY19" fmla="*/ 673369 h 1436799"/>
                <a:gd name="connsiteX20" fmla="*/ 1020012 w 1373303"/>
                <a:gd name="connsiteY20" fmla="*/ 683760 h 1436799"/>
                <a:gd name="connsiteX21" fmla="*/ 1051185 w 1373303"/>
                <a:gd name="connsiteY21" fmla="*/ 694151 h 1436799"/>
                <a:gd name="connsiteX22" fmla="*/ 1144703 w 1373303"/>
                <a:gd name="connsiteY22" fmla="*/ 777278 h 1436799"/>
                <a:gd name="connsiteX23" fmla="*/ 1175875 w 1373303"/>
                <a:gd name="connsiteY23" fmla="*/ 798060 h 1436799"/>
                <a:gd name="connsiteX24" fmla="*/ 1196657 w 1373303"/>
                <a:gd name="connsiteY24" fmla="*/ 829233 h 1436799"/>
                <a:gd name="connsiteX25" fmla="*/ 1248612 w 1373303"/>
                <a:gd name="connsiteY25" fmla="*/ 891578 h 1436799"/>
                <a:gd name="connsiteX26" fmla="*/ 1269394 w 1373303"/>
                <a:gd name="connsiteY26" fmla="*/ 964315 h 1436799"/>
                <a:gd name="connsiteX27" fmla="*/ 1300566 w 1373303"/>
                <a:gd name="connsiteY27" fmla="*/ 1057833 h 1436799"/>
                <a:gd name="connsiteX28" fmla="*/ 1310957 w 1373303"/>
                <a:gd name="connsiteY28" fmla="*/ 1089005 h 1436799"/>
                <a:gd name="connsiteX29" fmla="*/ 1331739 w 1373303"/>
                <a:gd name="connsiteY29" fmla="*/ 1172133 h 1436799"/>
                <a:gd name="connsiteX30" fmla="*/ 1352521 w 1373303"/>
                <a:gd name="connsiteY30" fmla="*/ 1234478 h 1436799"/>
                <a:gd name="connsiteX31" fmla="*/ 1373303 w 1373303"/>
                <a:gd name="connsiteY31" fmla="*/ 1359169 h 1436799"/>
                <a:gd name="connsiteX32" fmla="*/ 1342130 w 1373303"/>
                <a:gd name="connsiteY32" fmla="*/ 1379951 h 1436799"/>
                <a:gd name="connsiteX33" fmla="*/ 1238221 w 1373303"/>
                <a:gd name="connsiteY33" fmla="*/ 1369560 h 1436799"/>
                <a:gd name="connsiteX34" fmla="*/ 1051185 w 1373303"/>
                <a:gd name="connsiteY34" fmla="*/ 1359169 h 1436799"/>
                <a:gd name="connsiteX35" fmla="*/ 781021 w 1373303"/>
                <a:gd name="connsiteY35" fmla="*/ 1369560 h 1436799"/>
                <a:gd name="connsiteX36" fmla="*/ 718675 w 1373303"/>
                <a:gd name="connsiteY36" fmla="*/ 1379951 h 1436799"/>
                <a:gd name="connsiteX37" fmla="*/ 666721 w 1373303"/>
                <a:gd name="connsiteY37" fmla="*/ 1390342 h 1436799"/>
                <a:gd name="connsiteX38" fmla="*/ 573203 w 1373303"/>
                <a:gd name="connsiteY38" fmla="*/ 1400733 h 1436799"/>
                <a:gd name="connsiteX0" fmla="*/ 573203 w 1373303"/>
                <a:gd name="connsiteY0" fmla="*/ 1406309 h 1442375"/>
                <a:gd name="connsiteX1" fmla="*/ 510857 w 1373303"/>
                <a:gd name="connsiteY1" fmla="*/ 1416700 h 1442375"/>
                <a:gd name="connsiteX2" fmla="*/ 251085 w 1373303"/>
                <a:gd name="connsiteY2" fmla="*/ 1437481 h 1442375"/>
                <a:gd name="connsiteX3" fmla="*/ 2569 w 1373303"/>
                <a:gd name="connsiteY3" fmla="*/ 1442244 h 1442375"/>
                <a:gd name="connsiteX4" fmla="*/ 22485 w 1373303"/>
                <a:gd name="connsiteY4" fmla="*/ 1292009 h 1442375"/>
                <a:gd name="connsiteX5" fmla="*/ 126394 w 1373303"/>
                <a:gd name="connsiteY5" fmla="*/ 928327 h 1442375"/>
                <a:gd name="connsiteX6" fmla="*/ 344603 w 1373303"/>
                <a:gd name="connsiteY6" fmla="*/ 720509 h 1442375"/>
                <a:gd name="connsiteX7" fmla="*/ 498735 w 1373303"/>
                <a:gd name="connsiteY7" fmla="*/ 666173 h 1442375"/>
                <a:gd name="connsiteX8" fmla="*/ 458903 w 1373303"/>
                <a:gd name="connsiteY8" fmla="*/ 575036 h 1442375"/>
                <a:gd name="connsiteX9" fmla="*/ 458903 w 1373303"/>
                <a:gd name="connsiteY9" fmla="*/ 304872 h 1442375"/>
                <a:gd name="connsiteX10" fmla="*/ 608274 w 1373303"/>
                <a:gd name="connsiteY10" fmla="*/ 38389 h 1442375"/>
                <a:gd name="connsiteX11" fmla="*/ 889260 w 1373303"/>
                <a:gd name="connsiteY11" fmla="*/ 39255 h 1442375"/>
                <a:gd name="connsiteX12" fmla="*/ 936885 w 1373303"/>
                <a:gd name="connsiteY12" fmla="*/ 76272 h 1442375"/>
                <a:gd name="connsiteX13" fmla="*/ 1009621 w 1373303"/>
                <a:gd name="connsiteY13" fmla="*/ 169791 h 1442375"/>
                <a:gd name="connsiteX14" fmla="*/ 1030403 w 1373303"/>
                <a:gd name="connsiteY14" fmla="*/ 252918 h 1442375"/>
                <a:gd name="connsiteX15" fmla="*/ 1040794 w 1373303"/>
                <a:gd name="connsiteY15" fmla="*/ 356827 h 1442375"/>
                <a:gd name="connsiteX16" fmla="*/ 1030403 w 1373303"/>
                <a:gd name="connsiteY16" fmla="*/ 523081 h 1442375"/>
                <a:gd name="connsiteX17" fmla="*/ 999230 w 1373303"/>
                <a:gd name="connsiteY17" fmla="*/ 585427 h 1442375"/>
                <a:gd name="connsiteX18" fmla="*/ 968057 w 1373303"/>
                <a:gd name="connsiteY18" fmla="*/ 647772 h 1442375"/>
                <a:gd name="connsiteX19" fmla="*/ 978448 w 1373303"/>
                <a:gd name="connsiteY19" fmla="*/ 678945 h 1442375"/>
                <a:gd name="connsiteX20" fmla="*/ 1020012 w 1373303"/>
                <a:gd name="connsiteY20" fmla="*/ 689336 h 1442375"/>
                <a:gd name="connsiteX21" fmla="*/ 1051185 w 1373303"/>
                <a:gd name="connsiteY21" fmla="*/ 699727 h 1442375"/>
                <a:gd name="connsiteX22" fmla="*/ 1144703 w 1373303"/>
                <a:gd name="connsiteY22" fmla="*/ 782854 h 1442375"/>
                <a:gd name="connsiteX23" fmla="*/ 1175875 w 1373303"/>
                <a:gd name="connsiteY23" fmla="*/ 803636 h 1442375"/>
                <a:gd name="connsiteX24" fmla="*/ 1196657 w 1373303"/>
                <a:gd name="connsiteY24" fmla="*/ 834809 h 1442375"/>
                <a:gd name="connsiteX25" fmla="*/ 1248612 w 1373303"/>
                <a:gd name="connsiteY25" fmla="*/ 897154 h 1442375"/>
                <a:gd name="connsiteX26" fmla="*/ 1269394 w 1373303"/>
                <a:gd name="connsiteY26" fmla="*/ 969891 h 1442375"/>
                <a:gd name="connsiteX27" fmla="*/ 1300566 w 1373303"/>
                <a:gd name="connsiteY27" fmla="*/ 1063409 h 1442375"/>
                <a:gd name="connsiteX28" fmla="*/ 1310957 w 1373303"/>
                <a:gd name="connsiteY28" fmla="*/ 1094581 h 1442375"/>
                <a:gd name="connsiteX29" fmla="*/ 1331739 w 1373303"/>
                <a:gd name="connsiteY29" fmla="*/ 1177709 h 1442375"/>
                <a:gd name="connsiteX30" fmla="*/ 1352521 w 1373303"/>
                <a:gd name="connsiteY30" fmla="*/ 1240054 h 1442375"/>
                <a:gd name="connsiteX31" fmla="*/ 1373303 w 1373303"/>
                <a:gd name="connsiteY31" fmla="*/ 1364745 h 1442375"/>
                <a:gd name="connsiteX32" fmla="*/ 1342130 w 1373303"/>
                <a:gd name="connsiteY32" fmla="*/ 1385527 h 1442375"/>
                <a:gd name="connsiteX33" fmla="*/ 1238221 w 1373303"/>
                <a:gd name="connsiteY33" fmla="*/ 1375136 h 1442375"/>
                <a:gd name="connsiteX34" fmla="*/ 1051185 w 1373303"/>
                <a:gd name="connsiteY34" fmla="*/ 1364745 h 1442375"/>
                <a:gd name="connsiteX35" fmla="*/ 781021 w 1373303"/>
                <a:gd name="connsiteY35" fmla="*/ 1375136 h 1442375"/>
                <a:gd name="connsiteX36" fmla="*/ 718675 w 1373303"/>
                <a:gd name="connsiteY36" fmla="*/ 1385527 h 1442375"/>
                <a:gd name="connsiteX37" fmla="*/ 666721 w 1373303"/>
                <a:gd name="connsiteY37" fmla="*/ 1395918 h 1442375"/>
                <a:gd name="connsiteX38" fmla="*/ 573203 w 1373303"/>
                <a:gd name="connsiteY38" fmla="*/ 1406309 h 1442375"/>
                <a:gd name="connsiteX0" fmla="*/ 573203 w 1373303"/>
                <a:gd name="connsiteY0" fmla="*/ 1410564 h 1446630"/>
                <a:gd name="connsiteX1" fmla="*/ 510857 w 1373303"/>
                <a:gd name="connsiteY1" fmla="*/ 1420955 h 1446630"/>
                <a:gd name="connsiteX2" fmla="*/ 251085 w 1373303"/>
                <a:gd name="connsiteY2" fmla="*/ 1441736 h 1446630"/>
                <a:gd name="connsiteX3" fmla="*/ 2569 w 1373303"/>
                <a:gd name="connsiteY3" fmla="*/ 1446499 h 1446630"/>
                <a:gd name="connsiteX4" fmla="*/ 22485 w 1373303"/>
                <a:gd name="connsiteY4" fmla="*/ 1296264 h 1446630"/>
                <a:gd name="connsiteX5" fmla="*/ 126394 w 1373303"/>
                <a:gd name="connsiteY5" fmla="*/ 932582 h 1446630"/>
                <a:gd name="connsiteX6" fmla="*/ 344603 w 1373303"/>
                <a:gd name="connsiteY6" fmla="*/ 724764 h 1446630"/>
                <a:gd name="connsiteX7" fmla="*/ 498735 w 1373303"/>
                <a:gd name="connsiteY7" fmla="*/ 670428 h 1446630"/>
                <a:gd name="connsiteX8" fmla="*/ 458903 w 1373303"/>
                <a:gd name="connsiteY8" fmla="*/ 579291 h 1446630"/>
                <a:gd name="connsiteX9" fmla="*/ 458903 w 1373303"/>
                <a:gd name="connsiteY9" fmla="*/ 309127 h 1446630"/>
                <a:gd name="connsiteX10" fmla="*/ 608274 w 1373303"/>
                <a:gd name="connsiteY10" fmla="*/ 42644 h 1446630"/>
                <a:gd name="connsiteX11" fmla="*/ 889260 w 1373303"/>
                <a:gd name="connsiteY11" fmla="*/ 43510 h 1446630"/>
                <a:gd name="connsiteX12" fmla="*/ 936885 w 1373303"/>
                <a:gd name="connsiteY12" fmla="*/ 80527 h 1446630"/>
                <a:gd name="connsiteX13" fmla="*/ 1009621 w 1373303"/>
                <a:gd name="connsiteY13" fmla="*/ 174046 h 1446630"/>
                <a:gd name="connsiteX14" fmla="*/ 1030403 w 1373303"/>
                <a:gd name="connsiteY14" fmla="*/ 257173 h 1446630"/>
                <a:gd name="connsiteX15" fmla="*/ 1040794 w 1373303"/>
                <a:gd name="connsiteY15" fmla="*/ 361082 h 1446630"/>
                <a:gd name="connsiteX16" fmla="*/ 1030403 w 1373303"/>
                <a:gd name="connsiteY16" fmla="*/ 527336 h 1446630"/>
                <a:gd name="connsiteX17" fmla="*/ 999230 w 1373303"/>
                <a:gd name="connsiteY17" fmla="*/ 589682 h 1446630"/>
                <a:gd name="connsiteX18" fmla="*/ 968057 w 1373303"/>
                <a:gd name="connsiteY18" fmla="*/ 652027 h 1446630"/>
                <a:gd name="connsiteX19" fmla="*/ 978448 w 1373303"/>
                <a:gd name="connsiteY19" fmla="*/ 683200 h 1446630"/>
                <a:gd name="connsiteX20" fmla="*/ 1020012 w 1373303"/>
                <a:gd name="connsiteY20" fmla="*/ 693591 h 1446630"/>
                <a:gd name="connsiteX21" fmla="*/ 1051185 w 1373303"/>
                <a:gd name="connsiteY21" fmla="*/ 703982 h 1446630"/>
                <a:gd name="connsiteX22" fmla="*/ 1144703 w 1373303"/>
                <a:gd name="connsiteY22" fmla="*/ 787109 h 1446630"/>
                <a:gd name="connsiteX23" fmla="*/ 1175875 w 1373303"/>
                <a:gd name="connsiteY23" fmla="*/ 807891 h 1446630"/>
                <a:gd name="connsiteX24" fmla="*/ 1196657 w 1373303"/>
                <a:gd name="connsiteY24" fmla="*/ 839064 h 1446630"/>
                <a:gd name="connsiteX25" fmla="*/ 1248612 w 1373303"/>
                <a:gd name="connsiteY25" fmla="*/ 901409 h 1446630"/>
                <a:gd name="connsiteX26" fmla="*/ 1269394 w 1373303"/>
                <a:gd name="connsiteY26" fmla="*/ 974146 h 1446630"/>
                <a:gd name="connsiteX27" fmla="*/ 1300566 w 1373303"/>
                <a:gd name="connsiteY27" fmla="*/ 1067664 h 1446630"/>
                <a:gd name="connsiteX28" fmla="*/ 1310957 w 1373303"/>
                <a:gd name="connsiteY28" fmla="*/ 1098836 h 1446630"/>
                <a:gd name="connsiteX29" fmla="*/ 1331739 w 1373303"/>
                <a:gd name="connsiteY29" fmla="*/ 1181964 h 1446630"/>
                <a:gd name="connsiteX30" fmla="*/ 1352521 w 1373303"/>
                <a:gd name="connsiteY30" fmla="*/ 1244309 h 1446630"/>
                <a:gd name="connsiteX31" fmla="*/ 1373303 w 1373303"/>
                <a:gd name="connsiteY31" fmla="*/ 1369000 h 1446630"/>
                <a:gd name="connsiteX32" fmla="*/ 1342130 w 1373303"/>
                <a:gd name="connsiteY32" fmla="*/ 1389782 h 1446630"/>
                <a:gd name="connsiteX33" fmla="*/ 1238221 w 1373303"/>
                <a:gd name="connsiteY33" fmla="*/ 1379391 h 1446630"/>
                <a:gd name="connsiteX34" fmla="*/ 1051185 w 1373303"/>
                <a:gd name="connsiteY34" fmla="*/ 1369000 h 1446630"/>
                <a:gd name="connsiteX35" fmla="*/ 781021 w 1373303"/>
                <a:gd name="connsiteY35" fmla="*/ 1379391 h 1446630"/>
                <a:gd name="connsiteX36" fmla="*/ 718675 w 1373303"/>
                <a:gd name="connsiteY36" fmla="*/ 1389782 h 1446630"/>
                <a:gd name="connsiteX37" fmla="*/ 666721 w 1373303"/>
                <a:gd name="connsiteY37" fmla="*/ 1400173 h 1446630"/>
                <a:gd name="connsiteX38" fmla="*/ 573203 w 1373303"/>
                <a:gd name="connsiteY38" fmla="*/ 1410564 h 1446630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006"/>
                <a:gd name="connsiteX1" fmla="*/ 510857 w 1373303"/>
                <a:gd name="connsiteY1" fmla="*/ 1417331 h 1443006"/>
                <a:gd name="connsiteX2" fmla="*/ 251085 w 1373303"/>
                <a:gd name="connsiteY2" fmla="*/ 1438112 h 1443006"/>
                <a:gd name="connsiteX3" fmla="*/ 2569 w 1373303"/>
                <a:gd name="connsiteY3" fmla="*/ 1442875 h 1443006"/>
                <a:gd name="connsiteX4" fmla="*/ 22485 w 1373303"/>
                <a:gd name="connsiteY4" fmla="*/ 1292640 h 1443006"/>
                <a:gd name="connsiteX5" fmla="*/ 126394 w 1373303"/>
                <a:gd name="connsiteY5" fmla="*/ 928958 h 1443006"/>
                <a:gd name="connsiteX6" fmla="*/ 344603 w 1373303"/>
                <a:gd name="connsiteY6" fmla="*/ 721140 h 1443006"/>
                <a:gd name="connsiteX7" fmla="*/ 498735 w 1373303"/>
                <a:gd name="connsiteY7" fmla="*/ 666804 h 1443006"/>
                <a:gd name="connsiteX8" fmla="*/ 458903 w 1373303"/>
                <a:gd name="connsiteY8" fmla="*/ 575667 h 1443006"/>
                <a:gd name="connsiteX9" fmla="*/ 458903 w 1373303"/>
                <a:gd name="connsiteY9" fmla="*/ 305503 h 1443006"/>
                <a:gd name="connsiteX10" fmla="*/ 608274 w 1373303"/>
                <a:gd name="connsiteY10" fmla="*/ 39020 h 1443006"/>
                <a:gd name="connsiteX11" fmla="*/ 889260 w 1373303"/>
                <a:gd name="connsiteY11" fmla="*/ 39886 h 1443006"/>
                <a:gd name="connsiteX12" fmla="*/ 936885 w 1373303"/>
                <a:gd name="connsiteY12" fmla="*/ 76903 h 1443006"/>
                <a:gd name="connsiteX13" fmla="*/ 1009621 w 1373303"/>
                <a:gd name="connsiteY13" fmla="*/ 170422 h 1443006"/>
                <a:gd name="connsiteX14" fmla="*/ 1030403 w 1373303"/>
                <a:gd name="connsiteY14" fmla="*/ 253549 h 1443006"/>
                <a:gd name="connsiteX15" fmla="*/ 1040794 w 1373303"/>
                <a:gd name="connsiteY15" fmla="*/ 357458 h 1443006"/>
                <a:gd name="connsiteX16" fmla="*/ 1030403 w 1373303"/>
                <a:gd name="connsiteY16" fmla="*/ 523712 h 1443006"/>
                <a:gd name="connsiteX17" fmla="*/ 999230 w 1373303"/>
                <a:gd name="connsiteY17" fmla="*/ 586058 h 1443006"/>
                <a:gd name="connsiteX18" fmla="*/ 968057 w 1373303"/>
                <a:gd name="connsiteY18" fmla="*/ 648403 h 1443006"/>
                <a:gd name="connsiteX19" fmla="*/ 978448 w 1373303"/>
                <a:gd name="connsiteY19" fmla="*/ 679576 h 1443006"/>
                <a:gd name="connsiteX20" fmla="*/ 1020012 w 1373303"/>
                <a:gd name="connsiteY20" fmla="*/ 689967 h 1443006"/>
                <a:gd name="connsiteX21" fmla="*/ 1051185 w 1373303"/>
                <a:gd name="connsiteY21" fmla="*/ 700358 h 1443006"/>
                <a:gd name="connsiteX22" fmla="*/ 1144703 w 1373303"/>
                <a:gd name="connsiteY22" fmla="*/ 783485 h 1443006"/>
                <a:gd name="connsiteX23" fmla="*/ 1175875 w 1373303"/>
                <a:gd name="connsiteY23" fmla="*/ 804267 h 1443006"/>
                <a:gd name="connsiteX24" fmla="*/ 1196657 w 1373303"/>
                <a:gd name="connsiteY24" fmla="*/ 835440 h 1443006"/>
                <a:gd name="connsiteX25" fmla="*/ 1248612 w 1373303"/>
                <a:gd name="connsiteY25" fmla="*/ 897785 h 1443006"/>
                <a:gd name="connsiteX26" fmla="*/ 1269394 w 1373303"/>
                <a:gd name="connsiteY26" fmla="*/ 970522 h 1443006"/>
                <a:gd name="connsiteX27" fmla="*/ 1300566 w 1373303"/>
                <a:gd name="connsiteY27" fmla="*/ 1064040 h 1443006"/>
                <a:gd name="connsiteX28" fmla="*/ 1310957 w 1373303"/>
                <a:gd name="connsiteY28" fmla="*/ 1095212 h 1443006"/>
                <a:gd name="connsiteX29" fmla="*/ 1331739 w 1373303"/>
                <a:gd name="connsiteY29" fmla="*/ 1178340 h 1443006"/>
                <a:gd name="connsiteX30" fmla="*/ 1352521 w 1373303"/>
                <a:gd name="connsiteY30" fmla="*/ 1240685 h 1443006"/>
                <a:gd name="connsiteX31" fmla="*/ 1373303 w 1373303"/>
                <a:gd name="connsiteY31" fmla="*/ 1365376 h 1443006"/>
                <a:gd name="connsiteX32" fmla="*/ 1342130 w 1373303"/>
                <a:gd name="connsiteY32" fmla="*/ 1386158 h 1443006"/>
                <a:gd name="connsiteX33" fmla="*/ 1238221 w 1373303"/>
                <a:gd name="connsiteY33" fmla="*/ 1375767 h 1443006"/>
                <a:gd name="connsiteX34" fmla="*/ 1051185 w 1373303"/>
                <a:gd name="connsiteY34" fmla="*/ 1365376 h 1443006"/>
                <a:gd name="connsiteX35" fmla="*/ 781021 w 1373303"/>
                <a:gd name="connsiteY35" fmla="*/ 1375767 h 1443006"/>
                <a:gd name="connsiteX36" fmla="*/ 718675 w 1373303"/>
                <a:gd name="connsiteY36" fmla="*/ 1386158 h 1443006"/>
                <a:gd name="connsiteX37" fmla="*/ 666721 w 1373303"/>
                <a:gd name="connsiteY37" fmla="*/ 1396549 h 1443006"/>
                <a:gd name="connsiteX38" fmla="*/ 573203 w 1373303"/>
                <a:gd name="connsiteY38" fmla="*/ 1406940 h 1443006"/>
                <a:gd name="connsiteX0" fmla="*/ 573203 w 1373303"/>
                <a:gd name="connsiteY0" fmla="*/ 1406940 h 1443217"/>
                <a:gd name="connsiteX1" fmla="*/ 251085 w 1373303"/>
                <a:gd name="connsiteY1" fmla="*/ 1438112 h 1443217"/>
                <a:gd name="connsiteX2" fmla="*/ 2569 w 1373303"/>
                <a:gd name="connsiteY2" fmla="*/ 1442875 h 1443217"/>
                <a:gd name="connsiteX3" fmla="*/ 22485 w 1373303"/>
                <a:gd name="connsiteY3" fmla="*/ 1292640 h 1443217"/>
                <a:gd name="connsiteX4" fmla="*/ 126394 w 1373303"/>
                <a:gd name="connsiteY4" fmla="*/ 928958 h 1443217"/>
                <a:gd name="connsiteX5" fmla="*/ 344603 w 1373303"/>
                <a:gd name="connsiteY5" fmla="*/ 721140 h 1443217"/>
                <a:gd name="connsiteX6" fmla="*/ 498735 w 1373303"/>
                <a:gd name="connsiteY6" fmla="*/ 666804 h 1443217"/>
                <a:gd name="connsiteX7" fmla="*/ 458903 w 1373303"/>
                <a:gd name="connsiteY7" fmla="*/ 575667 h 1443217"/>
                <a:gd name="connsiteX8" fmla="*/ 458903 w 1373303"/>
                <a:gd name="connsiteY8" fmla="*/ 305503 h 1443217"/>
                <a:gd name="connsiteX9" fmla="*/ 608274 w 1373303"/>
                <a:gd name="connsiteY9" fmla="*/ 39020 h 1443217"/>
                <a:gd name="connsiteX10" fmla="*/ 889260 w 1373303"/>
                <a:gd name="connsiteY10" fmla="*/ 39886 h 1443217"/>
                <a:gd name="connsiteX11" fmla="*/ 936885 w 1373303"/>
                <a:gd name="connsiteY11" fmla="*/ 76903 h 1443217"/>
                <a:gd name="connsiteX12" fmla="*/ 1009621 w 1373303"/>
                <a:gd name="connsiteY12" fmla="*/ 170422 h 1443217"/>
                <a:gd name="connsiteX13" fmla="*/ 1030403 w 1373303"/>
                <a:gd name="connsiteY13" fmla="*/ 253549 h 1443217"/>
                <a:gd name="connsiteX14" fmla="*/ 1040794 w 1373303"/>
                <a:gd name="connsiteY14" fmla="*/ 357458 h 1443217"/>
                <a:gd name="connsiteX15" fmla="*/ 1030403 w 1373303"/>
                <a:gd name="connsiteY15" fmla="*/ 523712 h 1443217"/>
                <a:gd name="connsiteX16" fmla="*/ 999230 w 1373303"/>
                <a:gd name="connsiteY16" fmla="*/ 586058 h 1443217"/>
                <a:gd name="connsiteX17" fmla="*/ 968057 w 1373303"/>
                <a:gd name="connsiteY17" fmla="*/ 648403 h 1443217"/>
                <a:gd name="connsiteX18" fmla="*/ 978448 w 1373303"/>
                <a:gd name="connsiteY18" fmla="*/ 679576 h 1443217"/>
                <a:gd name="connsiteX19" fmla="*/ 1020012 w 1373303"/>
                <a:gd name="connsiteY19" fmla="*/ 689967 h 1443217"/>
                <a:gd name="connsiteX20" fmla="*/ 1051185 w 1373303"/>
                <a:gd name="connsiteY20" fmla="*/ 700358 h 1443217"/>
                <a:gd name="connsiteX21" fmla="*/ 1144703 w 1373303"/>
                <a:gd name="connsiteY21" fmla="*/ 783485 h 1443217"/>
                <a:gd name="connsiteX22" fmla="*/ 1175875 w 1373303"/>
                <a:gd name="connsiteY22" fmla="*/ 804267 h 1443217"/>
                <a:gd name="connsiteX23" fmla="*/ 1196657 w 1373303"/>
                <a:gd name="connsiteY23" fmla="*/ 835440 h 1443217"/>
                <a:gd name="connsiteX24" fmla="*/ 1248612 w 1373303"/>
                <a:gd name="connsiteY24" fmla="*/ 897785 h 1443217"/>
                <a:gd name="connsiteX25" fmla="*/ 1269394 w 1373303"/>
                <a:gd name="connsiteY25" fmla="*/ 970522 h 1443217"/>
                <a:gd name="connsiteX26" fmla="*/ 1300566 w 1373303"/>
                <a:gd name="connsiteY26" fmla="*/ 1064040 h 1443217"/>
                <a:gd name="connsiteX27" fmla="*/ 1310957 w 1373303"/>
                <a:gd name="connsiteY27" fmla="*/ 1095212 h 1443217"/>
                <a:gd name="connsiteX28" fmla="*/ 1331739 w 1373303"/>
                <a:gd name="connsiteY28" fmla="*/ 1178340 h 1443217"/>
                <a:gd name="connsiteX29" fmla="*/ 1352521 w 1373303"/>
                <a:gd name="connsiteY29" fmla="*/ 1240685 h 1443217"/>
                <a:gd name="connsiteX30" fmla="*/ 1373303 w 1373303"/>
                <a:gd name="connsiteY30" fmla="*/ 1365376 h 1443217"/>
                <a:gd name="connsiteX31" fmla="*/ 1342130 w 1373303"/>
                <a:gd name="connsiteY31" fmla="*/ 1386158 h 1443217"/>
                <a:gd name="connsiteX32" fmla="*/ 1238221 w 1373303"/>
                <a:gd name="connsiteY32" fmla="*/ 1375767 h 1443217"/>
                <a:gd name="connsiteX33" fmla="*/ 1051185 w 1373303"/>
                <a:gd name="connsiteY33" fmla="*/ 1365376 h 1443217"/>
                <a:gd name="connsiteX34" fmla="*/ 781021 w 1373303"/>
                <a:gd name="connsiteY34" fmla="*/ 1375767 h 1443217"/>
                <a:gd name="connsiteX35" fmla="*/ 718675 w 1373303"/>
                <a:gd name="connsiteY35" fmla="*/ 1386158 h 1443217"/>
                <a:gd name="connsiteX36" fmla="*/ 666721 w 1373303"/>
                <a:gd name="connsiteY36" fmla="*/ 1396549 h 1443217"/>
                <a:gd name="connsiteX37" fmla="*/ 573203 w 1373303"/>
                <a:gd name="connsiteY37" fmla="*/ 1406940 h 1443217"/>
                <a:gd name="connsiteX0" fmla="*/ 666721 w 1373303"/>
                <a:gd name="connsiteY0" fmla="*/ 1396549 h 1443660"/>
                <a:gd name="connsiteX1" fmla="*/ 251085 w 1373303"/>
                <a:gd name="connsiteY1" fmla="*/ 1438112 h 1443660"/>
                <a:gd name="connsiteX2" fmla="*/ 2569 w 1373303"/>
                <a:gd name="connsiteY2" fmla="*/ 1442875 h 1443660"/>
                <a:gd name="connsiteX3" fmla="*/ 22485 w 1373303"/>
                <a:gd name="connsiteY3" fmla="*/ 1292640 h 1443660"/>
                <a:gd name="connsiteX4" fmla="*/ 126394 w 1373303"/>
                <a:gd name="connsiteY4" fmla="*/ 928958 h 1443660"/>
                <a:gd name="connsiteX5" fmla="*/ 344603 w 1373303"/>
                <a:gd name="connsiteY5" fmla="*/ 721140 h 1443660"/>
                <a:gd name="connsiteX6" fmla="*/ 498735 w 1373303"/>
                <a:gd name="connsiteY6" fmla="*/ 666804 h 1443660"/>
                <a:gd name="connsiteX7" fmla="*/ 458903 w 1373303"/>
                <a:gd name="connsiteY7" fmla="*/ 575667 h 1443660"/>
                <a:gd name="connsiteX8" fmla="*/ 458903 w 1373303"/>
                <a:gd name="connsiteY8" fmla="*/ 305503 h 1443660"/>
                <a:gd name="connsiteX9" fmla="*/ 608274 w 1373303"/>
                <a:gd name="connsiteY9" fmla="*/ 39020 h 1443660"/>
                <a:gd name="connsiteX10" fmla="*/ 889260 w 1373303"/>
                <a:gd name="connsiteY10" fmla="*/ 39886 h 1443660"/>
                <a:gd name="connsiteX11" fmla="*/ 936885 w 1373303"/>
                <a:gd name="connsiteY11" fmla="*/ 76903 h 1443660"/>
                <a:gd name="connsiteX12" fmla="*/ 1009621 w 1373303"/>
                <a:gd name="connsiteY12" fmla="*/ 170422 h 1443660"/>
                <a:gd name="connsiteX13" fmla="*/ 1030403 w 1373303"/>
                <a:gd name="connsiteY13" fmla="*/ 253549 h 1443660"/>
                <a:gd name="connsiteX14" fmla="*/ 1040794 w 1373303"/>
                <a:gd name="connsiteY14" fmla="*/ 357458 h 1443660"/>
                <a:gd name="connsiteX15" fmla="*/ 1030403 w 1373303"/>
                <a:gd name="connsiteY15" fmla="*/ 523712 h 1443660"/>
                <a:gd name="connsiteX16" fmla="*/ 999230 w 1373303"/>
                <a:gd name="connsiteY16" fmla="*/ 586058 h 1443660"/>
                <a:gd name="connsiteX17" fmla="*/ 968057 w 1373303"/>
                <a:gd name="connsiteY17" fmla="*/ 648403 h 1443660"/>
                <a:gd name="connsiteX18" fmla="*/ 978448 w 1373303"/>
                <a:gd name="connsiteY18" fmla="*/ 679576 h 1443660"/>
                <a:gd name="connsiteX19" fmla="*/ 1020012 w 1373303"/>
                <a:gd name="connsiteY19" fmla="*/ 689967 h 1443660"/>
                <a:gd name="connsiteX20" fmla="*/ 1051185 w 1373303"/>
                <a:gd name="connsiteY20" fmla="*/ 700358 h 1443660"/>
                <a:gd name="connsiteX21" fmla="*/ 1144703 w 1373303"/>
                <a:gd name="connsiteY21" fmla="*/ 783485 h 1443660"/>
                <a:gd name="connsiteX22" fmla="*/ 1175875 w 1373303"/>
                <a:gd name="connsiteY22" fmla="*/ 804267 h 1443660"/>
                <a:gd name="connsiteX23" fmla="*/ 1196657 w 1373303"/>
                <a:gd name="connsiteY23" fmla="*/ 835440 h 1443660"/>
                <a:gd name="connsiteX24" fmla="*/ 1248612 w 1373303"/>
                <a:gd name="connsiteY24" fmla="*/ 897785 h 1443660"/>
                <a:gd name="connsiteX25" fmla="*/ 1269394 w 1373303"/>
                <a:gd name="connsiteY25" fmla="*/ 970522 h 1443660"/>
                <a:gd name="connsiteX26" fmla="*/ 1300566 w 1373303"/>
                <a:gd name="connsiteY26" fmla="*/ 1064040 h 1443660"/>
                <a:gd name="connsiteX27" fmla="*/ 1310957 w 1373303"/>
                <a:gd name="connsiteY27" fmla="*/ 1095212 h 1443660"/>
                <a:gd name="connsiteX28" fmla="*/ 1331739 w 1373303"/>
                <a:gd name="connsiteY28" fmla="*/ 1178340 h 1443660"/>
                <a:gd name="connsiteX29" fmla="*/ 1352521 w 1373303"/>
                <a:gd name="connsiteY29" fmla="*/ 1240685 h 1443660"/>
                <a:gd name="connsiteX30" fmla="*/ 1373303 w 1373303"/>
                <a:gd name="connsiteY30" fmla="*/ 1365376 h 1443660"/>
                <a:gd name="connsiteX31" fmla="*/ 1342130 w 1373303"/>
                <a:gd name="connsiteY31" fmla="*/ 1386158 h 1443660"/>
                <a:gd name="connsiteX32" fmla="*/ 1238221 w 1373303"/>
                <a:gd name="connsiteY32" fmla="*/ 1375767 h 1443660"/>
                <a:gd name="connsiteX33" fmla="*/ 1051185 w 1373303"/>
                <a:gd name="connsiteY33" fmla="*/ 1365376 h 1443660"/>
                <a:gd name="connsiteX34" fmla="*/ 781021 w 1373303"/>
                <a:gd name="connsiteY34" fmla="*/ 1375767 h 1443660"/>
                <a:gd name="connsiteX35" fmla="*/ 718675 w 1373303"/>
                <a:gd name="connsiteY35" fmla="*/ 1386158 h 1443660"/>
                <a:gd name="connsiteX36" fmla="*/ 666721 w 1373303"/>
                <a:gd name="connsiteY36" fmla="*/ 1396549 h 1443660"/>
                <a:gd name="connsiteX0" fmla="*/ 718675 w 1373303"/>
                <a:gd name="connsiteY0" fmla="*/ 1386158 h 1444245"/>
                <a:gd name="connsiteX1" fmla="*/ 251085 w 1373303"/>
                <a:gd name="connsiteY1" fmla="*/ 1438112 h 1444245"/>
                <a:gd name="connsiteX2" fmla="*/ 2569 w 1373303"/>
                <a:gd name="connsiteY2" fmla="*/ 1442875 h 1444245"/>
                <a:gd name="connsiteX3" fmla="*/ 22485 w 1373303"/>
                <a:gd name="connsiteY3" fmla="*/ 1292640 h 1444245"/>
                <a:gd name="connsiteX4" fmla="*/ 126394 w 1373303"/>
                <a:gd name="connsiteY4" fmla="*/ 928958 h 1444245"/>
                <a:gd name="connsiteX5" fmla="*/ 344603 w 1373303"/>
                <a:gd name="connsiteY5" fmla="*/ 721140 h 1444245"/>
                <a:gd name="connsiteX6" fmla="*/ 498735 w 1373303"/>
                <a:gd name="connsiteY6" fmla="*/ 666804 h 1444245"/>
                <a:gd name="connsiteX7" fmla="*/ 458903 w 1373303"/>
                <a:gd name="connsiteY7" fmla="*/ 575667 h 1444245"/>
                <a:gd name="connsiteX8" fmla="*/ 458903 w 1373303"/>
                <a:gd name="connsiteY8" fmla="*/ 305503 h 1444245"/>
                <a:gd name="connsiteX9" fmla="*/ 608274 w 1373303"/>
                <a:gd name="connsiteY9" fmla="*/ 39020 h 1444245"/>
                <a:gd name="connsiteX10" fmla="*/ 889260 w 1373303"/>
                <a:gd name="connsiteY10" fmla="*/ 39886 h 1444245"/>
                <a:gd name="connsiteX11" fmla="*/ 936885 w 1373303"/>
                <a:gd name="connsiteY11" fmla="*/ 76903 h 1444245"/>
                <a:gd name="connsiteX12" fmla="*/ 1009621 w 1373303"/>
                <a:gd name="connsiteY12" fmla="*/ 170422 h 1444245"/>
                <a:gd name="connsiteX13" fmla="*/ 1030403 w 1373303"/>
                <a:gd name="connsiteY13" fmla="*/ 253549 h 1444245"/>
                <a:gd name="connsiteX14" fmla="*/ 1040794 w 1373303"/>
                <a:gd name="connsiteY14" fmla="*/ 357458 h 1444245"/>
                <a:gd name="connsiteX15" fmla="*/ 1030403 w 1373303"/>
                <a:gd name="connsiteY15" fmla="*/ 523712 h 1444245"/>
                <a:gd name="connsiteX16" fmla="*/ 999230 w 1373303"/>
                <a:gd name="connsiteY16" fmla="*/ 586058 h 1444245"/>
                <a:gd name="connsiteX17" fmla="*/ 968057 w 1373303"/>
                <a:gd name="connsiteY17" fmla="*/ 648403 h 1444245"/>
                <a:gd name="connsiteX18" fmla="*/ 978448 w 1373303"/>
                <a:gd name="connsiteY18" fmla="*/ 679576 h 1444245"/>
                <a:gd name="connsiteX19" fmla="*/ 1020012 w 1373303"/>
                <a:gd name="connsiteY19" fmla="*/ 689967 h 1444245"/>
                <a:gd name="connsiteX20" fmla="*/ 1051185 w 1373303"/>
                <a:gd name="connsiteY20" fmla="*/ 700358 h 1444245"/>
                <a:gd name="connsiteX21" fmla="*/ 1144703 w 1373303"/>
                <a:gd name="connsiteY21" fmla="*/ 783485 h 1444245"/>
                <a:gd name="connsiteX22" fmla="*/ 1175875 w 1373303"/>
                <a:gd name="connsiteY22" fmla="*/ 804267 h 1444245"/>
                <a:gd name="connsiteX23" fmla="*/ 1196657 w 1373303"/>
                <a:gd name="connsiteY23" fmla="*/ 835440 h 1444245"/>
                <a:gd name="connsiteX24" fmla="*/ 1248612 w 1373303"/>
                <a:gd name="connsiteY24" fmla="*/ 897785 h 1444245"/>
                <a:gd name="connsiteX25" fmla="*/ 1269394 w 1373303"/>
                <a:gd name="connsiteY25" fmla="*/ 970522 h 1444245"/>
                <a:gd name="connsiteX26" fmla="*/ 1300566 w 1373303"/>
                <a:gd name="connsiteY26" fmla="*/ 1064040 h 1444245"/>
                <a:gd name="connsiteX27" fmla="*/ 1310957 w 1373303"/>
                <a:gd name="connsiteY27" fmla="*/ 1095212 h 1444245"/>
                <a:gd name="connsiteX28" fmla="*/ 1331739 w 1373303"/>
                <a:gd name="connsiteY28" fmla="*/ 1178340 h 1444245"/>
                <a:gd name="connsiteX29" fmla="*/ 1352521 w 1373303"/>
                <a:gd name="connsiteY29" fmla="*/ 1240685 h 1444245"/>
                <a:gd name="connsiteX30" fmla="*/ 1373303 w 1373303"/>
                <a:gd name="connsiteY30" fmla="*/ 1365376 h 1444245"/>
                <a:gd name="connsiteX31" fmla="*/ 1342130 w 1373303"/>
                <a:gd name="connsiteY31" fmla="*/ 1386158 h 1444245"/>
                <a:gd name="connsiteX32" fmla="*/ 1238221 w 1373303"/>
                <a:gd name="connsiteY32" fmla="*/ 1375767 h 1444245"/>
                <a:gd name="connsiteX33" fmla="*/ 1051185 w 1373303"/>
                <a:gd name="connsiteY33" fmla="*/ 1365376 h 1444245"/>
                <a:gd name="connsiteX34" fmla="*/ 781021 w 1373303"/>
                <a:gd name="connsiteY34" fmla="*/ 1375767 h 1444245"/>
                <a:gd name="connsiteX35" fmla="*/ 718675 w 1373303"/>
                <a:gd name="connsiteY35" fmla="*/ 1386158 h 1444245"/>
                <a:gd name="connsiteX0" fmla="*/ 781021 w 1373303"/>
                <a:gd name="connsiteY0" fmla="*/ 1375767 h 1444901"/>
                <a:gd name="connsiteX1" fmla="*/ 251085 w 1373303"/>
                <a:gd name="connsiteY1" fmla="*/ 1438112 h 1444901"/>
                <a:gd name="connsiteX2" fmla="*/ 2569 w 1373303"/>
                <a:gd name="connsiteY2" fmla="*/ 1442875 h 1444901"/>
                <a:gd name="connsiteX3" fmla="*/ 22485 w 1373303"/>
                <a:gd name="connsiteY3" fmla="*/ 1292640 h 1444901"/>
                <a:gd name="connsiteX4" fmla="*/ 126394 w 1373303"/>
                <a:gd name="connsiteY4" fmla="*/ 928958 h 1444901"/>
                <a:gd name="connsiteX5" fmla="*/ 344603 w 1373303"/>
                <a:gd name="connsiteY5" fmla="*/ 721140 h 1444901"/>
                <a:gd name="connsiteX6" fmla="*/ 498735 w 1373303"/>
                <a:gd name="connsiteY6" fmla="*/ 666804 h 1444901"/>
                <a:gd name="connsiteX7" fmla="*/ 458903 w 1373303"/>
                <a:gd name="connsiteY7" fmla="*/ 575667 h 1444901"/>
                <a:gd name="connsiteX8" fmla="*/ 458903 w 1373303"/>
                <a:gd name="connsiteY8" fmla="*/ 305503 h 1444901"/>
                <a:gd name="connsiteX9" fmla="*/ 608274 w 1373303"/>
                <a:gd name="connsiteY9" fmla="*/ 39020 h 1444901"/>
                <a:gd name="connsiteX10" fmla="*/ 889260 w 1373303"/>
                <a:gd name="connsiteY10" fmla="*/ 39886 h 1444901"/>
                <a:gd name="connsiteX11" fmla="*/ 936885 w 1373303"/>
                <a:gd name="connsiteY11" fmla="*/ 76903 h 1444901"/>
                <a:gd name="connsiteX12" fmla="*/ 1009621 w 1373303"/>
                <a:gd name="connsiteY12" fmla="*/ 170422 h 1444901"/>
                <a:gd name="connsiteX13" fmla="*/ 1030403 w 1373303"/>
                <a:gd name="connsiteY13" fmla="*/ 253549 h 1444901"/>
                <a:gd name="connsiteX14" fmla="*/ 1040794 w 1373303"/>
                <a:gd name="connsiteY14" fmla="*/ 357458 h 1444901"/>
                <a:gd name="connsiteX15" fmla="*/ 1030403 w 1373303"/>
                <a:gd name="connsiteY15" fmla="*/ 523712 h 1444901"/>
                <a:gd name="connsiteX16" fmla="*/ 999230 w 1373303"/>
                <a:gd name="connsiteY16" fmla="*/ 586058 h 1444901"/>
                <a:gd name="connsiteX17" fmla="*/ 968057 w 1373303"/>
                <a:gd name="connsiteY17" fmla="*/ 648403 h 1444901"/>
                <a:gd name="connsiteX18" fmla="*/ 978448 w 1373303"/>
                <a:gd name="connsiteY18" fmla="*/ 679576 h 1444901"/>
                <a:gd name="connsiteX19" fmla="*/ 1020012 w 1373303"/>
                <a:gd name="connsiteY19" fmla="*/ 689967 h 1444901"/>
                <a:gd name="connsiteX20" fmla="*/ 1051185 w 1373303"/>
                <a:gd name="connsiteY20" fmla="*/ 700358 h 1444901"/>
                <a:gd name="connsiteX21" fmla="*/ 1144703 w 1373303"/>
                <a:gd name="connsiteY21" fmla="*/ 783485 h 1444901"/>
                <a:gd name="connsiteX22" fmla="*/ 1175875 w 1373303"/>
                <a:gd name="connsiteY22" fmla="*/ 804267 h 1444901"/>
                <a:gd name="connsiteX23" fmla="*/ 1196657 w 1373303"/>
                <a:gd name="connsiteY23" fmla="*/ 835440 h 1444901"/>
                <a:gd name="connsiteX24" fmla="*/ 1248612 w 1373303"/>
                <a:gd name="connsiteY24" fmla="*/ 897785 h 1444901"/>
                <a:gd name="connsiteX25" fmla="*/ 1269394 w 1373303"/>
                <a:gd name="connsiteY25" fmla="*/ 970522 h 1444901"/>
                <a:gd name="connsiteX26" fmla="*/ 1300566 w 1373303"/>
                <a:gd name="connsiteY26" fmla="*/ 1064040 h 1444901"/>
                <a:gd name="connsiteX27" fmla="*/ 1310957 w 1373303"/>
                <a:gd name="connsiteY27" fmla="*/ 1095212 h 1444901"/>
                <a:gd name="connsiteX28" fmla="*/ 1331739 w 1373303"/>
                <a:gd name="connsiteY28" fmla="*/ 1178340 h 1444901"/>
                <a:gd name="connsiteX29" fmla="*/ 1352521 w 1373303"/>
                <a:gd name="connsiteY29" fmla="*/ 1240685 h 1444901"/>
                <a:gd name="connsiteX30" fmla="*/ 1373303 w 1373303"/>
                <a:gd name="connsiteY30" fmla="*/ 1365376 h 1444901"/>
                <a:gd name="connsiteX31" fmla="*/ 1342130 w 1373303"/>
                <a:gd name="connsiteY31" fmla="*/ 1386158 h 1444901"/>
                <a:gd name="connsiteX32" fmla="*/ 1238221 w 1373303"/>
                <a:gd name="connsiteY32" fmla="*/ 1375767 h 1444901"/>
                <a:gd name="connsiteX33" fmla="*/ 1051185 w 1373303"/>
                <a:gd name="connsiteY33" fmla="*/ 1365376 h 1444901"/>
                <a:gd name="connsiteX34" fmla="*/ 781021 w 1373303"/>
                <a:gd name="connsiteY34" fmla="*/ 1375767 h 1444901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1051185 w 1373303"/>
                <a:gd name="connsiteY33" fmla="*/ 1365376 h 1442994"/>
                <a:gd name="connsiteX34" fmla="*/ 792928 w 1373303"/>
                <a:gd name="connsiteY34" fmla="*/ 1418629 h 1442994"/>
                <a:gd name="connsiteX0" fmla="*/ 792928 w 1373303"/>
                <a:gd name="connsiteY0" fmla="*/ 1418629 h 1442994"/>
                <a:gd name="connsiteX1" fmla="*/ 251085 w 1373303"/>
                <a:gd name="connsiteY1" fmla="*/ 1438112 h 1442994"/>
                <a:gd name="connsiteX2" fmla="*/ 2569 w 1373303"/>
                <a:gd name="connsiteY2" fmla="*/ 1442875 h 1442994"/>
                <a:gd name="connsiteX3" fmla="*/ 22485 w 1373303"/>
                <a:gd name="connsiteY3" fmla="*/ 1292640 h 1442994"/>
                <a:gd name="connsiteX4" fmla="*/ 126394 w 1373303"/>
                <a:gd name="connsiteY4" fmla="*/ 928958 h 1442994"/>
                <a:gd name="connsiteX5" fmla="*/ 344603 w 1373303"/>
                <a:gd name="connsiteY5" fmla="*/ 721140 h 1442994"/>
                <a:gd name="connsiteX6" fmla="*/ 498735 w 1373303"/>
                <a:gd name="connsiteY6" fmla="*/ 666804 h 1442994"/>
                <a:gd name="connsiteX7" fmla="*/ 458903 w 1373303"/>
                <a:gd name="connsiteY7" fmla="*/ 575667 h 1442994"/>
                <a:gd name="connsiteX8" fmla="*/ 458903 w 1373303"/>
                <a:gd name="connsiteY8" fmla="*/ 305503 h 1442994"/>
                <a:gd name="connsiteX9" fmla="*/ 608274 w 1373303"/>
                <a:gd name="connsiteY9" fmla="*/ 39020 h 1442994"/>
                <a:gd name="connsiteX10" fmla="*/ 889260 w 1373303"/>
                <a:gd name="connsiteY10" fmla="*/ 39886 h 1442994"/>
                <a:gd name="connsiteX11" fmla="*/ 936885 w 1373303"/>
                <a:gd name="connsiteY11" fmla="*/ 76903 h 1442994"/>
                <a:gd name="connsiteX12" fmla="*/ 1009621 w 1373303"/>
                <a:gd name="connsiteY12" fmla="*/ 170422 h 1442994"/>
                <a:gd name="connsiteX13" fmla="*/ 1030403 w 1373303"/>
                <a:gd name="connsiteY13" fmla="*/ 253549 h 1442994"/>
                <a:gd name="connsiteX14" fmla="*/ 1040794 w 1373303"/>
                <a:gd name="connsiteY14" fmla="*/ 357458 h 1442994"/>
                <a:gd name="connsiteX15" fmla="*/ 1030403 w 1373303"/>
                <a:gd name="connsiteY15" fmla="*/ 523712 h 1442994"/>
                <a:gd name="connsiteX16" fmla="*/ 999230 w 1373303"/>
                <a:gd name="connsiteY16" fmla="*/ 586058 h 1442994"/>
                <a:gd name="connsiteX17" fmla="*/ 968057 w 1373303"/>
                <a:gd name="connsiteY17" fmla="*/ 648403 h 1442994"/>
                <a:gd name="connsiteX18" fmla="*/ 978448 w 1373303"/>
                <a:gd name="connsiteY18" fmla="*/ 679576 h 1442994"/>
                <a:gd name="connsiteX19" fmla="*/ 1020012 w 1373303"/>
                <a:gd name="connsiteY19" fmla="*/ 689967 h 1442994"/>
                <a:gd name="connsiteX20" fmla="*/ 1051185 w 1373303"/>
                <a:gd name="connsiteY20" fmla="*/ 700358 h 1442994"/>
                <a:gd name="connsiteX21" fmla="*/ 1144703 w 1373303"/>
                <a:gd name="connsiteY21" fmla="*/ 783485 h 1442994"/>
                <a:gd name="connsiteX22" fmla="*/ 1175875 w 1373303"/>
                <a:gd name="connsiteY22" fmla="*/ 804267 h 1442994"/>
                <a:gd name="connsiteX23" fmla="*/ 1196657 w 1373303"/>
                <a:gd name="connsiteY23" fmla="*/ 835440 h 1442994"/>
                <a:gd name="connsiteX24" fmla="*/ 1248612 w 1373303"/>
                <a:gd name="connsiteY24" fmla="*/ 897785 h 1442994"/>
                <a:gd name="connsiteX25" fmla="*/ 1269394 w 1373303"/>
                <a:gd name="connsiteY25" fmla="*/ 970522 h 1442994"/>
                <a:gd name="connsiteX26" fmla="*/ 1300566 w 1373303"/>
                <a:gd name="connsiteY26" fmla="*/ 1064040 h 1442994"/>
                <a:gd name="connsiteX27" fmla="*/ 1310957 w 1373303"/>
                <a:gd name="connsiteY27" fmla="*/ 1095212 h 1442994"/>
                <a:gd name="connsiteX28" fmla="*/ 1331739 w 1373303"/>
                <a:gd name="connsiteY28" fmla="*/ 1178340 h 1442994"/>
                <a:gd name="connsiteX29" fmla="*/ 1352521 w 1373303"/>
                <a:gd name="connsiteY29" fmla="*/ 1240685 h 1442994"/>
                <a:gd name="connsiteX30" fmla="*/ 1373303 w 1373303"/>
                <a:gd name="connsiteY30" fmla="*/ 1365376 h 1442994"/>
                <a:gd name="connsiteX31" fmla="*/ 1342130 w 1373303"/>
                <a:gd name="connsiteY31" fmla="*/ 1386158 h 1442994"/>
                <a:gd name="connsiteX32" fmla="*/ 1238221 w 1373303"/>
                <a:gd name="connsiteY32" fmla="*/ 1375767 h 1442994"/>
                <a:gd name="connsiteX33" fmla="*/ 792928 w 1373303"/>
                <a:gd name="connsiteY33" fmla="*/ 1418629 h 1442994"/>
                <a:gd name="connsiteX0" fmla="*/ 792928 w 1391897"/>
                <a:gd name="connsiteY0" fmla="*/ 1418629 h 1442994"/>
                <a:gd name="connsiteX1" fmla="*/ 251085 w 1391897"/>
                <a:gd name="connsiteY1" fmla="*/ 1438112 h 1442994"/>
                <a:gd name="connsiteX2" fmla="*/ 2569 w 1391897"/>
                <a:gd name="connsiteY2" fmla="*/ 1442875 h 1442994"/>
                <a:gd name="connsiteX3" fmla="*/ 22485 w 1391897"/>
                <a:gd name="connsiteY3" fmla="*/ 1292640 h 1442994"/>
                <a:gd name="connsiteX4" fmla="*/ 126394 w 1391897"/>
                <a:gd name="connsiteY4" fmla="*/ 928958 h 1442994"/>
                <a:gd name="connsiteX5" fmla="*/ 344603 w 1391897"/>
                <a:gd name="connsiteY5" fmla="*/ 721140 h 1442994"/>
                <a:gd name="connsiteX6" fmla="*/ 498735 w 1391897"/>
                <a:gd name="connsiteY6" fmla="*/ 666804 h 1442994"/>
                <a:gd name="connsiteX7" fmla="*/ 458903 w 1391897"/>
                <a:gd name="connsiteY7" fmla="*/ 575667 h 1442994"/>
                <a:gd name="connsiteX8" fmla="*/ 458903 w 1391897"/>
                <a:gd name="connsiteY8" fmla="*/ 305503 h 1442994"/>
                <a:gd name="connsiteX9" fmla="*/ 608274 w 1391897"/>
                <a:gd name="connsiteY9" fmla="*/ 39020 h 1442994"/>
                <a:gd name="connsiteX10" fmla="*/ 889260 w 1391897"/>
                <a:gd name="connsiteY10" fmla="*/ 39886 h 1442994"/>
                <a:gd name="connsiteX11" fmla="*/ 936885 w 1391897"/>
                <a:gd name="connsiteY11" fmla="*/ 76903 h 1442994"/>
                <a:gd name="connsiteX12" fmla="*/ 1009621 w 1391897"/>
                <a:gd name="connsiteY12" fmla="*/ 170422 h 1442994"/>
                <a:gd name="connsiteX13" fmla="*/ 1030403 w 1391897"/>
                <a:gd name="connsiteY13" fmla="*/ 253549 h 1442994"/>
                <a:gd name="connsiteX14" fmla="*/ 1040794 w 1391897"/>
                <a:gd name="connsiteY14" fmla="*/ 357458 h 1442994"/>
                <a:gd name="connsiteX15" fmla="*/ 1030403 w 1391897"/>
                <a:gd name="connsiteY15" fmla="*/ 523712 h 1442994"/>
                <a:gd name="connsiteX16" fmla="*/ 999230 w 1391897"/>
                <a:gd name="connsiteY16" fmla="*/ 586058 h 1442994"/>
                <a:gd name="connsiteX17" fmla="*/ 968057 w 1391897"/>
                <a:gd name="connsiteY17" fmla="*/ 648403 h 1442994"/>
                <a:gd name="connsiteX18" fmla="*/ 978448 w 1391897"/>
                <a:gd name="connsiteY18" fmla="*/ 679576 h 1442994"/>
                <a:gd name="connsiteX19" fmla="*/ 1020012 w 1391897"/>
                <a:gd name="connsiteY19" fmla="*/ 689967 h 1442994"/>
                <a:gd name="connsiteX20" fmla="*/ 1051185 w 1391897"/>
                <a:gd name="connsiteY20" fmla="*/ 700358 h 1442994"/>
                <a:gd name="connsiteX21" fmla="*/ 1144703 w 1391897"/>
                <a:gd name="connsiteY21" fmla="*/ 783485 h 1442994"/>
                <a:gd name="connsiteX22" fmla="*/ 1175875 w 1391897"/>
                <a:gd name="connsiteY22" fmla="*/ 804267 h 1442994"/>
                <a:gd name="connsiteX23" fmla="*/ 1196657 w 1391897"/>
                <a:gd name="connsiteY23" fmla="*/ 835440 h 1442994"/>
                <a:gd name="connsiteX24" fmla="*/ 1248612 w 1391897"/>
                <a:gd name="connsiteY24" fmla="*/ 897785 h 1442994"/>
                <a:gd name="connsiteX25" fmla="*/ 1269394 w 1391897"/>
                <a:gd name="connsiteY25" fmla="*/ 970522 h 1442994"/>
                <a:gd name="connsiteX26" fmla="*/ 1300566 w 1391897"/>
                <a:gd name="connsiteY26" fmla="*/ 1064040 h 1442994"/>
                <a:gd name="connsiteX27" fmla="*/ 1310957 w 1391897"/>
                <a:gd name="connsiteY27" fmla="*/ 1095212 h 1442994"/>
                <a:gd name="connsiteX28" fmla="*/ 1331739 w 1391897"/>
                <a:gd name="connsiteY28" fmla="*/ 1178340 h 1442994"/>
                <a:gd name="connsiteX29" fmla="*/ 1352521 w 1391897"/>
                <a:gd name="connsiteY29" fmla="*/ 1240685 h 1442994"/>
                <a:gd name="connsiteX30" fmla="*/ 1373303 w 1391897"/>
                <a:gd name="connsiteY30" fmla="*/ 1365376 h 1442994"/>
                <a:gd name="connsiteX31" fmla="*/ 1342130 w 1391897"/>
                <a:gd name="connsiteY31" fmla="*/ 1386158 h 1442994"/>
                <a:gd name="connsiteX32" fmla="*/ 792928 w 1391897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401614"/>
                <a:gd name="connsiteY0" fmla="*/ 1418629 h 1442994"/>
                <a:gd name="connsiteX1" fmla="*/ 251085 w 1401614"/>
                <a:gd name="connsiteY1" fmla="*/ 1438112 h 1442994"/>
                <a:gd name="connsiteX2" fmla="*/ 2569 w 1401614"/>
                <a:gd name="connsiteY2" fmla="*/ 1442875 h 1442994"/>
                <a:gd name="connsiteX3" fmla="*/ 22485 w 1401614"/>
                <a:gd name="connsiteY3" fmla="*/ 1292640 h 1442994"/>
                <a:gd name="connsiteX4" fmla="*/ 126394 w 1401614"/>
                <a:gd name="connsiteY4" fmla="*/ 928958 h 1442994"/>
                <a:gd name="connsiteX5" fmla="*/ 344603 w 1401614"/>
                <a:gd name="connsiteY5" fmla="*/ 721140 h 1442994"/>
                <a:gd name="connsiteX6" fmla="*/ 498735 w 1401614"/>
                <a:gd name="connsiteY6" fmla="*/ 666804 h 1442994"/>
                <a:gd name="connsiteX7" fmla="*/ 458903 w 1401614"/>
                <a:gd name="connsiteY7" fmla="*/ 575667 h 1442994"/>
                <a:gd name="connsiteX8" fmla="*/ 458903 w 1401614"/>
                <a:gd name="connsiteY8" fmla="*/ 305503 h 1442994"/>
                <a:gd name="connsiteX9" fmla="*/ 608274 w 1401614"/>
                <a:gd name="connsiteY9" fmla="*/ 39020 h 1442994"/>
                <a:gd name="connsiteX10" fmla="*/ 889260 w 1401614"/>
                <a:gd name="connsiteY10" fmla="*/ 39886 h 1442994"/>
                <a:gd name="connsiteX11" fmla="*/ 936885 w 1401614"/>
                <a:gd name="connsiteY11" fmla="*/ 76903 h 1442994"/>
                <a:gd name="connsiteX12" fmla="*/ 1009621 w 1401614"/>
                <a:gd name="connsiteY12" fmla="*/ 170422 h 1442994"/>
                <a:gd name="connsiteX13" fmla="*/ 1030403 w 1401614"/>
                <a:gd name="connsiteY13" fmla="*/ 253549 h 1442994"/>
                <a:gd name="connsiteX14" fmla="*/ 1040794 w 1401614"/>
                <a:gd name="connsiteY14" fmla="*/ 357458 h 1442994"/>
                <a:gd name="connsiteX15" fmla="*/ 1030403 w 1401614"/>
                <a:gd name="connsiteY15" fmla="*/ 523712 h 1442994"/>
                <a:gd name="connsiteX16" fmla="*/ 999230 w 1401614"/>
                <a:gd name="connsiteY16" fmla="*/ 586058 h 1442994"/>
                <a:gd name="connsiteX17" fmla="*/ 968057 w 1401614"/>
                <a:gd name="connsiteY17" fmla="*/ 648403 h 1442994"/>
                <a:gd name="connsiteX18" fmla="*/ 978448 w 1401614"/>
                <a:gd name="connsiteY18" fmla="*/ 679576 h 1442994"/>
                <a:gd name="connsiteX19" fmla="*/ 1020012 w 1401614"/>
                <a:gd name="connsiteY19" fmla="*/ 689967 h 1442994"/>
                <a:gd name="connsiteX20" fmla="*/ 1051185 w 1401614"/>
                <a:gd name="connsiteY20" fmla="*/ 700358 h 1442994"/>
                <a:gd name="connsiteX21" fmla="*/ 1144703 w 1401614"/>
                <a:gd name="connsiteY21" fmla="*/ 783485 h 1442994"/>
                <a:gd name="connsiteX22" fmla="*/ 1175875 w 1401614"/>
                <a:gd name="connsiteY22" fmla="*/ 804267 h 1442994"/>
                <a:gd name="connsiteX23" fmla="*/ 1196657 w 1401614"/>
                <a:gd name="connsiteY23" fmla="*/ 835440 h 1442994"/>
                <a:gd name="connsiteX24" fmla="*/ 1248612 w 1401614"/>
                <a:gd name="connsiteY24" fmla="*/ 897785 h 1442994"/>
                <a:gd name="connsiteX25" fmla="*/ 1269394 w 1401614"/>
                <a:gd name="connsiteY25" fmla="*/ 970522 h 1442994"/>
                <a:gd name="connsiteX26" fmla="*/ 1300566 w 1401614"/>
                <a:gd name="connsiteY26" fmla="*/ 1064040 h 1442994"/>
                <a:gd name="connsiteX27" fmla="*/ 1310957 w 1401614"/>
                <a:gd name="connsiteY27" fmla="*/ 1095212 h 1442994"/>
                <a:gd name="connsiteX28" fmla="*/ 1331739 w 1401614"/>
                <a:gd name="connsiteY28" fmla="*/ 1178340 h 1442994"/>
                <a:gd name="connsiteX29" fmla="*/ 1352521 w 1401614"/>
                <a:gd name="connsiteY29" fmla="*/ 1240685 h 1442994"/>
                <a:gd name="connsiteX30" fmla="*/ 1373303 w 1401614"/>
                <a:gd name="connsiteY30" fmla="*/ 1365376 h 1442994"/>
                <a:gd name="connsiteX31" fmla="*/ 1356418 w 1401614"/>
                <a:gd name="connsiteY31" fmla="*/ 1407590 h 1442994"/>
                <a:gd name="connsiteX32" fmla="*/ 792928 w 1401614"/>
                <a:gd name="connsiteY32" fmla="*/ 1418629 h 1442994"/>
                <a:gd name="connsiteX0" fmla="*/ 792928 w 1397773"/>
                <a:gd name="connsiteY0" fmla="*/ 1418629 h 1442994"/>
                <a:gd name="connsiteX1" fmla="*/ 251085 w 1397773"/>
                <a:gd name="connsiteY1" fmla="*/ 1438112 h 1442994"/>
                <a:gd name="connsiteX2" fmla="*/ 2569 w 1397773"/>
                <a:gd name="connsiteY2" fmla="*/ 1442875 h 1442994"/>
                <a:gd name="connsiteX3" fmla="*/ 22485 w 1397773"/>
                <a:gd name="connsiteY3" fmla="*/ 1292640 h 1442994"/>
                <a:gd name="connsiteX4" fmla="*/ 126394 w 1397773"/>
                <a:gd name="connsiteY4" fmla="*/ 928958 h 1442994"/>
                <a:gd name="connsiteX5" fmla="*/ 344603 w 1397773"/>
                <a:gd name="connsiteY5" fmla="*/ 721140 h 1442994"/>
                <a:gd name="connsiteX6" fmla="*/ 498735 w 1397773"/>
                <a:gd name="connsiteY6" fmla="*/ 666804 h 1442994"/>
                <a:gd name="connsiteX7" fmla="*/ 458903 w 1397773"/>
                <a:gd name="connsiteY7" fmla="*/ 575667 h 1442994"/>
                <a:gd name="connsiteX8" fmla="*/ 458903 w 1397773"/>
                <a:gd name="connsiteY8" fmla="*/ 305503 h 1442994"/>
                <a:gd name="connsiteX9" fmla="*/ 608274 w 1397773"/>
                <a:gd name="connsiteY9" fmla="*/ 39020 h 1442994"/>
                <a:gd name="connsiteX10" fmla="*/ 889260 w 1397773"/>
                <a:gd name="connsiteY10" fmla="*/ 39886 h 1442994"/>
                <a:gd name="connsiteX11" fmla="*/ 936885 w 1397773"/>
                <a:gd name="connsiteY11" fmla="*/ 76903 h 1442994"/>
                <a:gd name="connsiteX12" fmla="*/ 1009621 w 1397773"/>
                <a:gd name="connsiteY12" fmla="*/ 170422 h 1442994"/>
                <a:gd name="connsiteX13" fmla="*/ 1030403 w 1397773"/>
                <a:gd name="connsiteY13" fmla="*/ 253549 h 1442994"/>
                <a:gd name="connsiteX14" fmla="*/ 1040794 w 1397773"/>
                <a:gd name="connsiteY14" fmla="*/ 357458 h 1442994"/>
                <a:gd name="connsiteX15" fmla="*/ 1030403 w 1397773"/>
                <a:gd name="connsiteY15" fmla="*/ 523712 h 1442994"/>
                <a:gd name="connsiteX16" fmla="*/ 999230 w 1397773"/>
                <a:gd name="connsiteY16" fmla="*/ 586058 h 1442994"/>
                <a:gd name="connsiteX17" fmla="*/ 968057 w 1397773"/>
                <a:gd name="connsiteY17" fmla="*/ 648403 h 1442994"/>
                <a:gd name="connsiteX18" fmla="*/ 978448 w 1397773"/>
                <a:gd name="connsiteY18" fmla="*/ 679576 h 1442994"/>
                <a:gd name="connsiteX19" fmla="*/ 1020012 w 1397773"/>
                <a:gd name="connsiteY19" fmla="*/ 689967 h 1442994"/>
                <a:gd name="connsiteX20" fmla="*/ 1051185 w 1397773"/>
                <a:gd name="connsiteY20" fmla="*/ 700358 h 1442994"/>
                <a:gd name="connsiteX21" fmla="*/ 1144703 w 1397773"/>
                <a:gd name="connsiteY21" fmla="*/ 783485 h 1442994"/>
                <a:gd name="connsiteX22" fmla="*/ 1175875 w 1397773"/>
                <a:gd name="connsiteY22" fmla="*/ 804267 h 1442994"/>
                <a:gd name="connsiteX23" fmla="*/ 1196657 w 1397773"/>
                <a:gd name="connsiteY23" fmla="*/ 835440 h 1442994"/>
                <a:gd name="connsiteX24" fmla="*/ 1248612 w 1397773"/>
                <a:gd name="connsiteY24" fmla="*/ 897785 h 1442994"/>
                <a:gd name="connsiteX25" fmla="*/ 1269394 w 1397773"/>
                <a:gd name="connsiteY25" fmla="*/ 970522 h 1442994"/>
                <a:gd name="connsiteX26" fmla="*/ 1300566 w 1397773"/>
                <a:gd name="connsiteY26" fmla="*/ 1064040 h 1442994"/>
                <a:gd name="connsiteX27" fmla="*/ 1310957 w 1397773"/>
                <a:gd name="connsiteY27" fmla="*/ 1095212 h 1442994"/>
                <a:gd name="connsiteX28" fmla="*/ 1331739 w 1397773"/>
                <a:gd name="connsiteY28" fmla="*/ 1178340 h 1442994"/>
                <a:gd name="connsiteX29" fmla="*/ 1352521 w 1397773"/>
                <a:gd name="connsiteY29" fmla="*/ 1240685 h 1442994"/>
                <a:gd name="connsiteX30" fmla="*/ 1356418 w 1397773"/>
                <a:gd name="connsiteY30" fmla="*/ 1407590 h 1442994"/>
                <a:gd name="connsiteX31" fmla="*/ 792928 w 1397773"/>
                <a:gd name="connsiteY31" fmla="*/ 1418629 h 1442994"/>
                <a:gd name="connsiteX0" fmla="*/ 792928 w 1356418"/>
                <a:gd name="connsiteY0" fmla="*/ 1418629 h 1442994"/>
                <a:gd name="connsiteX1" fmla="*/ 251085 w 1356418"/>
                <a:gd name="connsiteY1" fmla="*/ 1438112 h 1442994"/>
                <a:gd name="connsiteX2" fmla="*/ 2569 w 1356418"/>
                <a:gd name="connsiteY2" fmla="*/ 1442875 h 1442994"/>
                <a:gd name="connsiteX3" fmla="*/ 22485 w 1356418"/>
                <a:gd name="connsiteY3" fmla="*/ 1292640 h 1442994"/>
                <a:gd name="connsiteX4" fmla="*/ 126394 w 1356418"/>
                <a:gd name="connsiteY4" fmla="*/ 928958 h 1442994"/>
                <a:gd name="connsiteX5" fmla="*/ 344603 w 1356418"/>
                <a:gd name="connsiteY5" fmla="*/ 721140 h 1442994"/>
                <a:gd name="connsiteX6" fmla="*/ 498735 w 1356418"/>
                <a:gd name="connsiteY6" fmla="*/ 666804 h 1442994"/>
                <a:gd name="connsiteX7" fmla="*/ 458903 w 1356418"/>
                <a:gd name="connsiteY7" fmla="*/ 575667 h 1442994"/>
                <a:gd name="connsiteX8" fmla="*/ 458903 w 1356418"/>
                <a:gd name="connsiteY8" fmla="*/ 305503 h 1442994"/>
                <a:gd name="connsiteX9" fmla="*/ 608274 w 1356418"/>
                <a:gd name="connsiteY9" fmla="*/ 39020 h 1442994"/>
                <a:gd name="connsiteX10" fmla="*/ 889260 w 1356418"/>
                <a:gd name="connsiteY10" fmla="*/ 39886 h 1442994"/>
                <a:gd name="connsiteX11" fmla="*/ 936885 w 1356418"/>
                <a:gd name="connsiteY11" fmla="*/ 76903 h 1442994"/>
                <a:gd name="connsiteX12" fmla="*/ 1009621 w 1356418"/>
                <a:gd name="connsiteY12" fmla="*/ 170422 h 1442994"/>
                <a:gd name="connsiteX13" fmla="*/ 1030403 w 1356418"/>
                <a:gd name="connsiteY13" fmla="*/ 253549 h 1442994"/>
                <a:gd name="connsiteX14" fmla="*/ 1040794 w 1356418"/>
                <a:gd name="connsiteY14" fmla="*/ 357458 h 1442994"/>
                <a:gd name="connsiteX15" fmla="*/ 1030403 w 1356418"/>
                <a:gd name="connsiteY15" fmla="*/ 523712 h 1442994"/>
                <a:gd name="connsiteX16" fmla="*/ 999230 w 1356418"/>
                <a:gd name="connsiteY16" fmla="*/ 586058 h 1442994"/>
                <a:gd name="connsiteX17" fmla="*/ 968057 w 1356418"/>
                <a:gd name="connsiteY17" fmla="*/ 648403 h 1442994"/>
                <a:gd name="connsiteX18" fmla="*/ 978448 w 1356418"/>
                <a:gd name="connsiteY18" fmla="*/ 679576 h 1442994"/>
                <a:gd name="connsiteX19" fmla="*/ 1020012 w 1356418"/>
                <a:gd name="connsiteY19" fmla="*/ 689967 h 1442994"/>
                <a:gd name="connsiteX20" fmla="*/ 1051185 w 1356418"/>
                <a:gd name="connsiteY20" fmla="*/ 700358 h 1442994"/>
                <a:gd name="connsiteX21" fmla="*/ 1144703 w 1356418"/>
                <a:gd name="connsiteY21" fmla="*/ 783485 h 1442994"/>
                <a:gd name="connsiteX22" fmla="*/ 1175875 w 1356418"/>
                <a:gd name="connsiteY22" fmla="*/ 804267 h 1442994"/>
                <a:gd name="connsiteX23" fmla="*/ 1196657 w 1356418"/>
                <a:gd name="connsiteY23" fmla="*/ 835440 h 1442994"/>
                <a:gd name="connsiteX24" fmla="*/ 1248612 w 1356418"/>
                <a:gd name="connsiteY24" fmla="*/ 897785 h 1442994"/>
                <a:gd name="connsiteX25" fmla="*/ 1269394 w 1356418"/>
                <a:gd name="connsiteY25" fmla="*/ 970522 h 1442994"/>
                <a:gd name="connsiteX26" fmla="*/ 1300566 w 1356418"/>
                <a:gd name="connsiteY26" fmla="*/ 1064040 h 1442994"/>
                <a:gd name="connsiteX27" fmla="*/ 1310957 w 1356418"/>
                <a:gd name="connsiteY27" fmla="*/ 1095212 h 1442994"/>
                <a:gd name="connsiteX28" fmla="*/ 1331739 w 1356418"/>
                <a:gd name="connsiteY28" fmla="*/ 1178340 h 1442994"/>
                <a:gd name="connsiteX29" fmla="*/ 1352521 w 1356418"/>
                <a:gd name="connsiteY29" fmla="*/ 1240685 h 1442994"/>
                <a:gd name="connsiteX30" fmla="*/ 1356418 w 1356418"/>
                <a:gd name="connsiteY30" fmla="*/ 1407590 h 1442994"/>
                <a:gd name="connsiteX31" fmla="*/ 792928 w 1356418"/>
                <a:gd name="connsiteY31" fmla="*/ 1418629 h 1442994"/>
                <a:gd name="connsiteX0" fmla="*/ 792928 w 1356418"/>
                <a:gd name="connsiteY0" fmla="*/ 1418629 h 1442875"/>
                <a:gd name="connsiteX1" fmla="*/ 2569 w 1356418"/>
                <a:gd name="connsiteY1" fmla="*/ 1442875 h 1442875"/>
                <a:gd name="connsiteX2" fmla="*/ 22485 w 1356418"/>
                <a:gd name="connsiteY2" fmla="*/ 1292640 h 1442875"/>
                <a:gd name="connsiteX3" fmla="*/ 126394 w 1356418"/>
                <a:gd name="connsiteY3" fmla="*/ 928958 h 1442875"/>
                <a:gd name="connsiteX4" fmla="*/ 344603 w 1356418"/>
                <a:gd name="connsiteY4" fmla="*/ 721140 h 1442875"/>
                <a:gd name="connsiteX5" fmla="*/ 498735 w 1356418"/>
                <a:gd name="connsiteY5" fmla="*/ 666804 h 1442875"/>
                <a:gd name="connsiteX6" fmla="*/ 458903 w 1356418"/>
                <a:gd name="connsiteY6" fmla="*/ 575667 h 1442875"/>
                <a:gd name="connsiteX7" fmla="*/ 458903 w 1356418"/>
                <a:gd name="connsiteY7" fmla="*/ 305503 h 1442875"/>
                <a:gd name="connsiteX8" fmla="*/ 608274 w 1356418"/>
                <a:gd name="connsiteY8" fmla="*/ 39020 h 1442875"/>
                <a:gd name="connsiteX9" fmla="*/ 889260 w 1356418"/>
                <a:gd name="connsiteY9" fmla="*/ 39886 h 1442875"/>
                <a:gd name="connsiteX10" fmla="*/ 936885 w 1356418"/>
                <a:gd name="connsiteY10" fmla="*/ 76903 h 1442875"/>
                <a:gd name="connsiteX11" fmla="*/ 1009621 w 1356418"/>
                <a:gd name="connsiteY11" fmla="*/ 170422 h 1442875"/>
                <a:gd name="connsiteX12" fmla="*/ 1030403 w 1356418"/>
                <a:gd name="connsiteY12" fmla="*/ 253549 h 1442875"/>
                <a:gd name="connsiteX13" fmla="*/ 1040794 w 1356418"/>
                <a:gd name="connsiteY13" fmla="*/ 357458 h 1442875"/>
                <a:gd name="connsiteX14" fmla="*/ 1030403 w 1356418"/>
                <a:gd name="connsiteY14" fmla="*/ 523712 h 1442875"/>
                <a:gd name="connsiteX15" fmla="*/ 999230 w 1356418"/>
                <a:gd name="connsiteY15" fmla="*/ 586058 h 1442875"/>
                <a:gd name="connsiteX16" fmla="*/ 968057 w 1356418"/>
                <a:gd name="connsiteY16" fmla="*/ 648403 h 1442875"/>
                <a:gd name="connsiteX17" fmla="*/ 978448 w 1356418"/>
                <a:gd name="connsiteY17" fmla="*/ 679576 h 1442875"/>
                <a:gd name="connsiteX18" fmla="*/ 1020012 w 1356418"/>
                <a:gd name="connsiteY18" fmla="*/ 689967 h 1442875"/>
                <a:gd name="connsiteX19" fmla="*/ 1051185 w 1356418"/>
                <a:gd name="connsiteY19" fmla="*/ 700358 h 1442875"/>
                <a:gd name="connsiteX20" fmla="*/ 1144703 w 1356418"/>
                <a:gd name="connsiteY20" fmla="*/ 783485 h 1442875"/>
                <a:gd name="connsiteX21" fmla="*/ 1175875 w 1356418"/>
                <a:gd name="connsiteY21" fmla="*/ 804267 h 1442875"/>
                <a:gd name="connsiteX22" fmla="*/ 1196657 w 1356418"/>
                <a:gd name="connsiteY22" fmla="*/ 835440 h 1442875"/>
                <a:gd name="connsiteX23" fmla="*/ 1248612 w 1356418"/>
                <a:gd name="connsiteY23" fmla="*/ 897785 h 1442875"/>
                <a:gd name="connsiteX24" fmla="*/ 1269394 w 1356418"/>
                <a:gd name="connsiteY24" fmla="*/ 970522 h 1442875"/>
                <a:gd name="connsiteX25" fmla="*/ 1300566 w 1356418"/>
                <a:gd name="connsiteY25" fmla="*/ 1064040 h 1442875"/>
                <a:gd name="connsiteX26" fmla="*/ 1310957 w 1356418"/>
                <a:gd name="connsiteY26" fmla="*/ 1095212 h 1442875"/>
                <a:gd name="connsiteX27" fmla="*/ 1331739 w 1356418"/>
                <a:gd name="connsiteY27" fmla="*/ 1178340 h 1442875"/>
                <a:gd name="connsiteX28" fmla="*/ 1352521 w 1356418"/>
                <a:gd name="connsiteY28" fmla="*/ 1240685 h 1442875"/>
                <a:gd name="connsiteX29" fmla="*/ 1356418 w 1356418"/>
                <a:gd name="connsiteY29" fmla="*/ 1407590 h 1442875"/>
                <a:gd name="connsiteX30" fmla="*/ 792928 w 1356418"/>
                <a:gd name="connsiteY30" fmla="*/ 1418629 h 1442875"/>
                <a:gd name="connsiteX0" fmla="*/ 792928 w 1353521"/>
                <a:gd name="connsiteY0" fmla="*/ 1418629 h 1442875"/>
                <a:gd name="connsiteX1" fmla="*/ 2569 w 1353521"/>
                <a:gd name="connsiteY1" fmla="*/ 1442875 h 1442875"/>
                <a:gd name="connsiteX2" fmla="*/ 22485 w 1353521"/>
                <a:gd name="connsiteY2" fmla="*/ 1292640 h 1442875"/>
                <a:gd name="connsiteX3" fmla="*/ 126394 w 1353521"/>
                <a:gd name="connsiteY3" fmla="*/ 928958 h 1442875"/>
                <a:gd name="connsiteX4" fmla="*/ 344603 w 1353521"/>
                <a:gd name="connsiteY4" fmla="*/ 721140 h 1442875"/>
                <a:gd name="connsiteX5" fmla="*/ 498735 w 1353521"/>
                <a:gd name="connsiteY5" fmla="*/ 666804 h 1442875"/>
                <a:gd name="connsiteX6" fmla="*/ 458903 w 1353521"/>
                <a:gd name="connsiteY6" fmla="*/ 575667 h 1442875"/>
                <a:gd name="connsiteX7" fmla="*/ 458903 w 1353521"/>
                <a:gd name="connsiteY7" fmla="*/ 305503 h 1442875"/>
                <a:gd name="connsiteX8" fmla="*/ 608274 w 1353521"/>
                <a:gd name="connsiteY8" fmla="*/ 39020 h 1442875"/>
                <a:gd name="connsiteX9" fmla="*/ 889260 w 1353521"/>
                <a:gd name="connsiteY9" fmla="*/ 39886 h 1442875"/>
                <a:gd name="connsiteX10" fmla="*/ 936885 w 1353521"/>
                <a:gd name="connsiteY10" fmla="*/ 76903 h 1442875"/>
                <a:gd name="connsiteX11" fmla="*/ 1009621 w 1353521"/>
                <a:gd name="connsiteY11" fmla="*/ 170422 h 1442875"/>
                <a:gd name="connsiteX12" fmla="*/ 1030403 w 1353521"/>
                <a:gd name="connsiteY12" fmla="*/ 253549 h 1442875"/>
                <a:gd name="connsiteX13" fmla="*/ 1040794 w 1353521"/>
                <a:gd name="connsiteY13" fmla="*/ 357458 h 1442875"/>
                <a:gd name="connsiteX14" fmla="*/ 1030403 w 1353521"/>
                <a:gd name="connsiteY14" fmla="*/ 523712 h 1442875"/>
                <a:gd name="connsiteX15" fmla="*/ 999230 w 1353521"/>
                <a:gd name="connsiteY15" fmla="*/ 586058 h 1442875"/>
                <a:gd name="connsiteX16" fmla="*/ 968057 w 1353521"/>
                <a:gd name="connsiteY16" fmla="*/ 648403 h 1442875"/>
                <a:gd name="connsiteX17" fmla="*/ 978448 w 1353521"/>
                <a:gd name="connsiteY17" fmla="*/ 679576 h 1442875"/>
                <a:gd name="connsiteX18" fmla="*/ 1020012 w 1353521"/>
                <a:gd name="connsiteY18" fmla="*/ 689967 h 1442875"/>
                <a:gd name="connsiteX19" fmla="*/ 1051185 w 1353521"/>
                <a:gd name="connsiteY19" fmla="*/ 700358 h 1442875"/>
                <a:gd name="connsiteX20" fmla="*/ 1144703 w 1353521"/>
                <a:gd name="connsiteY20" fmla="*/ 783485 h 1442875"/>
                <a:gd name="connsiteX21" fmla="*/ 1175875 w 1353521"/>
                <a:gd name="connsiteY21" fmla="*/ 804267 h 1442875"/>
                <a:gd name="connsiteX22" fmla="*/ 1196657 w 1353521"/>
                <a:gd name="connsiteY22" fmla="*/ 835440 h 1442875"/>
                <a:gd name="connsiteX23" fmla="*/ 1248612 w 1353521"/>
                <a:gd name="connsiteY23" fmla="*/ 897785 h 1442875"/>
                <a:gd name="connsiteX24" fmla="*/ 1269394 w 1353521"/>
                <a:gd name="connsiteY24" fmla="*/ 970522 h 1442875"/>
                <a:gd name="connsiteX25" fmla="*/ 1300566 w 1353521"/>
                <a:gd name="connsiteY25" fmla="*/ 1064040 h 1442875"/>
                <a:gd name="connsiteX26" fmla="*/ 1310957 w 1353521"/>
                <a:gd name="connsiteY26" fmla="*/ 1095212 h 1442875"/>
                <a:gd name="connsiteX27" fmla="*/ 1331739 w 1353521"/>
                <a:gd name="connsiteY27" fmla="*/ 1178340 h 1442875"/>
                <a:gd name="connsiteX28" fmla="*/ 1352521 w 1353521"/>
                <a:gd name="connsiteY28" fmla="*/ 1240685 h 1442875"/>
                <a:gd name="connsiteX29" fmla="*/ 1351655 w 1353521"/>
                <a:gd name="connsiteY29" fmla="*/ 1424259 h 1442875"/>
                <a:gd name="connsiteX30" fmla="*/ 792928 w 1353521"/>
                <a:gd name="connsiteY30" fmla="*/ 1418629 h 1442875"/>
                <a:gd name="connsiteX0" fmla="*/ 710414 w 1394832"/>
                <a:gd name="connsiteY0" fmla="*/ 1442441 h 1454569"/>
                <a:gd name="connsiteX1" fmla="*/ 43880 w 1394832"/>
                <a:gd name="connsiteY1" fmla="*/ 1442875 h 1454569"/>
                <a:gd name="connsiteX2" fmla="*/ 63796 w 1394832"/>
                <a:gd name="connsiteY2" fmla="*/ 1292640 h 1454569"/>
                <a:gd name="connsiteX3" fmla="*/ 167705 w 1394832"/>
                <a:gd name="connsiteY3" fmla="*/ 928958 h 1454569"/>
                <a:gd name="connsiteX4" fmla="*/ 385914 w 1394832"/>
                <a:gd name="connsiteY4" fmla="*/ 721140 h 1454569"/>
                <a:gd name="connsiteX5" fmla="*/ 540046 w 1394832"/>
                <a:gd name="connsiteY5" fmla="*/ 666804 h 1454569"/>
                <a:gd name="connsiteX6" fmla="*/ 500214 w 1394832"/>
                <a:gd name="connsiteY6" fmla="*/ 575667 h 1454569"/>
                <a:gd name="connsiteX7" fmla="*/ 500214 w 1394832"/>
                <a:gd name="connsiteY7" fmla="*/ 305503 h 1454569"/>
                <a:gd name="connsiteX8" fmla="*/ 649585 w 1394832"/>
                <a:gd name="connsiteY8" fmla="*/ 39020 h 1454569"/>
                <a:gd name="connsiteX9" fmla="*/ 930571 w 1394832"/>
                <a:gd name="connsiteY9" fmla="*/ 39886 h 1454569"/>
                <a:gd name="connsiteX10" fmla="*/ 978196 w 1394832"/>
                <a:gd name="connsiteY10" fmla="*/ 76903 h 1454569"/>
                <a:gd name="connsiteX11" fmla="*/ 1050932 w 1394832"/>
                <a:gd name="connsiteY11" fmla="*/ 170422 h 1454569"/>
                <a:gd name="connsiteX12" fmla="*/ 1071714 w 1394832"/>
                <a:gd name="connsiteY12" fmla="*/ 253549 h 1454569"/>
                <a:gd name="connsiteX13" fmla="*/ 1082105 w 1394832"/>
                <a:gd name="connsiteY13" fmla="*/ 357458 h 1454569"/>
                <a:gd name="connsiteX14" fmla="*/ 1071714 w 1394832"/>
                <a:gd name="connsiteY14" fmla="*/ 523712 h 1454569"/>
                <a:gd name="connsiteX15" fmla="*/ 1040541 w 1394832"/>
                <a:gd name="connsiteY15" fmla="*/ 586058 h 1454569"/>
                <a:gd name="connsiteX16" fmla="*/ 1009368 w 1394832"/>
                <a:gd name="connsiteY16" fmla="*/ 648403 h 1454569"/>
                <a:gd name="connsiteX17" fmla="*/ 1019759 w 1394832"/>
                <a:gd name="connsiteY17" fmla="*/ 679576 h 1454569"/>
                <a:gd name="connsiteX18" fmla="*/ 1061323 w 1394832"/>
                <a:gd name="connsiteY18" fmla="*/ 689967 h 1454569"/>
                <a:gd name="connsiteX19" fmla="*/ 1092496 w 1394832"/>
                <a:gd name="connsiteY19" fmla="*/ 700358 h 1454569"/>
                <a:gd name="connsiteX20" fmla="*/ 1186014 w 1394832"/>
                <a:gd name="connsiteY20" fmla="*/ 783485 h 1454569"/>
                <a:gd name="connsiteX21" fmla="*/ 1217186 w 1394832"/>
                <a:gd name="connsiteY21" fmla="*/ 804267 h 1454569"/>
                <a:gd name="connsiteX22" fmla="*/ 1237968 w 1394832"/>
                <a:gd name="connsiteY22" fmla="*/ 835440 h 1454569"/>
                <a:gd name="connsiteX23" fmla="*/ 1289923 w 1394832"/>
                <a:gd name="connsiteY23" fmla="*/ 897785 h 1454569"/>
                <a:gd name="connsiteX24" fmla="*/ 1310705 w 1394832"/>
                <a:gd name="connsiteY24" fmla="*/ 970522 h 1454569"/>
                <a:gd name="connsiteX25" fmla="*/ 1341877 w 1394832"/>
                <a:gd name="connsiteY25" fmla="*/ 1064040 h 1454569"/>
                <a:gd name="connsiteX26" fmla="*/ 1352268 w 1394832"/>
                <a:gd name="connsiteY26" fmla="*/ 1095212 h 1454569"/>
                <a:gd name="connsiteX27" fmla="*/ 1373050 w 1394832"/>
                <a:gd name="connsiteY27" fmla="*/ 1178340 h 1454569"/>
                <a:gd name="connsiteX28" fmla="*/ 1393832 w 1394832"/>
                <a:gd name="connsiteY28" fmla="*/ 1240685 h 1454569"/>
                <a:gd name="connsiteX29" fmla="*/ 1392966 w 1394832"/>
                <a:gd name="connsiteY29" fmla="*/ 1424259 h 1454569"/>
                <a:gd name="connsiteX30" fmla="*/ 710414 w 1394832"/>
                <a:gd name="connsiteY30" fmla="*/ 1442441 h 1454569"/>
                <a:gd name="connsiteX0" fmla="*/ 710414 w 1409635"/>
                <a:gd name="connsiteY0" fmla="*/ 1442441 h 1453931"/>
                <a:gd name="connsiteX1" fmla="*/ 43880 w 1409635"/>
                <a:gd name="connsiteY1" fmla="*/ 1442875 h 1453931"/>
                <a:gd name="connsiteX2" fmla="*/ 63796 w 1409635"/>
                <a:gd name="connsiteY2" fmla="*/ 1292640 h 1453931"/>
                <a:gd name="connsiteX3" fmla="*/ 167705 w 1409635"/>
                <a:gd name="connsiteY3" fmla="*/ 928958 h 1453931"/>
                <a:gd name="connsiteX4" fmla="*/ 385914 w 1409635"/>
                <a:gd name="connsiteY4" fmla="*/ 721140 h 1453931"/>
                <a:gd name="connsiteX5" fmla="*/ 540046 w 1409635"/>
                <a:gd name="connsiteY5" fmla="*/ 666804 h 1453931"/>
                <a:gd name="connsiteX6" fmla="*/ 500214 w 1409635"/>
                <a:gd name="connsiteY6" fmla="*/ 575667 h 1453931"/>
                <a:gd name="connsiteX7" fmla="*/ 500214 w 1409635"/>
                <a:gd name="connsiteY7" fmla="*/ 305503 h 1453931"/>
                <a:gd name="connsiteX8" fmla="*/ 649585 w 1409635"/>
                <a:gd name="connsiteY8" fmla="*/ 39020 h 1453931"/>
                <a:gd name="connsiteX9" fmla="*/ 930571 w 1409635"/>
                <a:gd name="connsiteY9" fmla="*/ 39886 h 1453931"/>
                <a:gd name="connsiteX10" fmla="*/ 978196 w 1409635"/>
                <a:gd name="connsiteY10" fmla="*/ 76903 h 1453931"/>
                <a:gd name="connsiteX11" fmla="*/ 1050932 w 1409635"/>
                <a:gd name="connsiteY11" fmla="*/ 170422 h 1453931"/>
                <a:gd name="connsiteX12" fmla="*/ 1071714 w 1409635"/>
                <a:gd name="connsiteY12" fmla="*/ 253549 h 1453931"/>
                <a:gd name="connsiteX13" fmla="*/ 1082105 w 1409635"/>
                <a:gd name="connsiteY13" fmla="*/ 357458 h 1453931"/>
                <a:gd name="connsiteX14" fmla="*/ 1071714 w 1409635"/>
                <a:gd name="connsiteY14" fmla="*/ 523712 h 1453931"/>
                <a:gd name="connsiteX15" fmla="*/ 1040541 w 1409635"/>
                <a:gd name="connsiteY15" fmla="*/ 586058 h 1453931"/>
                <a:gd name="connsiteX16" fmla="*/ 1009368 w 1409635"/>
                <a:gd name="connsiteY16" fmla="*/ 648403 h 1453931"/>
                <a:gd name="connsiteX17" fmla="*/ 1019759 w 1409635"/>
                <a:gd name="connsiteY17" fmla="*/ 679576 h 1453931"/>
                <a:gd name="connsiteX18" fmla="*/ 1061323 w 1409635"/>
                <a:gd name="connsiteY18" fmla="*/ 689967 h 1453931"/>
                <a:gd name="connsiteX19" fmla="*/ 1092496 w 1409635"/>
                <a:gd name="connsiteY19" fmla="*/ 700358 h 1453931"/>
                <a:gd name="connsiteX20" fmla="*/ 1186014 w 1409635"/>
                <a:gd name="connsiteY20" fmla="*/ 783485 h 1453931"/>
                <a:gd name="connsiteX21" fmla="*/ 1217186 w 1409635"/>
                <a:gd name="connsiteY21" fmla="*/ 804267 h 1453931"/>
                <a:gd name="connsiteX22" fmla="*/ 1237968 w 1409635"/>
                <a:gd name="connsiteY22" fmla="*/ 835440 h 1453931"/>
                <a:gd name="connsiteX23" fmla="*/ 1289923 w 1409635"/>
                <a:gd name="connsiteY23" fmla="*/ 897785 h 1453931"/>
                <a:gd name="connsiteX24" fmla="*/ 1310705 w 1409635"/>
                <a:gd name="connsiteY24" fmla="*/ 970522 h 1453931"/>
                <a:gd name="connsiteX25" fmla="*/ 1341877 w 1409635"/>
                <a:gd name="connsiteY25" fmla="*/ 1064040 h 1453931"/>
                <a:gd name="connsiteX26" fmla="*/ 1352268 w 1409635"/>
                <a:gd name="connsiteY26" fmla="*/ 1095212 h 1453931"/>
                <a:gd name="connsiteX27" fmla="*/ 1373050 w 1409635"/>
                <a:gd name="connsiteY27" fmla="*/ 1178340 h 1453931"/>
                <a:gd name="connsiteX28" fmla="*/ 1393832 w 1409635"/>
                <a:gd name="connsiteY28" fmla="*/ 1240685 h 1453931"/>
                <a:gd name="connsiteX29" fmla="*/ 1409635 w 1409635"/>
                <a:gd name="connsiteY29" fmla="*/ 1440928 h 1453931"/>
                <a:gd name="connsiteX30" fmla="*/ 710414 w 1409635"/>
                <a:gd name="connsiteY30" fmla="*/ 1442441 h 1453931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81383"/>
                <a:gd name="connsiteX1" fmla="*/ 29212 w 1394967"/>
                <a:gd name="connsiteY1" fmla="*/ 1442875 h 1481383"/>
                <a:gd name="connsiteX2" fmla="*/ 49128 w 1394967"/>
                <a:gd name="connsiteY2" fmla="*/ 1292640 h 1481383"/>
                <a:gd name="connsiteX3" fmla="*/ 153037 w 1394967"/>
                <a:gd name="connsiteY3" fmla="*/ 928958 h 1481383"/>
                <a:gd name="connsiteX4" fmla="*/ 371246 w 1394967"/>
                <a:gd name="connsiteY4" fmla="*/ 721140 h 1481383"/>
                <a:gd name="connsiteX5" fmla="*/ 525378 w 1394967"/>
                <a:gd name="connsiteY5" fmla="*/ 666804 h 1481383"/>
                <a:gd name="connsiteX6" fmla="*/ 485546 w 1394967"/>
                <a:gd name="connsiteY6" fmla="*/ 575667 h 1481383"/>
                <a:gd name="connsiteX7" fmla="*/ 485546 w 1394967"/>
                <a:gd name="connsiteY7" fmla="*/ 305503 h 1481383"/>
                <a:gd name="connsiteX8" fmla="*/ 634917 w 1394967"/>
                <a:gd name="connsiteY8" fmla="*/ 39020 h 1481383"/>
                <a:gd name="connsiteX9" fmla="*/ 915903 w 1394967"/>
                <a:gd name="connsiteY9" fmla="*/ 39886 h 1481383"/>
                <a:gd name="connsiteX10" fmla="*/ 963528 w 1394967"/>
                <a:gd name="connsiteY10" fmla="*/ 76903 h 1481383"/>
                <a:gd name="connsiteX11" fmla="*/ 1036264 w 1394967"/>
                <a:gd name="connsiteY11" fmla="*/ 170422 h 1481383"/>
                <a:gd name="connsiteX12" fmla="*/ 1057046 w 1394967"/>
                <a:gd name="connsiteY12" fmla="*/ 253549 h 1481383"/>
                <a:gd name="connsiteX13" fmla="*/ 1067437 w 1394967"/>
                <a:gd name="connsiteY13" fmla="*/ 357458 h 1481383"/>
                <a:gd name="connsiteX14" fmla="*/ 1057046 w 1394967"/>
                <a:gd name="connsiteY14" fmla="*/ 523712 h 1481383"/>
                <a:gd name="connsiteX15" fmla="*/ 1025873 w 1394967"/>
                <a:gd name="connsiteY15" fmla="*/ 586058 h 1481383"/>
                <a:gd name="connsiteX16" fmla="*/ 994700 w 1394967"/>
                <a:gd name="connsiteY16" fmla="*/ 648403 h 1481383"/>
                <a:gd name="connsiteX17" fmla="*/ 1005091 w 1394967"/>
                <a:gd name="connsiteY17" fmla="*/ 679576 h 1481383"/>
                <a:gd name="connsiteX18" fmla="*/ 1046655 w 1394967"/>
                <a:gd name="connsiteY18" fmla="*/ 689967 h 1481383"/>
                <a:gd name="connsiteX19" fmla="*/ 1077828 w 1394967"/>
                <a:gd name="connsiteY19" fmla="*/ 700358 h 1481383"/>
                <a:gd name="connsiteX20" fmla="*/ 1171346 w 1394967"/>
                <a:gd name="connsiteY20" fmla="*/ 783485 h 1481383"/>
                <a:gd name="connsiteX21" fmla="*/ 1202518 w 1394967"/>
                <a:gd name="connsiteY21" fmla="*/ 804267 h 1481383"/>
                <a:gd name="connsiteX22" fmla="*/ 1223300 w 1394967"/>
                <a:gd name="connsiteY22" fmla="*/ 835440 h 1481383"/>
                <a:gd name="connsiteX23" fmla="*/ 1275255 w 1394967"/>
                <a:gd name="connsiteY23" fmla="*/ 897785 h 1481383"/>
                <a:gd name="connsiteX24" fmla="*/ 1296037 w 1394967"/>
                <a:gd name="connsiteY24" fmla="*/ 970522 h 1481383"/>
                <a:gd name="connsiteX25" fmla="*/ 1327209 w 1394967"/>
                <a:gd name="connsiteY25" fmla="*/ 1064040 h 1481383"/>
                <a:gd name="connsiteX26" fmla="*/ 1337600 w 1394967"/>
                <a:gd name="connsiteY26" fmla="*/ 1095212 h 1481383"/>
                <a:gd name="connsiteX27" fmla="*/ 1358382 w 1394967"/>
                <a:gd name="connsiteY27" fmla="*/ 1178340 h 1481383"/>
                <a:gd name="connsiteX28" fmla="*/ 1379164 w 1394967"/>
                <a:gd name="connsiteY28" fmla="*/ 1240685 h 1481383"/>
                <a:gd name="connsiteX29" fmla="*/ 1394967 w 1394967"/>
                <a:gd name="connsiteY29" fmla="*/ 1440928 h 1481383"/>
                <a:gd name="connsiteX30" fmla="*/ 695746 w 1394967"/>
                <a:gd name="connsiteY30" fmla="*/ 1442441 h 1481383"/>
                <a:gd name="connsiteX0" fmla="*/ 695746 w 1394967"/>
                <a:gd name="connsiteY0" fmla="*/ 1442441 h 1445222"/>
                <a:gd name="connsiteX1" fmla="*/ 29212 w 1394967"/>
                <a:gd name="connsiteY1" fmla="*/ 1442875 h 1445222"/>
                <a:gd name="connsiteX2" fmla="*/ 49128 w 1394967"/>
                <a:gd name="connsiteY2" fmla="*/ 1292640 h 1445222"/>
                <a:gd name="connsiteX3" fmla="*/ 153037 w 1394967"/>
                <a:gd name="connsiteY3" fmla="*/ 928958 h 1445222"/>
                <a:gd name="connsiteX4" fmla="*/ 371246 w 1394967"/>
                <a:gd name="connsiteY4" fmla="*/ 721140 h 1445222"/>
                <a:gd name="connsiteX5" fmla="*/ 525378 w 1394967"/>
                <a:gd name="connsiteY5" fmla="*/ 666804 h 1445222"/>
                <a:gd name="connsiteX6" fmla="*/ 485546 w 1394967"/>
                <a:gd name="connsiteY6" fmla="*/ 575667 h 1445222"/>
                <a:gd name="connsiteX7" fmla="*/ 485546 w 1394967"/>
                <a:gd name="connsiteY7" fmla="*/ 305503 h 1445222"/>
                <a:gd name="connsiteX8" fmla="*/ 634917 w 1394967"/>
                <a:gd name="connsiteY8" fmla="*/ 39020 h 1445222"/>
                <a:gd name="connsiteX9" fmla="*/ 915903 w 1394967"/>
                <a:gd name="connsiteY9" fmla="*/ 39886 h 1445222"/>
                <a:gd name="connsiteX10" fmla="*/ 963528 w 1394967"/>
                <a:gd name="connsiteY10" fmla="*/ 76903 h 1445222"/>
                <a:gd name="connsiteX11" fmla="*/ 1036264 w 1394967"/>
                <a:gd name="connsiteY11" fmla="*/ 170422 h 1445222"/>
                <a:gd name="connsiteX12" fmla="*/ 1057046 w 1394967"/>
                <a:gd name="connsiteY12" fmla="*/ 253549 h 1445222"/>
                <a:gd name="connsiteX13" fmla="*/ 1067437 w 1394967"/>
                <a:gd name="connsiteY13" fmla="*/ 357458 h 1445222"/>
                <a:gd name="connsiteX14" fmla="*/ 1057046 w 1394967"/>
                <a:gd name="connsiteY14" fmla="*/ 523712 h 1445222"/>
                <a:gd name="connsiteX15" fmla="*/ 1025873 w 1394967"/>
                <a:gd name="connsiteY15" fmla="*/ 586058 h 1445222"/>
                <a:gd name="connsiteX16" fmla="*/ 994700 w 1394967"/>
                <a:gd name="connsiteY16" fmla="*/ 648403 h 1445222"/>
                <a:gd name="connsiteX17" fmla="*/ 1005091 w 1394967"/>
                <a:gd name="connsiteY17" fmla="*/ 679576 h 1445222"/>
                <a:gd name="connsiteX18" fmla="*/ 1046655 w 1394967"/>
                <a:gd name="connsiteY18" fmla="*/ 689967 h 1445222"/>
                <a:gd name="connsiteX19" fmla="*/ 1077828 w 1394967"/>
                <a:gd name="connsiteY19" fmla="*/ 700358 h 1445222"/>
                <a:gd name="connsiteX20" fmla="*/ 1171346 w 1394967"/>
                <a:gd name="connsiteY20" fmla="*/ 783485 h 1445222"/>
                <a:gd name="connsiteX21" fmla="*/ 1202518 w 1394967"/>
                <a:gd name="connsiteY21" fmla="*/ 804267 h 1445222"/>
                <a:gd name="connsiteX22" fmla="*/ 1223300 w 1394967"/>
                <a:gd name="connsiteY22" fmla="*/ 835440 h 1445222"/>
                <a:gd name="connsiteX23" fmla="*/ 1275255 w 1394967"/>
                <a:gd name="connsiteY23" fmla="*/ 897785 h 1445222"/>
                <a:gd name="connsiteX24" fmla="*/ 1296037 w 1394967"/>
                <a:gd name="connsiteY24" fmla="*/ 970522 h 1445222"/>
                <a:gd name="connsiteX25" fmla="*/ 1327209 w 1394967"/>
                <a:gd name="connsiteY25" fmla="*/ 1064040 h 1445222"/>
                <a:gd name="connsiteX26" fmla="*/ 1337600 w 1394967"/>
                <a:gd name="connsiteY26" fmla="*/ 1095212 h 1445222"/>
                <a:gd name="connsiteX27" fmla="*/ 1358382 w 1394967"/>
                <a:gd name="connsiteY27" fmla="*/ 1178340 h 1445222"/>
                <a:gd name="connsiteX28" fmla="*/ 1379164 w 1394967"/>
                <a:gd name="connsiteY28" fmla="*/ 1240685 h 1445222"/>
                <a:gd name="connsiteX29" fmla="*/ 1394967 w 1394967"/>
                <a:gd name="connsiteY29" fmla="*/ 1440928 h 1445222"/>
                <a:gd name="connsiteX30" fmla="*/ 695746 w 1394967"/>
                <a:gd name="connsiteY30" fmla="*/ 1442441 h 1445222"/>
                <a:gd name="connsiteX0" fmla="*/ 666534 w 1365755"/>
                <a:gd name="connsiteY0" fmla="*/ 1442441 h 1445222"/>
                <a:gd name="connsiteX1" fmla="*/ 0 w 1365755"/>
                <a:gd name="connsiteY1" fmla="*/ 1442875 h 1445222"/>
                <a:gd name="connsiteX2" fmla="*/ 19916 w 1365755"/>
                <a:gd name="connsiteY2" fmla="*/ 1292640 h 1445222"/>
                <a:gd name="connsiteX3" fmla="*/ 123825 w 1365755"/>
                <a:gd name="connsiteY3" fmla="*/ 928958 h 1445222"/>
                <a:gd name="connsiteX4" fmla="*/ 342034 w 1365755"/>
                <a:gd name="connsiteY4" fmla="*/ 721140 h 1445222"/>
                <a:gd name="connsiteX5" fmla="*/ 496166 w 1365755"/>
                <a:gd name="connsiteY5" fmla="*/ 666804 h 1445222"/>
                <a:gd name="connsiteX6" fmla="*/ 456334 w 1365755"/>
                <a:gd name="connsiteY6" fmla="*/ 575667 h 1445222"/>
                <a:gd name="connsiteX7" fmla="*/ 456334 w 1365755"/>
                <a:gd name="connsiteY7" fmla="*/ 305503 h 1445222"/>
                <a:gd name="connsiteX8" fmla="*/ 605705 w 1365755"/>
                <a:gd name="connsiteY8" fmla="*/ 39020 h 1445222"/>
                <a:gd name="connsiteX9" fmla="*/ 886691 w 1365755"/>
                <a:gd name="connsiteY9" fmla="*/ 39886 h 1445222"/>
                <a:gd name="connsiteX10" fmla="*/ 934316 w 1365755"/>
                <a:gd name="connsiteY10" fmla="*/ 76903 h 1445222"/>
                <a:gd name="connsiteX11" fmla="*/ 1007052 w 1365755"/>
                <a:gd name="connsiteY11" fmla="*/ 170422 h 1445222"/>
                <a:gd name="connsiteX12" fmla="*/ 1027834 w 1365755"/>
                <a:gd name="connsiteY12" fmla="*/ 253549 h 1445222"/>
                <a:gd name="connsiteX13" fmla="*/ 1038225 w 1365755"/>
                <a:gd name="connsiteY13" fmla="*/ 357458 h 1445222"/>
                <a:gd name="connsiteX14" fmla="*/ 1027834 w 1365755"/>
                <a:gd name="connsiteY14" fmla="*/ 523712 h 1445222"/>
                <a:gd name="connsiteX15" fmla="*/ 996661 w 1365755"/>
                <a:gd name="connsiteY15" fmla="*/ 586058 h 1445222"/>
                <a:gd name="connsiteX16" fmla="*/ 965488 w 1365755"/>
                <a:gd name="connsiteY16" fmla="*/ 648403 h 1445222"/>
                <a:gd name="connsiteX17" fmla="*/ 975879 w 1365755"/>
                <a:gd name="connsiteY17" fmla="*/ 679576 h 1445222"/>
                <a:gd name="connsiteX18" fmla="*/ 1017443 w 1365755"/>
                <a:gd name="connsiteY18" fmla="*/ 689967 h 1445222"/>
                <a:gd name="connsiteX19" fmla="*/ 1048616 w 1365755"/>
                <a:gd name="connsiteY19" fmla="*/ 700358 h 1445222"/>
                <a:gd name="connsiteX20" fmla="*/ 1142134 w 1365755"/>
                <a:gd name="connsiteY20" fmla="*/ 783485 h 1445222"/>
                <a:gd name="connsiteX21" fmla="*/ 1173306 w 1365755"/>
                <a:gd name="connsiteY21" fmla="*/ 804267 h 1445222"/>
                <a:gd name="connsiteX22" fmla="*/ 1194088 w 1365755"/>
                <a:gd name="connsiteY22" fmla="*/ 835440 h 1445222"/>
                <a:gd name="connsiteX23" fmla="*/ 1246043 w 1365755"/>
                <a:gd name="connsiteY23" fmla="*/ 897785 h 1445222"/>
                <a:gd name="connsiteX24" fmla="*/ 1266825 w 1365755"/>
                <a:gd name="connsiteY24" fmla="*/ 970522 h 1445222"/>
                <a:gd name="connsiteX25" fmla="*/ 1297997 w 1365755"/>
                <a:gd name="connsiteY25" fmla="*/ 1064040 h 1445222"/>
                <a:gd name="connsiteX26" fmla="*/ 1308388 w 1365755"/>
                <a:gd name="connsiteY26" fmla="*/ 1095212 h 1445222"/>
                <a:gd name="connsiteX27" fmla="*/ 1329170 w 1365755"/>
                <a:gd name="connsiteY27" fmla="*/ 1178340 h 1445222"/>
                <a:gd name="connsiteX28" fmla="*/ 1349952 w 1365755"/>
                <a:gd name="connsiteY28" fmla="*/ 1240685 h 1445222"/>
                <a:gd name="connsiteX29" fmla="*/ 1365755 w 1365755"/>
                <a:gd name="connsiteY29" fmla="*/ 1440928 h 1445222"/>
                <a:gd name="connsiteX30" fmla="*/ 666534 w 1365755"/>
                <a:gd name="connsiteY30" fmla="*/ 1442441 h 1445222"/>
                <a:gd name="connsiteX0" fmla="*/ 666534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6534 w 1365755"/>
                <a:gd name="connsiteY30" fmla="*/ 1442441 h 1442875"/>
                <a:gd name="connsiteX0" fmla="*/ 668916 w 1365755"/>
                <a:gd name="connsiteY0" fmla="*/ 1442441 h 1442875"/>
                <a:gd name="connsiteX1" fmla="*/ 0 w 1365755"/>
                <a:gd name="connsiteY1" fmla="*/ 1442875 h 1442875"/>
                <a:gd name="connsiteX2" fmla="*/ 19916 w 1365755"/>
                <a:gd name="connsiteY2" fmla="*/ 1292640 h 1442875"/>
                <a:gd name="connsiteX3" fmla="*/ 123825 w 1365755"/>
                <a:gd name="connsiteY3" fmla="*/ 928958 h 1442875"/>
                <a:gd name="connsiteX4" fmla="*/ 342034 w 1365755"/>
                <a:gd name="connsiteY4" fmla="*/ 721140 h 1442875"/>
                <a:gd name="connsiteX5" fmla="*/ 496166 w 1365755"/>
                <a:gd name="connsiteY5" fmla="*/ 666804 h 1442875"/>
                <a:gd name="connsiteX6" fmla="*/ 456334 w 1365755"/>
                <a:gd name="connsiteY6" fmla="*/ 575667 h 1442875"/>
                <a:gd name="connsiteX7" fmla="*/ 456334 w 1365755"/>
                <a:gd name="connsiteY7" fmla="*/ 305503 h 1442875"/>
                <a:gd name="connsiteX8" fmla="*/ 605705 w 1365755"/>
                <a:gd name="connsiteY8" fmla="*/ 39020 h 1442875"/>
                <a:gd name="connsiteX9" fmla="*/ 886691 w 1365755"/>
                <a:gd name="connsiteY9" fmla="*/ 39886 h 1442875"/>
                <a:gd name="connsiteX10" fmla="*/ 934316 w 1365755"/>
                <a:gd name="connsiteY10" fmla="*/ 76903 h 1442875"/>
                <a:gd name="connsiteX11" fmla="*/ 1007052 w 1365755"/>
                <a:gd name="connsiteY11" fmla="*/ 170422 h 1442875"/>
                <a:gd name="connsiteX12" fmla="*/ 1027834 w 1365755"/>
                <a:gd name="connsiteY12" fmla="*/ 253549 h 1442875"/>
                <a:gd name="connsiteX13" fmla="*/ 1038225 w 1365755"/>
                <a:gd name="connsiteY13" fmla="*/ 357458 h 1442875"/>
                <a:gd name="connsiteX14" fmla="*/ 1027834 w 1365755"/>
                <a:gd name="connsiteY14" fmla="*/ 523712 h 1442875"/>
                <a:gd name="connsiteX15" fmla="*/ 996661 w 1365755"/>
                <a:gd name="connsiteY15" fmla="*/ 586058 h 1442875"/>
                <a:gd name="connsiteX16" fmla="*/ 965488 w 1365755"/>
                <a:gd name="connsiteY16" fmla="*/ 648403 h 1442875"/>
                <a:gd name="connsiteX17" fmla="*/ 975879 w 1365755"/>
                <a:gd name="connsiteY17" fmla="*/ 679576 h 1442875"/>
                <a:gd name="connsiteX18" fmla="*/ 1017443 w 1365755"/>
                <a:gd name="connsiteY18" fmla="*/ 689967 h 1442875"/>
                <a:gd name="connsiteX19" fmla="*/ 1048616 w 1365755"/>
                <a:gd name="connsiteY19" fmla="*/ 700358 h 1442875"/>
                <a:gd name="connsiteX20" fmla="*/ 1142134 w 1365755"/>
                <a:gd name="connsiteY20" fmla="*/ 783485 h 1442875"/>
                <a:gd name="connsiteX21" fmla="*/ 1173306 w 1365755"/>
                <a:gd name="connsiteY21" fmla="*/ 804267 h 1442875"/>
                <a:gd name="connsiteX22" fmla="*/ 1194088 w 1365755"/>
                <a:gd name="connsiteY22" fmla="*/ 835440 h 1442875"/>
                <a:gd name="connsiteX23" fmla="*/ 1246043 w 1365755"/>
                <a:gd name="connsiteY23" fmla="*/ 897785 h 1442875"/>
                <a:gd name="connsiteX24" fmla="*/ 1266825 w 1365755"/>
                <a:gd name="connsiteY24" fmla="*/ 970522 h 1442875"/>
                <a:gd name="connsiteX25" fmla="*/ 1297997 w 1365755"/>
                <a:gd name="connsiteY25" fmla="*/ 1064040 h 1442875"/>
                <a:gd name="connsiteX26" fmla="*/ 1308388 w 1365755"/>
                <a:gd name="connsiteY26" fmla="*/ 1095212 h 1442875"/>
                <a:gd name="connsiteX27" fmla="*/ 1329170 w 1365755"/>
                <a:gd name="connsiteY27" fmla="*/ 1178340 h 1442875"/>
                <a:gd name="connsiteX28" fmla="*/ 1349952 w 1365755"/>
                <a:gd name="connsiteY28" fmla="*/ 1240685 h 1442875"/>
                <a:gd name="connsiteX29" fmla="*/ 1365755 w 1365755"/>
                <a:gd name="connsiteY29" fmla="*/ 1440928 h 1442875"/>
                <a:gd name="connsiteX30" fmla="*/ 668916 w 1365755"/>
                <a:gd name="connsiteY30" fmla="*/ 1442441 h 1442875"/>
                <a:gd name="connsiteX0" fmla="*/ 1365755 w 1365755"/>
                <a:gd name="connsiteY0" fmla="*/ 1440928 h 1463847"/>
                <a:gd name="connsiteX1" fmla="*/ 0 w 1365755"/>
                <a:gd name="connsiteY1" fmla="*/ 1442875 h 1463847"/>
                <a:gd name="connsiteX2" fmla="*/ 19916 w 1365755"/>
                <a:gd name="connsiteY2" fmla="*/ 1292640 h 1463847"/>
                <a:gd name="connsiteX3" fmla="*/ 123825 w 1365755"/>
                <a:gd name="connsiteY3" fmla="*/ 928958 h 1463847"/>
                <a:gd name="connsiteX4" fmla="*/ 342034 w 1365755"/>
                <a:gd name="connsiteY4" fmla="*/ 721140 h 1463847"/>
                <a:gd name="connsiteX5" fmla="*/ 496166 w 1365755"/>
                <a:gd name="connsiteY5" fmla="*/ 666804 h 1463847"/>
                <a:gd name="connsiteX6" fmla="*/ 456334 w 1365755"/>
                <a:gd name="connsiteY6" fmla="*/ 575667 h 1463847"/>
                <a:gd name="connsiteX7" fmla="*/ 456334 w 1365755"/>
                <a:gd name="connsiteY7" fmla="*/ 305503 h 1463847"/>
                <a:gd name="connsiteX8" fmla="*/ 605705 w 1365755"/>
                <a:gd name="connsiteY8" fmla="*/ 39020 h 1463847"/>
                <a:gd name="connsiteX9" fmla="*/ 886691 w 1365755"/>
                <a:gd name="connsiteY9" fmla="*/ 39886 h 1463847"/>
                <a:gd name="connsiteX10" fmla="*/ 934316 w 1365755"/>
                <a:gd name="connsiteY10" fmla="*/ 76903 h 1463847"/>
                <a:gd name="connsiteX11" fmla="*/ 1007052 w 1365755"/>
                <a:gd name="connsiteY11" fmla="*/ 170422 h 1463847"/>
                <a:gd name="connsiteX12" fmla="*/ 1027834 w 1365755"/>
                <a:gd name="connsiteY12" fmla="*/ 253549 h 1463847"/>
                <a:gd name="connsiteX13" fmla="*/ 1038225 w 1365755"/>
                <a:gd name="connsiteY13" fmla="*/ 357458 h 1463847"/>
                <a:gd name="connsiteX14" fmla="*/ 1027834 w 1365755"/>
                <a:gd name="connsiteY14" fmla="*/ 523712 h 1463847"/>
                <a:gd name="connsiteX15" fmla="*/ 996661 w 1365755"/>
                <a:gd name="connsiteY15" fmla="*/ 586058 h 1463847"/>
                <a:gd name="connsiteX16" fmla="*/ 965488 w 1365755"/>
                <a:gd name="connsiteY16" fmla="*/ 648403 h 1463847"/>
                <a:gd name="connsiteX17" fmla="*/ 975879 w 1365755"/>
                <a:gd name="connsiteY17" fmla="*/ 679576 h 1463847"/>
                <a:gd name="connsiteX18" fmla="*/ 1017443 w 1365755"/>
                <a:gd name="connsiteY18" fmla="*/ 689967 h 1463847"/>
                <a:gd name="connsiteX19" fmla="*/ 1048616 w 1365755"/>
                <a:gd name="connsiteY19" fmla="*/ 700358 h 1463847"/>
                <a:gd name="connsiteX20" fmla="*/ 1142134 w 1365755"/>
                <a:gd name="connsiteY20" fmla="*/ 783485 h 1463847"/>
                <a:gd name="connsiteX21" fmla="*/ 1173306 w 1365755"/>
                <a:gd name="connsiteY21" fmla="*/ 804267 h 1463847"/>
                <a:gd name="connsiteX22" fmla="*/ 1194088 w 1365755"/>
                <a:gd name="connsiteY22" fmla="*/ 835440 h 1463847"/>
                <a:gd name="connsiteX23" fmla="*/ 1246043 w 1365755"/>
                <a:gd name="connsiteY23" fmla="*/ 897785 h 1463847"/>
                <a:gd name="connsiteX24" fmla="*/ 1266825 w 1365755"/>
                <a:gd name="connsiteY24" fmla="*/ 970522 h 1463847"/>
                <a:gd name="connsiteX25" fmla="*/ 1297997 w 1365755"/>
                <a:gd name="connsiteY25" fmla="*/ 1064040 h 1463847"/>
                <a:gd name="connsiteX26" fmla="*/ 1308388 w 1365755"/>
                <a:gd name="connsiteY26" fmla="*/ 1095212 h 1463847"/>
                <a:gd name="connsiteX27" fmla="*/ 1329170 w 1365755"/>
                <a:gd name="connsiteY27" fmla="*/ 1178340 h 1463847"/>
                <a:gd name="connsiteX28" fmla="*/ 1349952 w 1365755"/>
                <a:gd name="connsiteY28" fmla="*/ 1240685 h 1463847"/>
                <a:gd name="connsiteX29" fmla="*/ 1365755 w 1365755"/>
                <a:gd name="connsiteY29" fmla="*/ 1440928 h 1463847"/>
                <a:gd name="connsiteX0" fmla="*/ 1365755 w 1389185"/>
                <a:gd name="connsiteY0" fmla="*/ 1440928 h 1454514"/>
                <a:gd name="connsiteX1" fmla="*/ 0 w 1389185"/>
                <a:gd name="connsiteY1" fmla="*/ 1442875 h 1454514"/>
                <a:gd name="connsiteX2" fmla="*/ 19916 w 1389185"/>
                <a:gd name="connsiteY2" fmla="*/ 1292640 h 1454514"/>
                <a:gd name="connsiteX3" fmla="*/ 123825 w 1389185"/>
                <a:gd name="connsiteY3" fmla="*/ 928958 h 1454514"/>
                <a:gd name="connsiteX4" fmla="*/ 342034 w 1389185"/>
                <a:gd name="connsiteY4" fmla="*/ 721140 h 1454514"/>
                <a:gd name="connsiteX5" fmla="*/ 496166 w 1389185"/>
                <a:gd name="connsiteY5" fmla="*/ 666804 h 1454514"/>
                <a:gd name="connsiteX6" fmla="*/ 456334 w 1389185"/>
                <a:gd name="connsiteY6" fmla="*/ 575667 h 1454514"/>
                <a:gd name="connsiteX7" fmla="*/ 456334 w 1389185"/>
                <a:gd name="connsiteY7" fmla="*/ 305503 h 1454514"/>
                <a:gd name="connsiteX8" fmla="*/ 605705 w 1389185"/>
                <a:gd name="connsiteY8" fmla="*/ 39020 h 1454514"/>
                <a:gd name="connsiteX9" fmla="*/ 886691 w 1389185"/>
                <a:gd name="connsiteY9" fmla="*/ 39886 h 1454514"/>
                <a:gd name="connsiteX10" fmla="*/ 934316 w 1389185"/>
                <a:gd name="connsiteY10" fmla="*/ 76903 h 1454514"/>
                <a:gd name="connsiteX11" fmla="*/ 1007052 w 1389185"/>
                <a:gd name="connsiteY11" fmla="*/ 170422 h 1454514"/>
                <a:gd name="connsiteX12" fmla="*/ 1027834 w 1389185"/>
                <a:gd name="connsiteY12" fmla="*/ 253549 h 1454514"/>
                <a:gd name="connsiteX13" fmla="*/ 1038225 w 1389185"/>
                <a:gd name="connsiteY13" fmla="*/ 357458 h 1454514"/>
                <a:gd name="connsiteX14" fmla="*/ 1027834 w 1389185"/>
                <a:gd name="connsiteY14" fmla="*/ 523712 h 1454514"/>
                <a:gd name="connsiteX15" fmla="*/ 996661 w 1389185"/>
                <a:gd name="connsiteY15" fmla="*/ 586058 h 1454514"/>
                <a:gd name="connsiteX16" fmla="*/ 965488 w 1389185"/>
                <a:gd name="connsiteY16" fmla="*/ 648403 h 1454514"/>
                <a:gd name="connsiteX17" fmla="*/ 975879 w 1389185"/>
                <a:gd name="connsiteY17" fmla="*/ 679576 h 1454514"/>
                <a:gd name="connsiteX18" fmla="*/ 1017443 w 1389185"/>
                <a:gd name="connsiteY18" fmla="*/ 689967 h 1454514"/>
                <a:gd name="connsiteX19" fmla="*/ 1048616 w 1389185"/>
                <a:gd name="connsiteY19" fmla="*/ 700358 h 1454514"/>
                <a:gd name="connsiteX20" fmla="*/ 1142134 w 1389185"/>
                <a:gd name="connsiteY20" fmla="*/ 783485 h 1454514"/>
                <a:gd name="connsiteX21" fmla="*/ 1173306 w 1389185"/>
                <a:gd name="connsiteY21" fmla="*/ 804267 h 1454514"/>
                <a:gd name="connsiteX22" fmla="*/ 1194088 w 1389185"/>
                <a:gd name="connsiteY22" fmla="*/ 835440 h 1454514"/>
                <a:gd name="connsiteX23" fmla="*/ 1246043 w 1389185"/>
                <a:gd name="connsiteY23" fmla="*/ 897785 h 1454514"/>
                <a:gd name="connsiteX24" fmla="*/ 1266825 w 1389185"/>
                <a:gd name="connsiteY24" fmla="*/ 970522 h 1454514"/>
                <a:gd name="connsiteX25" fmla="*/ 1297997 w 1389185"/>
                <a:gd name="connsiteY25" fmla="*/ 1064040 h 1454514"/>
                <a:gd name="connsiteX26" fmla="*/ 1308388 w 1389185"/>
                <a:gd name="connsiteY26" fmla="*/ 1095212 h 1454514"/>
                <a:gd name="connsiteX27" fmla="*/ 1329170 w 1389185"/>
                <a:gd name="connsiteY27" fmla="*/ 1178340 h 1454514"/>
                <a:gd name="connsiteX28" fmla="*/ 1349952 w 1389185"/>
                <a:gd name="connsiteY28" fmla="*/ 1240685 h 1454514"/>
                <a:gd name="connsiteX29" fmla="*/ 1365755 w 1389185"/>
                <a:gd name="connsiteY29" fmla="*/ 1440928 h 1454514"/>
                <a:gd name="connsiteX0" fmla="*/ 1365755 w 1367052"/>
                <a:gd name="connsiteY0" fmla="*/ 1440928 h 1454514"/>
                <a:gd name="connsiteX1" fmla="*/ 0 w 1367052"/>
                <a:gd name="connsiteY1" fmla="*/ 1442875 h 1454514"/>
                <a:gd name="connsiteX2" fmla="*/ 19916 w 1367052"/>
                <a:gd name="connsiteY2" fmla="*/ 1292640 h 1454514"/>
                <a:gd name="connsiteX3" fmla="*/ 123825 w 1367052"/>
                <a:gd name="connsiteY3" fmla="*/ 928958 h 1454514"/>
                <a:gd name="connsiteX4" fmla="*/ 342034 w 1367052"/>
                <a:gd name="connsiteY4" fmla="*/ 721140 h 1454514"/>
                <a:gd name="connsiteX5" fmla="*/ 496166 w 1367052"/>
                <a:gd name="connsiteY5" fmla="*/ 666804 h 1454514"/>
                <a:gd name="connsiteX6" fmla="*/ 456334 w 1367052"/>
                <a:gd name="connsiteY6" fmla="*/ 575667 h 1454514"/>
                <a:gd name="connsiteX7" fmla="*/ 456334 w 1367052"/>
                <a:gd name="connsiteY7" fmla="*/ 305503 h 1454514"/>
                <a:gd name="connsiteX8" fmla="*/ 605705 w 1367052"/>
                <a:gd name="connsiteY8" fmla="*/ 39020 h 1454514"/>
                <a:gd name="connsiteX9" fmla="*/ 886691 w 1367052"/>
                <a:gd name="connsiteY9" fmla="*/ 39886 h 1454514"/>
                <a:gd name="connsiteX10" fmla="*/ 934316 w 1367052"/>
                <a:gd name="connsiteY10" fmla="*/ 76903 h 1454514"/>
                <a:gd name="connsiteX11" fmla="*/ 1007052 w 1367052"/>
                <a:gd name="connsiteY11" fmla="*/ 170422 h 1454514"/>
                <a:gd name="connsiteX12" fmla="*/ 1027834 w 1367052"/>
                <a:gd name="connsiteY12" fmla="*/ 253549 h 1454514"/>
                <a:gd name="connsiteX13" fmla="*/ 1038225 w 1367052"/>
                <a:gd name="connsiteY13" fmla="*/ 357458 h 1454514"/>
                <a:gd name="connsiteX14" fmla="*/ 1027834 w 1367052"/>
                <a:gd name="connsiteY14" fmla="*/ 523712 h 1454514"/>
                <a:gd name="connsiteX15" fmla="*/ 996661 w 1367052"/>
                <a:gd name="connsiteY15" fmla="*/ 586058 h 1454514"/>
                <a:gd name="connsiteX16" fmla="*/ 965488 w 1367052"/>
                <a:gd name="connsiteY16" fmla="*/ 648403 h 1454514"/>
                <a:gd name="connsiteX17" fmla="*/ 975879 w 1367052"/>
                <a:gd name="connsiteY17" fmla="*/ 679576 h 1454514"/>
                <a:gd name="connsiteX18" fmla="*/ 1017443 w 1367052"/>
                <a:gd name="connsiteY18" fmla="*/ 689967 h 1454514"/>
                <a:gd name="connsiteX19" fmla="*/ 1048616 w 1367052"/>
                <a:gd name="connsiteY19" fmla="*/ 700358 h 1454514"/>
                <a:gd name="connsiteX20" fmla="*/ 1142134 w 1367052"/>
                <a:gd name="connsiteY20" fmla="*/ 783485 h 1454514"/>
                <a:gd name="connsiteX21" fmla="*/ 1173306 w 1367052"/>
                <a:gd name="connsiteY21" fmla="*/ 804267 h 1454514"/>
                <a:gd name="connsiteX22" fmla="*/ 1194088 w 1367052"/>
                <a:gd name="connsiteY22" fmla="*/ 835440 h 1454514"/>
                <a:gd name="connsiteX23" fmla="*/ 1246043 w 1367052"/>
                <a:gd name="connsiteY23" fmla="*/ 897785 h 1454514"/>
                <a:gd name="connsiteX24" fmla="*/ 1266825 w 1367052"/>
                <a:gd name="connsiteY24" fmla="*/ 970522 h 1454514"/>
                <a:gd name="connsiteX25" fmla="*/ 1297997 w 1367052"/>
                <a:gd name="connsiteY25" fmla="*/ 1064040 h 1454514"/>
                <a:gd name="connsiteX26" fmla="*/ 1308388 w 1367052"/>
                <a:gd name="connsiteY26" fmla="*/ 1095212 h 1454514"/>
                <a:gd name="connsiteX27" fmla="*/ 1329170 w 1367052"/>
                <a:gd name="connsiteY27" fmla="*/ 1178340 h 1454514"/>
                <a:gd name="connsiteX28" fmla="*/ 1349952 w 1367052"/>
                <a:gd name="connsiteY28" fmla="*/ 1240685 h 1454514"/>
                <a:gd name="connsiteX29" fmla="*/ 1365755 w 1367052"/>
                <a:gd name="connsiteY29" fmla="*/ 1440928 h 1454514"/>
                <a:gd name="connsiteX0" fmla="*/ 1365755 w 1388365"/>
                <a:gd name="connsiteY0" fmla="*/ 1440928 h 1453450"/>
                <a:gd name="connsiteX1" fmla="*/ 0 w 1388365"/>
                <a:gd name="connsiteY1" fmla="*/ 1442875 h 1453450"/>
                <a:gd name="connsiteX2" fmla="*/ 19916 w 1388365"/>
                <a:gd name="connsiteY2" fmla="*/ 1292640 h 1453450"/>
                <a:gd name="connsiteX3" fmla="*/ 123825 w 1388365"/>
                <a:gd name="connsiteY3" fmla="*/ 928958 h 1453450"/>
                <a:gd name="connsiteX4" fmla="*/ 342034 w 1388365"/>
                <a:gd name="connsiteY4" fmla="*/ 721140 h 1453450"/>
                <a:gd name="connsiteX5" fmla="*/ 496166 w 1388365"/>
                <a:gd name="connsiteY5" fmla="*/ 666804 h 1453450"/>
                <a:gd name="connsiteX6" fmla="*/ 456334 w 1388365"/>
                <a:gd name="connsiteY6" fmla="*/ 575667 h 1453450"/>
                <a:gd name="connsiteX7" fmla="*/ 456334 w 1388365"/>
                <a:gd name="connsiteY7" fmla="*/ 305503 h 1453450"/>
                <a:gd name="connsiteX8" fmla="*/ 605705 w 1388365"/>
                <a:gd name="connsiteY8" fmla="*/ 39020 h 1453450"/>
                <a:gd name="connsiteX9" fmla="*/ 886691 w 1388365"/>
                <a:gd name="connsiteY9" fmla="*/ 39886 h 1453450"/>
                <a:gd name="connsiteX10" fmla="*/ 934316 w 1388365"/>
                <a:gd name="connsiteY10" fmla="*/ 76903 h 1453450"/>
                <a:gd name="connsiteX11" fmla="*/ 1007052 w 1388365"/>
                <a:gd name="connsiteY11" fmla="*/ 170422 h 1453450"/>
                <a:gd name="connsiteX12" fmla="*/ 1027834 w 1388365"/>
                <a:gd name="connsiteY12" fmla="*/ 253549 h 1453450"/>
                <a:gd name="connsiteX13" fmla="*/ 1038225 w 1388365"/>
                <a:gd name="connsiteY13" fmla="*/ 357458 h 1453450"/>
                <a:gd name="connsiteX14" fmla="*/ 1027834 w 1388365"/>
                <a:gd name="connsiteY14" fmla="*/ 523712 h 1453450"/>
                <a:gd name="connsiteX15" fmla="*/ 996661 w 1388365"/>
                <a:gd name="connsiteY15" fmla="*/ 586058 h 1453450"/>
                <a:gd name="connsiteX16" fmla="*/ 965488 w 1388365"/>
                <a:gd name="connsiteY16" fmla="*/ 648403 h 1453450"/>
                <a:gd name="connsiteX17" fmla="*/ 975879 w 1388365"/>
                <a:gd name="connsiteY17" fmla="*/ 679576 h 1453450"/>
                <a:gd name="connsiteX18" fmla="*/ 1017443 w 1388365"/>
                <a:gd name="connsiteY18" fmla="*/ 689967 h 1453450"/>
                <a:gd name="connsiteX19" fmla="*/ 1048616 w 1388365"/>
                <a:gd name="connsiteY19" fmla="*/ 700358 h 1453450"/>
                <a:gd name="connsiteX20" fmla="*/ 1142134 w 1388365"/>
                <a:gd name="connsiteY20" fmla="*/ 783485 h 1453450"/>
                <a:gd name="connsiteX21" fmla="*/ 1173306 w 1388365"/>
                <a:gd name="connsiteY21" fmla="*/ 804267 h 1453450"/>
                <a:gd name="connsiteX22" fmla="*/ 1194088 w 1388365"/>
                <a:gd name="connsiteY22" fmla="*/ 835440 h 1453450"/>
                <a:gd name="connsiteX23" fmla="*/ 1246043 w 1388365"/>
                <a:gd name="connsiteY23" fmla="*/ 897785 h 1453450"/>
                <a:gd name="connsiteX24" fmla="*/ 1266825 w 1388365"/>
                <a:gd name="connsiteY24" fmla="*/ 970522 h 1453450"/>
                <a:gd name="connsiteX25" fmla="*/ 1297997 w 1388365"/>
                <a:gd name="connsiteY25" fmla="*/ 1064040 h 1453450"/>
                <a:gd name="connsiteX26" fmla="*/ 1308388 w 1388365"/>
                <a:gd name="connsiteY26" fmla="*/ 1095212 h 1453450"/>
                <a:gd name="connsiteX27" fmla="*/ 1329170 w 1388365"/>
                <a:gd name="connsiteY27" fmla="*/ 1178340 h 1453450"/>
                <a:gd name="connsiteX28" fmla="*/ 1349952 w 1388365"/>
                <a:gd name="connsiteY28" fmla="*/ 1240685 h 1453450"/>
                <a:gd name="connsiteX29" fmla="*/ 1365755 w 1388365"/>
                <a:gd name="connsiteY29" fmla="*/ 1440928 h 1453450"/>
                <a:gd name="connsiteX0" fmla="*/ 1365755 w 1388358"/>
                <a:gd name="connsiteY0" fmla="*/ 1440928 h 1454514"/>
                <a:gd name="connsiteX1" fmla="*/ 0 w 1388358"/>
                <a:gd name="connsiteY1" fmla="*/ 1442875 h 1454514"/>
                <a:gd name="connsiteX2" fmla="*/ 19916 w 1388358"/>
                <a:gd name="connsiteY2" fmla="*/ 1292640 h 1454514"/>
                <a:gd name="connsiteX3" fmla="*/ 123825 w 1388358"/>
                <a:gd name="connsiteY3" fmla="*/ 928958 h 1454514"/>
                <a:gd name="connsiteX4" fmla="*/ 342034 w 1388358"/>
                <a:gd name="connsiteY4" fmla="*/ 721140 h 1454514"/>
                <a:gd name="connsiteX5" fmla="*/ 496166 w 1388358"/>
                <a:gd name="connsiteY5" fmla="*/ 666804 h 1454514"/>
                <a:gd name="connsiteX6" fmla="*/ 456334 w 1388358"/>
                <a:gd name="connsiteY6" fmla="*/ 575667 h 1454514"/>
                <a:gd name="connsiteX7" fmla="*/ 456334 w 1388358"/>
                <a:gd name="connsiteY7" fmla="*/ 305503 h 1454514"/>
                <a:gd name="connsiteX8" fmla="*/ 605705 w 1388358"/>
                <a:gd name="connsiteY8" fmla="*/ 39020 h 1454514"/>
                <a:gd name="connsiteX9" fmla="*/ 886691 w 1388358"/>
                <a:gd name="connsiteY9" fmla="*/ 39886 h 1454514"/>
                <a:gd name="connsiteX10" fmla="*/ 934316 w 1388358"/>
                <a:gd name="connsiteY10" fmla="*/ 76903 h 1454514"/>
                <a:gd name="connsiteX11" fmla="*/ 1007052 w 1388358"/>
                <a:gd name="connsiteY11" fmla="*/ 170422 h 1454514"/>
                <a:gd name="connsiteX12" fmla="*/ 1027834 w 1388358"/>
                <a:gd name="connsiteY12" fmla="*/ 253549 h 1454514"/>
                <a:gd name="connsiteX13" fmla="*/ 1038225 w 1388358"/>
                <a:gd name="connsiteY13" fmla="*/ 357458 h 1454514"/>
                <a:gd name="connsiteX14" fmla="*/ 1027834 w 1388358"/>
                <a:gd name="connsiteY14" fmla="*/ 523712 h 1454514"/>
                <a:gd name="connsiteX15" fmla="*/ 996661 w 1388358"/>
                <a:gd name="connsiteY15" fmla="*/ 586058 h 1454514"/>
                <a:gd name="connsiteX16" fmla="*/ 965488 w 1388358"/>
                <a:gd name="connsiteY16" fmla="*/ 648403 h 1454514"/>
                <a:gd name="connsiteX17" fmla="*/ 975879 w 1388358"/>
                <a:gd name="connsiteY17" fmla="*/ 679576 h 1454514"/>
                <a:gd name="connsiteX18" fmla="*/ 1017443 w 1388358"/>
                <a:gd name="connsiteY18" fmla="*/ 689967 h 1454514"/>
                <a:gd name="connsiteX19" fmla="*/ 1048616 w 1388358"/>
                <a:gd name="connsiteY19" fmla="*/ 700358 h 1454514"/>
                <a:gd name="connsiteX20" fmla="*/ 1142134 w 1388358"/>
                <a:gd name="connsiteY20" fmla="*/ 783485 h 1454514"/>
                <a:gd name="connsiteX21" fmla="*/ 1173306 w 1388358"/>
                <a:gd name="connsiteY21" fmla="*/ 804267 h 1454514"/>
                <a:gd name="connsiteX22" fmla="*/ 1194088 w 1388358"/>
                <a:gd name="connsiteY22" fmla="*/ 835440 h 1454514"/>
                <a:gd name="connsiteX23" fmla="*/ 1246043 w 1388358"/>
                <a:gd name="connsiteY23" fmla="*/ 897785 h 1454514"/>
                <a:gd name="connsiteX24" fmla="*/ 1266825 w 1388358"/>
                <a:gd name="connsiteY24" fmla="*/ 970522 h 1454514"/>
                <a:gd name="connsiteX25" fmla="*/ 1297997 w 1388358"/>
                <a:gd name="connsiteY25" fmla="*/ 1064040 h 1454514"/>
                <a:gd name="connsiteX26" fmla="*/ 1308388 w 1388358"/>
                <a:gd name="connsiteY26" fmla="*/ 1095212 h 1454514"/>
                <a:gd name="connsiteX27" fmla="*/ 1329170 w 1388358"/>
                <a:gd name="connsiteY27" fmla="*/ 1178340 h 1454514"/>
                <a:gd name="connsiteX28" fmla="*/ 1349952 w 1388358"/>
                <a:gd name="connsiteY28" fmla="*/ 1240685 h 1454514"/>
                <a:gd name="connsiteX29" fmla="*/ 1365755 w 1388358"/>
                <a:gd name="connsiteY29" fmla="*/ 1440928 h 1454514"/>
                <a:gd name="connsiteX0" fmla="*/ 1365755 w 1388363"/>
                <a:gd name="connsiteY0" fmla="*/ 1440928 h 1453963"/>
                <a:gd name="connsiteX1" fmla="*/ 0 w 1388363"/>
                <a:gd name="connsiteY1" fmla="*/ 1442875 h 1453963"/>
                <a:gd name="connsiteX2" fmla="*/ 19916 w 1388363"/>
                <a:gd name="connsiteY2" fmla="*/ 1292640 h 1453963"/>
                <a:gd name="connsiteX3" fmla="*/ 123825 w 1388363"/>
                <a:gd name="connsiteY3" fmla="*/ 928958 h 1453963"/>
                <a:gd name="connsiteX4" fmla="*/ 342034 w 1388363"/>
                <a:gd name="connsiteY4" fmla="*/ 721140 h 1453963"/>
                <a:gd name="connsiteX5" fmla="*/ 496166 w 1388363"/>
                <a:gd name="connsiteY5" fmla="*/ 666804 h 1453963"/>
                <a:gd name="connsiteX6" fmla="*/ 456334 w 1388363"/>
                <a:gd name="connsiteY6" fmla="*/ 575667 h 1453963"/>
                <a:gd name="connsiteX7" fmla="*/ 456334 w 1388363"/>
                <a:gd name="connsiteY7" fmla="*/ 305503 h 1453963"/>
                <a:gd name="connsiteX8" fmla="*/ 605705 w 1388363"/>
                <a:gd name="connsiteY8" fmla="*/ 39020 h 1453963"/>
                <a:gd name="connsiteX9" fmla="*/ 886691 w 1388363"/>
                <a:gd name="connsiteY9" fmla="*/ 39886 h 1453963"/>
                <a:gd name="connsiteX10" fmla="*/ 934316 w 1388363"/>
                <a:gd name="connsiteY10" fmla="*/ 76903 h 1453963"/>
                <a:gd name="connsiteX11" fmla="*/ 1007052 w 1388363"/>
                <a:gd name="connsiteY11" fmla="*/ 170422 h 1453963"/>
                <a:gd name="connsiteX12" fmla="*/ 1027834 w 1388363"/>
                <a:gd name="connsiteY12" fmla="*/ 253549 h 1453963"/>
                <a:gd name="connsiteX13" fmla="*/ 1038225 w 1388363"/>
                <a:gd name="connsiteY13" fmla="*/ 357458 h 1453963"/>
                <a:gd name="connsiteX14" fmla="*/ 1027834 w 1388363"/>
                <a:gd name="connsiteY14" fmla="*/ 523712 h 1453963"/>
                <a:gd name="connsiteX15" fmla="*/ 996661 w 1388363"/>
                <a:gd name="connsiteY15" fmla="*/ 586058 h 1453963"/>
                <a:gd name="connsiteX16" fmla="*/ 965488 w 1388363"/>
                <a:gd name="connsiteY16" fmla="*/ 648403 h 1453963"/>
                <a:gd name="connsiteX17" fmla="*/ 975879 w 1388363"/>
                <a:gd name="connsiteY17" fmla="*/ 679576 h 1453963"/>
                <a:gd name="connsiteX18" fmla="*/ 1017443 w 1388363"/>
                <a:gd name="connsiteY18" fmla="*/ 689967 h 1453963"/>
                <a:gd name="connsiteX19" fmla="*/ 1048616 w 1388363"/>
                <a:gd name="connsiteY19" fmla="*/ 700358 h 1453963"/>
                <a:gd name="connsiteX20" fmla="*/ 1142134 w 1388363"/>
                <a:gd name="connsiteY20" fmla="*/ 783485 h 1453963"/>
                <a:gd name="connsiteX21" fmla="*/ 1173306 w 1388363"/>
                <a:gd name="connsiteY21" fmla="*/ 804267 h 1453963"/>
                <a:gd name="connsiteX22" fmla="*/ 1194088 w 1388363"/>
                <a:gd name="connsiteY22" fmla="*/ 835440 h 1453963"/>
                <a:gd name="connsiteX23" fmla="*/ 1246043 w 1388363"/>
                <a:gd name="connsiteY23" fmla="*/ 897785 h 1453963"/>
                <a:gd name="connsiteX24" fmla="*/ 1266825 w 1388363"/>
                <a:gd name="connsiteY24" fmla="*/ 970522 h 1453963"/>
                <a:gd name="connsiteX25" fmla="*/ 1297997 w 1388363"/>
                <a:gd name="connsiteY25" fmla="*/ 1064040 h 1453963"/>
                <a:gd name="connsiteX26" fmla="*/ 1308388 w 1388363"/>
                <a:gd name="connsiteY26" fmla="*/ 1095212 h 1453963"/>
                <a:gd name="connsiteX27" fmla="*/ 1329170 w 1388363"/>
                <a:gd name="connsiteY27" fmla="*/ 1178340 h 1453963"/>
                <a:gd name="connsiteX28" fmla="*/ 1349952 w 1388363"/>
                <a:gd name="connsiteY28" fmla="*/ 1240685 h 1453963"/>
                <a:gd name="connsiteX29" fmla="*/ 1365755 w 1388363"/>
                <a:gd name="connsiteY29" fmla="*/ 1440928 h 1453963"/>
                <a:gd name="connsiteX0" fmla="*/ 1365755 w 1388363"/>
                <a:gd name="connsiteY0" fmla="*/ 1440928 h 1444439"/>
                <a:gd name="connsiteX1" fmla="*/ 0 w 1388363"/>
                <a:gd name="connsiteY1" fmla="*/ 1442875 h 1444439"/>
                <a:gd name="connsiteX2" fmla="*/ 19916 w 1388363"/>
                <a:gd name="connsiteY2" fmla="*/ 1292640 h 1444439"/>
                <a:gd name="connsiteX3" fmla="*/ 123825 w 1388363"/>
                <a:gd name="connsiteY3" fmla="*/ 928958 h 1444439"/>
                <a:gd name="connsiteX4" fmla="*/ 342034 w 1388363"/>
                <a:gd name="connsiteY4" fmla="*/ 721140 h 1444439"/>
                <a:gd name="connsiteX5" fmla="*/ 496166 w 1388363"/>
                <a:gd name="connsiteY5" fmla="*/ 666804 h 1444439"/>
                <a:gd name="connsiteX6" fmla="*/ 456334 w 1388363"/>
                <a:gd name="connsiteY6" fmla="*/ 575667 h 1444439"/>
                <a:gd name="connsiteX7" fmla="*/ 456334 w 1388363"/>
                <a:gd name="connsiteY7" fmla="*/ 305503 h 1444439"/>
                <a:gd name="connsiteX8" fmla="*/ 605705 w 1388363"/>
                <a:gd name="connsiteY8" fmla="*/ 39020 h 1444439"/>
                <a:gd name="connsiteX9" fmla="*/ 886691 w 1388363"/>
                <a:gd name="connsiteY9" fmla="*/ 39886 h 1444439"/>
                <a:gd name="connsiteX10" fmla="*/ 934316 w 1388363"/>
                <a:gd name="connsiteY10" fmla="*/ 76903 h 1444439"/>
                <a:gd name="connsiteX11" fmla="*/ 1007052 w 1388363"/>
                <a:gd name="connsiteY11" fmla="*/ 170422 h 1444439"/>
                <a:gd name="connsiteX12" fmla="*/ 1027834 w 1388363"/>
                <a:gd name="connsiteY12" fmla="*/ 253549 h 1444439"/>
                <a:gd name="connsiteX13" fmla="*/ 1038225 w 1388363"/>
                <a:gd name="connsiteY13" fmla="*/ 357458 h 1444439"/>
                <a:gd name="connsiteX14" fmla="*/ 1027834 w 1388363"/>
                <a:gd name="connsiteY14" fmla="*/ 523712 h 1444439"/>
                <a:gd name="connsiteX15" fmla="*/ 996661 w 1388363"/>
                <a:gd name="connsiteY15" fmla="*/ 586058 h 1444439"/>
                <a:gd name="connsiteX16" fmla="*/ 965488 w 1388363"/>
                <a:gd name="connsiteY16" fmla="*/ 648403 h 1444439"/>
                <a:gd name="connsiteX17" fmla="*/ 975879 w 1388363"/>
                <a:gd name="connsiteY17" fmla="*/ 679576 h 1444439"/>
                <a:gd name="connsiteX18" fmla="*/ 1017443 w 1388363"/>
                <a:gd name="connsiteY18" fmla="*/ 689967 h 1444439"/>
                <a:gd name="connsiteX19" fmla="*/ 1048616 w 1388363"/>
                <a:gd name="connsiteY19" fmla="*/ 700358 h 1444439"/>
                <a:gd name="connsiteX20" fmla="*/ 1142134 w 1388363"/>
                <a:gd name="connsiteY20" fmla="*/ 783485 h 1444439"/>
                <a:gd name="connsiteX21" fmla="*/ 1173306 w 1388363"/>
                <a:gd name="connsiteY21" fmla="*/ 804267 h 1444439"/>
                <a:gd name="connsiteX22" fmla="*/ 1194088 w 1388363"/>
                <a:gd name="connsiteY22" fmla="*/ 835440 h 1444439"/>
                <a:gd name="connsiteX23" fmla="*/ 1246043 w 1388363"/>
                <a:gd name="connsiteY23" fmla="*/ 897785 h 1444439"/>
                <a:gd name="connsiteX24" fmla="*/ 1266825 w 1388363"/>
                <a:gd name="connsiteY24" fmla="*/ 970522 h 1444439"/>
                <a:gd name="connsiteX25" fmla="*/ 1297997 w 1388363"/>
                <a:gd name="connsiteY25" fmla="*/ 1064040 h 1444439"/>
                <a:gd name="connsiteX26" fmla="*/ 1308388 w 1388363"/>
                <a:gd name="connsiteY26" fmla="*/ 1095212 h 1444439"/>
                <a:gd name="connsiteX27" fmla="*/ 1329170 w 1388363"/>
                <a:gd name="connsiteY27" fmla="*/ 1178340 h 1444439"/>
                <a:gd name="connsiteX28" fmla="*/ 1349952 w 1388363"/>
                <a:gd name="connsiteY28" fmla="*/ 1240685 h 1444439"/>
                <a:gd name="connsiteX29" fmla="*/ 1365755 w 1388363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1 w 1392472"/>
                <a:gd name="connsiteY28" fmla="*/ 1309741 h 1444439"/>
                <a:gd name="connsiteX29" fmla="*/ 1365755 w 1392472"/>
                <a:gd name="connsiteY29" fmla="*/ 1440928 h 1444439"/>
                <a:gd name="connsiteX0" fmla="*/ 1365755 w 1391159"/>
                <a:gd name="connsiteY0" fmla="*/ 1440928 h 1444439"/>
                <a:gd name="connsiteX1" fmla="*/ 0 w 1391159"/>
                <a:gd name="connsiteY1" fmla="*/ 1442875 h 1444439"/>
                <a:gd name="connsiteX2" fmla="*/ 19916 w 1391159"/>
                <a:gd name="connsiteY2" fmla="*/ 1292640 h 1444439"/>
                <a:gd name="connsiteX3" fmla="*/ 123825 w 1391159"/>
                <a:gd name="connsiteY3" fmla="*/ 928958 h 1444439"/>
                <a:gd name="connsiteX4" fmla="*/ 342034 w 1391159"/>
                <a:gd name="connsiteY4" fmla="*/ 721140 h 1444439"/>
                <a:gd name="connsiteX5" fmla="*/ 496166 w 1391159"/>
                <a:gd name="connsiteY5" fmla="*/ 666804 h 1444439"/>
                <a:gd name="connsiteX6" fmla="*/ 456334 w 1391159"/>
                <a:gd name="connsiteY6" fmla="*/ 575667 h 1444439"/>
                <a:gd name="connsiteX7" fmla="*/ 456334 w 1391159"/>
                <a:gd name="connsiteY7" fmla="*/ 305503 h 1444439"/>
                <a:gd name="connsiteX8" fmla="*/ 605705 w 1391159"/>
                <a:gd name="connsiteY8" fmla="*/ 39020 h 1444439"/>
                <a:gd name="connsiteX9" fmla="*/ 886691 w 1391159"/>
                <a:gd name="connsiteY9" fmla="*/ 39886 h 1444439"/>
                <a:gd name="connsiteX10" fmla="*/ 934316 w 1391159"/>
                <a:gd name="connsiteY10" fmla="*/ 76903 h 1444439"/>
                <a:gd name="connsiteX11" fmla="*/ 1007052 w 1391159"/>
                <a:gd name="connsiteY11" fmla="*/ 170422 h 1444439"/>
                <a:gd name="connsiteX12" fmla="*/ 1027834 w 1391159"/>
                <a:gd name="connsiteY12" fmla="*/ 253549 h 1444439"/>
                <a:gd name="connsiteX13" fmla="*/ 1038225 w 1391159"/>
                <a:gd name="connsiteY13" fmla="*/ 357458 h 1444439"/>
                <a:gd name="connsiteX14" fmla="*/ 1027834 w 1391159"/>
                <a:gd name="connsiteY14" fmla="*/ 523712 h 1444439"/>
                <a:gd name="connsiteX15" fmla="*/ 996661 w 1391159"/>
                <a:gd name="connsiteY15" fmla="*/ 586058 h 1444439"/>
                <a:gd name="connsiteX16" fmla="*/ 965488 w 1391159"/>
                <a:gd name="connsiteY16" fmla="*/ 648403 h 1444439"/>
                <a:gd name="connsiteX17" fmla="*/ 975879 w 1391159"/>
                <a:gd name="connsiteY17" fmla="*/ 679576 h 1444439"/>
                <a:gd name="connsiteX18" fmla="*/ 1017443 w 1391159"/>
                <a:gd name="connsiteY18" fmla="*/ 689967 h 1444439"/>
                <a:gd name="connsiteX19" fmla="*/ 1048616 w 1391159"/>
                <a:gd name="connsiteY19" fmla="*/ 700358 h 1444439"/>
                <a:gd name="connsiteX20" fmla="*/ 1142134 w 1391159"/>
                <a:gd name="connsiteY20" fmla="*/ 783485 h 1444439"/>
                <a:gd name="connsiteX21" fmla="*/ 1173306 w 1391159"/>
                <a:gd name="connsiteY21" fmla="*/ 804267 h 1444439"/>
                <a:gd name="connsiteX22" fmla="*/ 1194088 w 1391159"/>
                <a:gd name="connsiteY22" fmla="*/ 835440 h 1444439"/>
                <a:gd name="connsiteX23" fmla="*/ 1246043 w 1391159"/>
                <a:gd name="connsiteY23" fmla="*/ 897785 h 1444439"/>
                <a:gd name="connsiteX24" fmla="*/ 1266825 w 1391159"/>
                <a:gd name="connsiteY24" fmla="*/ 970522 h 1444439"/>
                <a:gd name="connsiteX25" fmla="*/ 1297997 w 1391159"/>
                <a:gd name="connsiteY25" fmla="*/ 1064040 h 1444439"/>
                <a:gd name="connsiteX26" fmla="*/ 1308388 w 1391159"/>
                <a:gd name="connsiteY26" fmla="*/ 1095212 h 1444439"/>
                <a:gd name="connsiteX27" fmla="*/ 1329170 w 1391159"/>
                <a:gd name="connsiteY27" fmla="*/ 1178340 h 1444439"/>
                <a:gd name="connsiteX28" fmla="*/ 1361858 w 1391159"/>
                <a:gd name="connsiteY28" fmla="*/ 1288310 h 1444439"/>
                <a:gd name="connsiteX29" fmla="*/ 1365755 w 1391159"/>
                <a:gd name="connsiteY29" fmla="*/ 1440928 h 1444439"/>
                <a:gd name="connsiteX0" fmla="*/ 1365755 w 1391800"/>
                <a:gd name="connsiteY0" fmla="*/ 1440928 h 1444439"/>
                <a:gd name="connsiteX1" fmla="*/ 0 w 1391800"/>
                <a:gd name="connsiteY1" fmla="*/ 1442875 h 1444439"/>
                <a:gd name="connsiteX2" fmla="*/ 19916 w 1391800"/>
                <a:gd name="connsiteY2" fmla="*/ 1292640 h 1444439"/>
                <a:gd name="connsiteX3" fmla="*/ 123825 w 1391800"/>
                <a:gd name="connsiteY3" fmla="*/ 928958 h 1444439"/>
                <a:gd name="connsiteX4" fmla="*/ 342034 w 1391800"/>
                <a:gd name="connsiteY4" fmla="*/ 721140 h 1444439"/>
                <a:gd name="connsiteX5" fmla="*/ 496166 w 1391800"/>
                <a:gd name="connsiteY5" fmla="*/ 666804 h 1444439"/>
                <a:gd name="connsiteX6" fmla="*/ 456334 w 1391800"/>
                <a:gd name="connsiteY6" fmla="*/ 575667 h 1444439"/>
                <a:gd name="connsiteX7" fmla="*/ 456334 w 1391800"/>
                <a:gd name="connsiteY7" fmla="*/ 305503 h 1444439"/>
                <a:gd name="connsiteX8" fmla="*/ 605705 w 1391800"/>
                <a:gd name="connsiteY8" fmla="*/ 39020 h 1444439"/>
                <a:gd name="connsiteX9" fmla="*/ 886691 w 1391800"/>
                <a:gd name="connsiteY9" fmla="*/ 39886 h 1444439"/>
                <a:gd name="connsiteX10" fmla="*/ 934316 w 1391800"/>
                <a:gd name="connsiteY10" fmla="*/ 76903 h 1444439"/>
                <a:gd name="connsiteX11" fmla="*/ 1007052 w 1391800"/>
                <a:gd name="connsiteY11" fmla="*/ 170422 h 1444439"/>
                <a:gd name="connsiteX12" fmla="*/ 1027834 w 1391800"/>
                <a:gd name="connsiteY12" fmla="*/ 253549 h 1444439"/>
                <a:gd name="connsiteX13" fmla="*/ 1038225 w 1391800"/>
                <a:gd name="connsiteY13" fmla="*/ 357458 h 1444439"/>
                <a:gd name="connsiteX14" fmla="*/ 1027834 w 1391800"/>
                <a:gd name="connsiteY14" fmla="*/ 523712 h 1444439"/>
                <a:gd name="connsiteX15" fmla="*/ 996661 w 1391800"/>
                <a:gd name="connsiteY15" fmla="*/ 586058 h 1444439"/>
                <a:gd name="connsiteX16" fmla="*/ 965488 w 1391800"/>
                <a:gd name="connsiteY16" fmla="*/ 648403 h 1444439"/>
                <a:gd name="connsiteX17" fmla="*/ 975879 w 1391800"/>
                <a:gd name="connsiteY17" fmla="*/ 679576 h 1444439"/>
                <a:gd name="connsiteX18" fmla="*/ 1017443 w 1391800"/>
                <a:gd name="connsiteY18" fmla="*/ 689967 h 1444439"/>
                <a:gd name="connsiteX19" fmla="*/ 1048616 w 1391800"/>
                <a:gd name="connsiteY19" fmla="*/ 700358 h 1444439"/>
                <a:gd name="connsiteX20" fmla="*/ 1142134 w 1391800"/>
                <a:gd name="connsiteY20" fmla="*/ 783485 h 1444439"/>
                <a:gd name="connsiteX21" fmla="*/ 1173306 w 1391800"/>
                <a:gd name="connsiteY21" fmla="*/ 804267 h 1444439"/>
                <a:gd name="connsiteX22" fmla="*/ 1194088 w 1391800"/>
                <a:gd name="connsiteY22" fmla="*/ 835440 h 1444439"/>
                <a:gd name="connsiteX23" fmla="*/ 1246043 w 1391800"/>
                <a:gd name="connsiteY23" fmla="*/ 897785 h 1444439"/>
                <a:gd name="connsiteX24" fmla="*/ 1266825 w 1391800"/>
                <a:gd name="connsiteY24" fmla="*/ 970522 h 1444439"/>
                <a:gd name="connsiteX25" fmla="*/ 1297997 w 1391800"/>
                <a:gd name="connsiteY25" fmla="*/ 1064040 h 1444439"/>
                <a:gd name="connsiteX26" fmla="*/ 1308388 w 1391800"/>
                <a:gd name="connsiteY26" fmla="*/ 1095212 h 1444439"/>
                <a:gd name="connsiteX27" fmla="*/ 1329170 w 1391800"/>
                <a:gd name="connsiteY27" fmla="*/ 1178340 h 1444439"/>
                <a:gd name="connsiteX28" fmla="*/ 1364240 w 1391800"/>
                <a:gd name="connsiteY28" fmla="*/ 1288310 h 1444439"/>
                <a:gd name="connsiteX29" fmla="*/ 1365755 w 1391800"/>
                <a:gd name="connsiteY29" fmla="*/ 1440928 h 1444439"/>
                <a:gd name="connsiteX0" fmla="*/ 1365755 w 1392472"/>
                <a:gd name="connsiteY0" fmla="*/ 1440928 h 1444439"/>
                <a:gd name="connsiteX1" fmla="*/ 0 w 1392472"/>
                <a:gd name="connsiteY1" fmla="*/ 1442875 h 1444439"/>
                <a:gd name="connsiteX2" fmla="*/ 19916 w 1392472"/>
                <a:gd name="connsiteY2" fmla="*/ 1292640 h 1444439"/>
                <a:gd name="connsiteX3" fmla="*/ 123825 w 1392472"/>
                <a:gd name="connsiteY3" fmla="*/ 928958 h 1444439"/>
                <a:gd name="connsiteX4" fmla="*/ 342034 w 1392472"/>
                <a:gd name="connsiteY4" fmla="*/ 721140 h 1444439"/>
                <a:gd name="connsiteX5" fmla="*/ 496166 w 1392472"/>
                <a:gd name="connsiteY5" fmla="*/ 666804 h 1444439"/>
                <a:gd name="connsiteX6" fmla="*/ 456334 w 1392472"/>
                <a:gd name="connsiteY6" fmla="*/ 575667 h 1444439"/>
                <a:gd name="connsiteX7" fmla="*/ 456334 w 1392472"/>
                <a:gd name="connsiteY7" fmla="*/ 305503 h 1444439"/>
                <a:gd name="connsiteX8" fmla="*/ 605705 w 1392472"/>
                <a:gd name="connsiteY8" fmla="*/ 39020 h 1444439"/>
                <a:gd name="connsiteX9" fmla="*/ 886691 w 1392472"/>
                <a:gd name="connsiteY9" fmla="*/ 39886 h 1444439"/>
                <a:gd name="connsiteX10" fmla="*/ 934316 w 1392472"/>
                <a:gd name="connsiteY10" fmla="*/ 76903 h 1444439"/>
                <a:gd name="connsiteX11" fmla="*/ 1007052 w 1392472"/>
                <a:gd name="connsiteY11" fmla="*/ 170422 h 1444439"/>
                <a:gd name="connsiteX12" fmla="*/ 1027834 w 1392472"/>
                <a:gd name="connsiteY12" fmla="*/ 253549 h 1444439"/>
                <a:gd name="connsiteX13" fmla="*/ 1038225 w 1392472"/>
                <a:gd name="connsiteY13" fmla="*/ 357458 h 1444439"/>
                <a:gd name="connsiteX14" fmla="*/ 1027834 w 1392472"/>
                <a:gd name="connsiteY14" fmla="*/ 523712 h 1444439"/>
                <a:gd name="connsiteX15" fmla="*/ 996661 w 1392472"/>
                <a:gd name="connsiteY15" fmla="*/ 586058 h 1444439"/>
                <a:gd name="connsiteX16" fmla="*/ 965488 w 1392472"/>
                <a:gd name="connsiteY16" fmla="*/ 648403 h 1444439"/>
                <a:gd name="connsiteX17" fmla="*/ 975879 w 1392472"/>
                <a:gd name="connsiteY17" fmla="*/ 679576 h 1444439"/>
                <a:gd name="connsiteX18" fmla="*/ 1017443 w 1392472"/>
                <a:gd name="connsiteY18" fmla="*/ 689967 h 1444439"/>
                <a:gd name="connsiteX19" fmla="*/ 1048616 w 1392472"/>
                <a:gd name="connsiteY19" fmla="*/ 700358 h 1444439"/>
                <a:gd name="connsiteX20" fmla="*/ 1142134 w 1392472"/>
                <a:gd name="connsiteY20" fmla="*/ 783485 h 1444439"/>
                <a:gd name="connsiteX21" fmla="*/ 1173306 w 1392472"/>
                <a:gd name="connsiteY21" fmla="*/ 804267 h 1444439"/>
                <a:gd name="connsiteX22" fmla="*/ 1194088 w 1392472"/>
                <a:gd name="connsiteY22" fmla="*/ 835440 h 1444439"/>
                <a:gd name="connsiteX23" fmla="*/ 1246043 w 1392472"/>
                <a:gd name="connsiteY23" fmla="*/ 897785 h 1444439"/>
                <a:gd name="connsiteX24" fmla="*/ 1266825 w 1392472"/>
                <a:gd name="connsiteY24" fmla="*/ 970522 h 1444439"/>
                <a:gd name="connsiteX25" fmla="*/ 1297997 w 1392472"/>
                <a:gd name="connsiteY25" fmla="*/ 1064040 h 1444439"/>
                <a:gd name="connsiteX26" fmla="*/ 1308388 w 1392472"/>
                <a:gd name="connsiteY26" fmla="*/ 1095212 h 1444439"/>
                <a:gd name="connsiteX27" fmla="*/ 1329170 w 1392472"/>
                <a:gd name="connsiteY27" fmla="*/ 1178340 h 1444439"/>
                <a:gd name="connsiteX28" fmla="*/ 1366622 w 1392472"/>
                <a:gd name="connsiteY28" fmla="*/ 1297835 h 1444439"/>
                <a:gd name="connsiteX29" fmla="*/ 1365755 w 1392472"/>
                <a:gd name="connsiteY29" fmla="*/ 1440928 h 1444439"/>
                <a:gd name="connsiteX0" fmla="*/ 1365755 w 1393672"/>
                <a:gd name="connsiteY0" fmla="*/ 1440928 h 1444439"/>
                <a:gd name="connsiteX1" fmla="*/ 0 w 1393672"/>
                <a:gd name="connsiteY1" fmla="*/ 1442875 h 1444439"/>
                <a:gd name="connsiteX2" fmla="*/ 19916 w 1393672"/>
                <a:gd name="connsiteY2" fmla="*/ 1292640 h 1444439"/>
                <a:gd name="connsiteX3" fmla="*/ 123825 w 1393672"/>
                <a:gd name="connsiteY3" fmla="*/ 928958 h 1444439"/>
                <a:gd name="connsiteX4" fmla="*/ 342034 w 1393672"/>
                <a:gd name="connsiteY4" fmla="*/ 721140 h 1444439"/>
                <a:gd name="connsiteX5" fmla="*/ 496166 w 1393672"/>
                <a:gd name="connsiteY5" fmla="*/ 666804 h 1444439"/>
                <a:gd name="connsiteX6" fmla="*/ 456334 w 1393672"/>
                <a:gd name="connsiteY6" fmla="*/ 575667 h 1444439"/>
                <a:gd name="connsiteX7" fmla="*/ 456334 w 1393672"/>
                <a:gd name="connsiteY7" fmla="*/ 305503 h 1444439"/>
                <a:gd name="connsiteX8" fmla="*/ 605705 w 1393672"/>
                <a:gd name="connsiteY8" fmla="*/ 39020 h 1444439"/>
                <a:gd name="connsiteX9" fmla="*/ 886691 w 1393672"/>
                <a:gd name="connsiteY9" fmla="*/ 39886 h 1444439"/>
                <a:gd name="connsiteX10" fmla="*/ 934316 w 1393672"/>
                <a:gd name="connsiteY10" fmla="*/ 76903 h 1444439"/>
                <a:gd name="connsiteX11" fmla="*/ 1007052 w 1393672"/>
                <a:gd name="connsiteY11" fmla="*/ 170422 h 1444439"/>
                <a:gd name="connsiteX12" fmla="*/ 1027834 w 1393672"/>
                <a:gd name="connsiteY12" fmla="*/ 253549 h 1444439"/>
                <a:gd name="connsiteX13" fmla="*/ 1038225 w 1393672"/>
                <a:gd name="connsiteY13" fmla="*/ 357458 h 1444439"/>
                <a:gd name="connsiteX14" fmla="*/ 1027834 w 1393672"/>
                <a:gd name="connsiteY14" fmla="*/ 523712 h 1444439"/>
                <a:gd name="connsiteX15" fmla="*/ 996661 w 1393672"/>
                <a:gd name="connsiteY15" fmla="*/ 586058 h 1444439"/>
                <a:gd name="connsiteX16" fmla="*/ 965488 w 1393672"/>
                <a:gd name="connsiteY16" fmla="*/ 648403 h 1444439"/>
                <a:gd name="connsiteX17" fmla="*/ 975879 w 1393672"/>
                <a:gd name="connsiteY17" fmla="*/ 679576 h 1444439"/>
                <a:gd name="connsiteX18" fmla="*/ 1017443 w 1393672"/>
                <a:gd name="connsiteY18" fmla="*/ 689967 h 1444439"/>
                <a:gd name="connsiteX19" fmla="*/ 1048616 w 1393672"/>
                <a:gd name="connsiteY19" fmla="*/ 700358 h 1444439"/>
                <a:gd name="connsiteX20" fmla="*/ 1142134 w 1393672"/>
                <a:gd name="connsiteY20" fmla="*/ 783485 h 1444439"/>
                <a:gd name="connsiteX21" fmla="*/ 1173306 w 1393672"/>
                <a:gd name="connsiteY21" fmla="*/ 804267 h 1444439"/>
                <a:gd name="connsiteX22" fmla="*/ 1194088 w 1393672"/>
                <a:gd name="connsiteY22" fmla="*/ 835440 h 1444439"/>
                <a:gd name="connsiteX23" fmla="*/ 1246043 w 1393672"/>
                <a:gd name="connsiteY23" fmla="*/ 897785 h 1444439"/>
                <a:gd name="connsiteX24" fmla="*/ 1266825 w 1393672"/>
                <a:gd name="connsiteY24" fmla="*/ 970522 h 1444439"/>
                <a:gd name="connsiteX25" fmla="*/ 1297997 w 1393672"/>
                <a:gd name="connsiteY25" fmla="*/ 1064040 h 1444439"/>
                <a:gd name="connsiteX26" fmla="*/ 1308388 w 1393672"/>
                <a:gd name="connsiteY26" fmla="*/ 1095212 h 1444439"/>
                <a:gd name="connsiteX27" fmla="*/ 1329170 w 1393672"/>
                <a:gd name="connsiteY27" fmla="*/ 1178340 h 1444439"/>
                <a:gd name="connsiteX28" fmla="*/ 1366622 w 1393672"/>
                <a:gd name="connsiteY28" fmla="*/ 1297835 h 1444439"/>
                <a:gd name="connsiteX29" fmla="*/ 1365755 w 1393672"/>
                <a:gd name="connsiteY29" fmla="*/ 1440928 h 1444439"/>
                <a:gd name="connsiteX0" fmla="*/ 1365755 w 1369718"/>
                <a:gd name="connsiteY0" fmla="*/ 1440928 h 1444439"/>
                <a:gd name="connsiteX1" fmla="*/ 0 w 1369718"/>
                <a:gd name="connsiteY1" fmla="*/ 1442875 h 1444439"/>
                <a:gd name="connsiteX2" fmla="*/ 19916 w 1369718"/>
                <a:gd name="connsiteY2" fmla="*/ 1292640 h 1444439"/>
                <a:gd name="connsiteX3" fmla="*/ 123825 w 1369718"/>
                <a:gd name="connsiteY3" fmla="*/ 928958 h 1444439"/>
                <a:gd name="connsiteX4" fmla="*/ 342034 w 1369718"/>
                <a:gd name="connsiteY4" fmla="*/ 721140 h 1444439"/>
                <a:gd name="connsiteX5" fmla="*/ 496166 w 1369718"/>
                <a:gd name="connsiteY5" fmla="*/ 666804 h 1444439"/>
                <a:gd name="connsiteX6" fmla="*/ 456334 w 1369718"/>
                <a:gd name="connsiteY6" fmla="*/ 575667 h 1444439"/>
                <a:gd name="connsiteX7" fmla="*/ 456334 w 1369718"/>
                <a:gd name="connsiteY7" fmla="*/ 305503 h 1444439"/>
                <a:gd name="connsiteX8" fmla="*/ 605705 w 1369718"/>
                <a:gd name="connsiteY8" fmla="*/ 39020 h 1444439"/>
                <a:gd name="connsiteX9" fmla="*/ 886691 w 1369718"/>
                <a:gd name="connsiteY9" fmla="*/ 39886 h 1444439"/>
                <a:gd name="connsiteX10" fmla="*/ 934316 w 1369718"/>
                <a:gd name="connsiteY10" fmla="*/ 76903 h 1444439"/>
                <a:gd name="connsiteX11" fmla="*/ 1007052 w 1369718"/>
                <a:gd name="connsiteY11" fmla="*/ 170422 h 1444439"/>
                <a:gd name="connsiteX12" fmla="*/ 1027834 w 1369718"/>
                <a:gd name="connsiteY12" fmla="*/ 253549 h 1444439"/>
                <a:gd name="connsiteX13" fmla="*/ 1038225 w 1369718"/>
                <a:gd name="connsiteY13" fmla="*/ 357458 h 1444439"/>
                <a:gd name="connsiteX14" fmla="*/ 1027834 w 1369718"/>
                <a:gd name="connsiteY14" fmla="*/ 523712 h 1444439"/>
                <a:gd name="connsiteX15" fmla="*/ 996661 w 1369718"/>
                <a:gd name="connsiteY15" fmla="*/ 586058 h 1444439"/>
                <a:gd name="connsiteX16" fmla="*/ 965488 w 1369718"/>
                <a:gd name="connsiteY16" fmla="*/ 648403 h 1444439"/>
                <a:gd name="connsiteX17" fmla="*/ 975879 w 1369718"/>
                <a:gd name="connsiteY17" fmla="*/ 679576 h 1444439"/>
                <a:gd name="connsiteX18" fmla="*/ 1017443 w 1369718"/>
                <a:gd name="connsiteY18" fmla="*/ 689967 h 1444439"/>
                <a:gd name="connsiteX19" fmla="*/ 1048616 w 1369718"/>
                <a:gd name="connsiteY19" fmla="*/ 700358 h 1444439"/>
                <a:gd name="connsiteX20" fmla="*/ 1142134 w 1369718"/>
                <a:gd name="connsiteY20" fmla="*/ 783485 h 1444439"/>
                <a:gd name="connsiteX21" fmla="*/ 1173306 w 1369718"/>
                <a:gd name="connsiteY21" fmla="*/ 804267 h 1444439"/>
                <a:gd name="connsiteX22" fmla="*/ 1194088 w 1369718"/>
                <a:gd name="connsiteY22" fmla="*/ 835440 h 1444439"/>
                <a:gd name="connsiteX23" fmla="*/ 1246043 w 1369718"/>
                <a:gd name="connsiteY23" fmla="*/ 897785 h 1444439"/>
                <a:gd name="connsiteX24" fmla="*/ 1266825 w 1369718"/>
                <a:gd name="connsiteY24" fmla="*/ 970522 h 1444439"/>
                <a:gd name="connsiteX25" fmla="*/ 1297997 w 1369718"/>
                <a:gd name="connsiteY25" fmla="*/ 1064040 h 1444439"/>
                <a:gd name="connsiteX26" fmla="*/ 1308388 w 1369718"/>
                <a:gd name="connsiteY26" fmla="*/ 1095212 h 1444439"/>
                <a:gd name="connsiteX27" fmla="*/ 1329170 w 1369718"/>
                <a:gd name="connsiteY27" fmla="*/ 1178340 h 1444439"/>
                <a:gd name="connsiteX28" fmla="*/ 1366622 w 1369718"/>
                <a:gd name="connsiteY28" fmla="*/ 1297835 h 1444439"/>
                <a:gd name="connsiteX29" fmla="*/ 1365755 w 1369718"/>
                <a:gd name="connsiteY29" fmla="*/ 1440928 h 1444439"/>
                <a:gd name="connsiteX0" fmla="*/ 1382424 w 1382424"/>
                <a:gd name="connsiteY0" fmla="*/ 1438547 h 1442875"/>
                <a:gd name="connsiteX1" fmla="*/ 0 w 1382424"/>
                <a:gd name="connsiteY1" fmla="*/ 1442875 h 1442875"/>
                <a:gd name="connsiteX2" fmla="*/ 19916 w 1382424"/>
                <a:gd name="connsiteY2" fmla="*/ 1292640 h 1442875"/>
                <a:gd name="connsiteX3" fmla="*/ 123825 w 1382424"/>
                <a:gd name="connsiteY3" fmla="*/ 928958 h 1442875"/>
                <a:gd name="connsiteX4" fmla="*/ 342034 w 1382424"/>
                <a:gd name="connsiteY4" fmla="*/ 721140 h 1442875"/>
                <a:gd name="connsiteX5" fmla="*/ 496166 w 1382424"/>
                <a:gd name="connsiteY5" fmla="*/ 666804 h 1442875"/>
                <a:gd name="connsiteX6" fmla="*/ 456334 w 1382424"/>
                <a:gd name="connsiteY6" fmla="*/ 575667 h 1442875"/>
                <a:gd name="connsiteX7" fmla="*/ 456334 w 1382424"/>
                <a:gd name="connsiteY7" fmla="*/ 305503 h 1442875"/>
                <a:gd name="connsiteX8" fmla="*/ 605705 w 1382424"/>
                <a:gd name="connsiteY8" fmla="*/ 39020 h 1442875"/>
                <a:gd name="connsiteX9" fmla="*/ 886691 w 1382424"/>
                <a:gd name="connsiteY9" fmla="*/ 39886 h 1442875"/>
                <a:gd name="connsiteX10" fmla="*/ 934316 w 1382424"/>
                <a:gd name="connsiteY10" fmla="*/ 76903 h 1442875"/>
                <a:gd name="connsiteX11" fmla="*/ 1007052 w 1382424"/>
                <a:gd name="connsiteY11" fmla="*/ 170422 h 1442875"/>
                <a:gd name="connsiteX12" fmla="*/ 1027834 w 1382424"/>
                <a:gd name="connsiteY12" fmla="*/ 253549 h 1442875"/>
                <a:gd name="connsiteX13" fmla="*/ 1038225 w 1382424"/>
                <a:gd name="connsiteY13" fmla="*/ 357458 h 1442875"/>
                <a:gd name="connsiteX14" fmla="*/ 1027834 w 1382424"/>
                <a:gd name="connsiteY14" fmla="*/ 523712 h 1442875"/>
                <a:gd name="connsiteX15" fmla="*/ 996661 w 1382424"/>
                <a:gd name="connsiteY15" fmla="*/ 586058 h 1442875"/>
                <a:gd name="connsiteX16" fmla="*/ 965488 w 1382424"/>
                <a:gd name="connsiteY16" fmla="*/ 648403 h 1442875"/>
                <a:gd name="connsiteX17" fmla="*/ 975879 w 1382424"/>
                <a:gd name="connsiteY17" fmla="*/ 679576 h 1442875"/>
                <a:gd name="connsiteX18" fmla="*/ 1017443 w 1382424"/>
                <a:gd name="connsiteY18" fmla="*/ 689967 h 1442875"/>
                <a:gd name="connsiteX19" fmla="*/ 1048616 w 1382424"/>
                <a:gd name="connsiteY19" fmla="*/ 700358 h 1442875"/>
                <a:gd name="connsiteX20" fmla="*/ 1142134 w 1382424"/>
                <a:gd name="connsiteY20" fmla="*/ 783485 h 1442875"/>
                <a:gd name="connsiteX21" fmla="*/ 1173306 w 1382424"/>
                <a:gd name="connsiteY21" fmla="*/ 804267 h 1442875"/>
                <a:gd name="connsiteX22" fmla="*/ 1194088 w 1382424"/>
                <a:gd name="connsiteY22" fmla="*/ 835440 h 1442875"/>
                <a:gd name="connsiteX23" fmla="*/ 1246043 w 1382424"/>
                <a:gd name="connsiteY23" fmla="*/ 897785 h 1442875"/>
                <a:gd name="connsiteX24" fmla="*/ 1266825 w 1382424"/>
                <a:gd name="connsiteY24" fmla="*/ 970522 h 1442875"/>
                <a:gd name="connsiteX25" fmla="*/ 1297997 w 1382424"/>
                <a:gd name="connsiteY25" fmla="*/ 1064040 h 1442875"/>
                <a:gd name="connsiteX26" fmla="*/ 1308388 w 1382424"/>
                <a:gd name="connsiteY26" fmla="*/ 1095212 h 1442875"/>
                <a:gd name="connsiteX27" fmla="*/ 1329170 w 1382424"/>
                <a:gd name="connsiteY27" fmla="*/ 1178340 h 1442875"/>
                <a:gd name="connsiteX28" fmla="*/ 1366622 w 1382424"/>
                <a:gd name="connsiteY28" fmla="*/ 1297835 h 1442875"/>
                <a:gd name="connsiteX29" fmla="*/ 1382424 w 1382424"/>
                <a:gd name="connsiteY29" fmla="*/ 1438547 h 1442875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29170 w 1387187"/>
                <a:gd name="connsiteY27" fmla="*/ 1178340 h 1443309"/>
                <a:gd name="connsiteX28" fmla="*/ 1366622 w 1387187"/>
                <a:gd name="connsiteY28" fmla="*/ 1297835 h 1443309"/>
                <a:gd name="connsiteX29" fmla="*/ 1387187 w 1387187"/>
                <a:gd name="connsiteY2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08388 w 1387187"/>
                <a:gd name="connsiteY26" fmla="*/ 1095212 h 1443309"/>
                <a:gd name="connsiteX27" fmla="*/ 1366622 w 1387187"/>
                <a:gd name="connsiteY27" fmla="*/ 1297835 h 1443309"/>
                <a:gd name="connsiteX28" fmla="*/ 1387187 w 1387187"/>
                <a:gd name="connsiteY2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297997 w 1387187"/>
                <a:gd name="connsiteY25" fmla="*/ 1064040 h 1443309"/>
                <a:gd name="connsiteX26" fmla="*/ 1366622 w 1387187"/>
                <a:gd name="connsiteY26" fmla="*/ 1297835 h 1443309"/>
                <a:gd name="connsiteX27" fmla="*/ 1387187 w 1387187"/>
                <a:gd name="connsiteY27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266825 w 1387187"/>
                <a:gd name="connsiteY24" fmla="*/ 970522 h 1443309"/>
                <a:gd name="connsiteX25" fmla="*/ 1366622 w 1387187"/>
                <a:gd name="connsiteY25" fmla="*/ 1297835 h 1443309"/>
                <a:gd name="connsiteX26" fmla="*/ 1387187 w 1387187"/>
                <a:gd name="connsiteY26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194088 w 1387187"/>
                <a:gd name="connsiteY22" fmla="*/ 835440 h 1443309"/>
                <a:gd name="connsiteX23" fmla="*/ 1246043 w 1387187"/>
                <a:gd name="connsiteY23" fmla="*/ 897785 h 1443309"/>
                <a:gd name="connsiteX24" fmla="*/ 1366622 w 1387187"/>
                <a:gd name="connsiteY24" fmla="*/ 1297835 h 1443309"/>
                <a:gd name="connsiteX25" fmla="*/ 1387187 w 1387187"/>
                <a:gd name="connsiteY25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173306 w 1387187"/>
                <a:gd name="connsiteY21" fmla="*/ 804267 h 1443309"/>
                <a:gd name="connsiteX22" fmla="*/ 1246043 w 1387187"/>
                <a:gd name="connsiteY22" fmla="*/ 897785 h 1443309"/>
                <a:gd name="connsiteX23" fmla="*/ 1366622 w 1387187"/>
                <a:gd name="connsiteY23" fmla="*/ 1297835 h 1443309"/>
                <a:gd name="connsiteX24" fmla="*/ 1387187 w 1387187"/>
                <a:gd name="connsiteY24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142134 w 1387187"/>
                <a:gd name="connsiteY20" fmla="*/ 783485 h 1443309"/>
                <a:gd name="connsiteX21" fmla="*/ 1246043 w 1387187"/>
                <a:gd name="connsiteY21" fmla="*/ 897785 h 1443309"/>
                <a:gd name="connsiteX22" fmla="*/ 1366622 w 1387187"/>
                <a:gd name="connsiteY22" fmla="*/ 1297835 h 1443309"/>
                <a:gd name="connsiteX23" fmla="*/ 1387187 w 1387187"/>
                <a:gd name="connsiteY23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17443 w 1387187"/>
                <a:gd name="connsiteY18" fmla="*/ 689967 h 1443309"/>
                <a:gd name="connsiteX19" fmla="*/ 1048616 w 1387187"/>
                <a:gd name="connsiteY19" fmla="*/ 700358 h 1443309"/>
                <a:gd name="connsiteX20" fmla="*/ 1246043 w 1387187"/>
                <a:gd name="connsiteY20" fmla="*/ 897785 h 1443309"/>
                <a:gd name="connsiteX21" fmla="*/ 1366622 w 1387187"/>
                <a:gd name="connsiteY21" fmla="*/ 1297835 h 1443309"/>
                <a:gd name="connsiteX22" fmla="*/ 1387187 w 1387187"/>
                <a:gd name="connsiteY22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975879 w 1387187"/>
                <a:gd name="connsiteY17" fmla="*/ 679576 h 1443309"/>
                <a:gd name="connsiteX18" fmla="*/ 1048616 w 1387187"/>
                <a:gd name="connsiteY18" fmla="*/ 700358 h 1443309"/>
                <a:gd name="connsiteX19" fmla="*/ 1246043 w 1387187"/>
                <a:gd name="connsiteY19" fmla="*/ 897785 h 1443309"/>
                <a:gd name="connsiteX20" fmla="*/ 1366622 w 1387187"/>
                <a:gd name="connsiteY20" fmla="*/ 1297835 h 1443309"/>
                <a:gd name="connsiteX21" fmla="*/ 1387187 w 1387187"/>
                <a:gd name="connsiteY21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46043 w 1387187"/>
                <a:gd name="connsiteY18" fmla="*/ 897785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48616 w 1387187"/>
                <a:gd name="connsiteY17" fmla="*/ 700358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70047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1027834 w 1387187"/>
                <a:gd name="connsiteY14" fmla="*/ 523712 h 1443309"/>
                <a:gd name="connsiteX15" fmla="*/ 996661 w 1387187"/>
                <a:gd name="connsiteY15" fmla="*/ 586058 h 1443309"/>
                <a:gd name="connsiteX16" fmla="*/ 965488 w 1387187"/>
                <a:gd name="connsiteY16" fmla="*/ 648403 h 1443309"/>
                <a:gd name="connsiteX17" fmla="*/ 1067665 w 1387187"/>
                <a:gd name="connsiteY17" fmla="*/ 717027 h 1443309"/>
                <a:gd name="connsiteX18" fmla="*/ 1265093 w 1387187"/>
                <a:gd name="connsiteY18" fmla="*/ 928741 h 1443309"/>
                <a:gd name="connsiteX19" fmla="*/ 1366622 w 1387187"/>
                <a:gd name="connsiteY19" fmla="*/ 1297835 h 1443309"/>
                <a:gd name="connsiteX20" fmla="*/ 1387187 w 1387187"/>
                <a:gd name="connsiteY20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27834 w 1387187"/>
                <a:gd name="connsiteY12" fmla="*/ 253549 h 1443309"/>
                <a:gd name="connsiteX13" fmla="*/ 1038225 w 1387187"/>
                <a:gd name="connsiteY13" fmla="*/ 357458 h 1443309"/>
                <a:gd name="connsiteX14" fmla="*/ 996661 w 1387187"/>
                <a:gd name="connsiteY14" fmla="*/ 586058 h 1443309"/>
                <a:gd name="connsiteX15" fmla="*/ 965488 w 1387187"/>
                <a:gd name="connsiteY15" fmla="*/ 648403 h 1443309"/>
                <a:gd name="connsiteX16" fmla="*/ 1067665 w 1387187"/>
                <a:gd name="connsiteY16" fmla="*/ 717027 h 1443309"/>
                <a:gd name="connsiteX17" fmla="*/ 1265093 w 1387187"/>
                <a:gd name="connsiteY17" fmla="*/ 928741 h 1443309"/>
                <a:gd name="connsiteX18" fmla="*/ 1366622 w 1387187"/>
                <a:gd name="connsiteY18" fmla="*/ 1297835 h 1443309"/>
                <a:gd name="connsiteX19" fmla="*/ 1387187 w 1387187"/>
                <a:gd name="connsiteY19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07052 w 1387187"/>
                <a:gd name="connsiteY11" fmla="*/ 170422 h 1443309"/>
                <a:gd name="connsiteX12" fmla="*/ 1038225 w 1387187"/>
                <a:gd name="connsiteY12" fmla="*/ 357458 h 1443309"/>
                <a:gd name="connsiteX13" fmla="*/ 996661 w 1387187"/>
                <a:gd name="connsiteY13" fmla="*/ 586058 h 1443309"/>
                <a:gd name="connsiteX14" fmla="*/ 965488 w 1387187"/>
                <a:gd name="connsiteY14" fmla="*/ 648403 h 1443309"/>
                <a:gd name="connsiteX15" fmla="*/ 1067665 w 1387187"/>
                <a:gd name="connsiteY15" fmla="*/ 717027 h 1443309"/>
                <a:gd name="connsiteX16" fmla="*/ 1265093 w 1387187"/>
                <a:gd name="connsiteY16" fmla="*/ 928741 h 1443309"/>
                <a:gd name="connsiteX17" fmla="*/ 1366622 w 1387187"/>
                <a:gd name="connsiteY17" fmla="*/ 1297835 h 1443309"/>
                <a:gd name="connsiteX18" fmla="*/ 1387187 w 1387187"/>
                <a:gd name="connsiteY18" fmla="*/ 1443309 h 1443309"/>
                <a:gd name="connsiteX0" fmla="*/ 1387187 w 1387187"/>
                <a:gd name="connsiteY0" fmla="*/ 1443309 h 1443309"/>
                <a:gd name="connsiteX1" fmla="*/ 0 w 1387187"/>
                <a:gd name="connsiteY1" fmla="*/ 1442875 h 1443309"/>
                <a:gd name="connsiteX2" fmla="*/ 19916 w 1387187"/>
                <a:gd name="connsiteY2" fmla="*/ 1292640 h 1443309"/>
                <a:gd name="connsiteX3" fmla="*/ 123825 w 1387187"/>
                <a:gd name="connsiteY3" fmla="*/ 928958 h 1443309"/>
                <a:gd name="connsiteX4" fmla="*/ 342034 w 1387187"/>
                <a:gd name="connsiteY4" fmla="*/ 721140 h 1443309"/>
                <a:gd name="connsiteX5" fmla="*/ 496166 w 1387187"/>
                <a:gd name="connsiteY5" fmla="*/ 666804 h 1443309"/>
                <a:gd name="connsiteX6" fmla="*/ 456334 w 1387187"/>
                <a:gd name="connsiteY6" fmla="*/ 575667 h 1443309"/>
                <a:gd name="connsiteX7" fmla="*/ 456334 w 1387187"/>
                <a:gd name="connsiteY7" fmla="*/ 305503 h 1443309"/>
                <a:gd name="connsiteX8" fmla="*/ 605705 w 1387187"/>
                <a:gd name="connsiteY8" fmla="*/ 39020 h 1443309"/>
                <a:gd name="connsiteX9" fmla="*/ 886691 w 1387187"/>
                <a:gd name="connsiteY9" fmla="*/ 39886 h 1443309"/>
                <a:gd name="connsiteX10" fmla="*/ 934316 w 1387187"/>
                <a:gd name="connsiteY10" fmla="*/ 76903 h 1443309"/>
                <a:gd name="connsiteX11" fmla="*/ 1038225 w 1387187"/>
                <a:gd name="connsiteY11" fmla="*/ 357458 h 1443309"/>
                <a:gd name="connsiteX12" fmla="*/ 996661 w 1387187"/>
                <a:gd name="connsiteY12" fmla="*/ 586058 h 1443309"/>
                <a:gd name="connsiteX13" fmla="*/ 965488 w 1387187"/>
                <a:gd name="connsiteY13" fmla="*/ 648403 h 1443309"/>
                <a:gd name="connsiteX14" fmla="*/ 1067665 w 1387187"/>
                <a:gd name="connsiteY14" fmla="*/ 717027 h 1443309"/>
                <a:gd name="connsiteX15" fmla="*/ 1265093 w 1387187"/>
                <a:gd name="connsiteY15" fmla="*/ 928741 h 1443309"/>
                <a:gd name="connsiteX16" fmla="*/ 1366622 w 1387187"/>
                <a:gd name="connsiteY16" fmla="*/ 1297835 h 1443309"/>
                <a:gd name="connsiteX17" fmla="*/ 1387187 w 1387187"/>
                <a:gd name="connsiteY17" fmla="*/ 1443309 h 1443309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65488 w 1387187"/>
                <a:gd name="connsiteY12" fmla="*/ 650812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9213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96166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05691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6334 w 1387187"/>
                <a:gd name="connsiteY6" fmla="*/ 578076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56334 w 1387187"/>
                <a:gd name="connsiteY7" fmla="*/ 307912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84909 w 1387187"/>
                <a:gd name="connsiteY7" fmla="*/ 260287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522360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53953 w 1387187"/>
                <a:gd name="connsiteY6" fmla="*/ 551882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73003 w 1387187"/>
                <a:gd name="connsiteY7" fmla="*/ 253143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5718 h 1445718"/>
                <a:gd name="connsiteX1" fmla="*/ 0 w 1387187"/>
                <a:gd name="connsiteY1" fmla="*/ 1445284 h 1445718"/>
                <a:gd name="connsiteX2" fmla="*/ 19916 w 1387187"/>
                <a:gd name="connsiteY2" fmla="*/ 1295049 h 1445718"/>
                <a:gd name="connsiteX3" fmla="*/ 123825 w 1387187"/>
                <a:gd name="connsiteY3" fmla="*/ 931367 h 1445718"/>
                <a:gd name="connsiteX4" fmla="*/ 342034 w 1387187"/>
                <a:gd name="connsiteY4" fmla="*/ 723549 h 1445718"/>
                <a:gd name="connsiteX5" fmla="*/ 489022 w 1387187"/>
                <a:gd name="connsiteY5" fmla="*/ 662069 h 1445718"/>
                <a:gd name="connsiteX6" fmla="*/ 434903 w 1387187"/>
                <a:gd name="connsiteY6" fmla="*/ 549501 h 1445718"/>
                <a:gd name="connsiteX7" fmla="*/ 449190 w 1387187"/>
                <a:gd name="connsiteY7" fmla="*/ 248381 h 1445718"/>
                <a:gd name="connsiteX8" fmla="*/ 605705 w 1387187"/>
                <a:gd name="connsiteY8" fmla="*/ 41429 h 1445718"/>
                <a:gd name="connsiteX9" fmla="*/ 886691 w 1387187"/>
                <a:gd name="connsiteY9" fmla="*/ 42295 h 1445718"/>
                <a:gd name="connsiteX10" fmla="*/ 1038225 w 1387187"/>
                <a:gd name="connsiteY10" fmla="*/ 359867 h 1445718"/>
                <a:gd name="connsiteX11" fmla="*/ 996661 w 1387187"/>
                <a:gd name="connsiteY11" fmla="*/ 588467 h 1445718"/>
                <a:gd name="connsiteX12" fmla="*/ 927388 w 1387187"/>
                <a:gd name="connsiteY12" fmla="*/ 667481 h 1445718"/>
                <a:gd name="connsiteX13" fmla="*/ 1067665 w 1387187"/>
                <a:gd name="connsiteY13" fmla="*/ 719436 h 1445718"/>
                <a:gd name="connsiteX14" fmla="*/ 1265093 w 1387187"/>
                <a:gd name="connsiteY14" fmla="*/ 931150 h 1445718"/>
                <a:gd name="connsiteX15" fmla="*/ 1366622 w 1387187"/>
                <a:gd name="connsiteY15" fmla="*/ 1300244 h 1445718"/>
                <a:gd name="connsiteX16" fmla="*/ 1387187 w 1387187"/>
                <a:gd name="connsiteY16" fmla="*/ 1445718 h 1445718"/>
                <a:gd name="connsiteX0" fmla="*/ 1387187 w 1387187"/>
                <a:gd name="connsiteY0" fmla="*/ 1447125 h 1447125"/>
                <a:gd name="connsiteX1" fmla="*/ 0 w 1387187"/>
                <a:gd name="connsiteY1" fmla="*/ 1446691 h 1447125"/>
                <a:gd name="connsiteX2" fmla="*/ 19916 w 1387187"/>
                <a:gd name="connsiteY2" fmla="*/ 1296456 h 1447125"/>
                <a:gd name="connsiteX3" fmla="*/ 123825 w 1387187"/>
                <a:gd name="connsiteY3" fmla="*/ 932774 h 1447125"/>
                <a:gd name="connsiteX4" fmla="*/ 342034 w 1387187"/>
                <a:gd name="connsiteY4" fmla="*/ 724956 h 1447125"/>
                <a:gd name="connsiteX5" fmla="*/ 489022 w 1387187"/>
                <a:gd name="connsiteY5" fmla="*/ 663476 h 1447125"/>
                <a:gd name="connsiteX6" fmla="*/ 434903 w 1387187"/>
                <a:gd name="connsiteY6" fmla="*/ 550908 h 1447125"/>
                <a:gd name="connsiteX7" fmla="*/ 449190 w 1387187"/>
                <a:gd name="connsiteY7" fmla="*/ 249788 h 1447125"/>
                <a:gd name="connsiteX8" fmla="*/ 567605 w 1387187"/>
                <a:gd name="connsiteY8" fmla="*/ 40455 h 1447125"/>
                <a:gd name="connsiteX9" fmla="*/ 886691 w 1387187"/>
                <a:gd name="connsiteY9" fmla="*/ 43702 h 1447125"/>
                <a:gd name="connsiteX10" fmla="*/ 1038225 w 1387187"/>
                <a:gd name="connsiteY10" fmla="*/ 361274 h 1447125"/>
                <a:gd name="connsiteX11" fmla="*/ 996661 w 1387187"/>
                <a:gd name="connsiteY11" fmla="*/ 589874 h 1447125"/>
                <a:gd name="connsiteX12" fmla="*/ 927388 w 1387187"/>
                <a:gd name="connsiteY12" fmla="*/ 668888 h 1447125"/>
                <a:gd name="connsiteX13" fmla="*/ 1067665 w 1387187"/>
                <a:gd name="connsiteY13" fmla="*/ 720843 h 1447125"/>
                <a:gd name="connsiteX14" fmla="*/ 1265093 w 1387187"/>
                <a:gd name="connsiteY14" fmla="*/ 932557 h 1447125"/>
                <a:gd name="connsiteX15" fmla="*/ 1366622 w 1387187"/>
                <a:gd name="connsiteY15" fmla="*/ 1301651 h 1447125"/>
                <a:gd name="connsiteX16" fmla="*/ 1387187 w 1387187"/>
                <a:gd name="connsiteY16" fmla="*/ 1447125 h 1447125"/>
                <a:gd name="connsiteX0" fmla="*/ 1387187 w 1387187"/>
                <a:gd name="connsiteY0" fmla="*/ 1450594 h 1450594"/>
                <a:gd name="connsiteX1" fmla="*/ 0 w 1387187"/>
                <a:gd name="connsiteY1" fmla="*/ 1450160 h 1450594"/>
                <a:gd name="connsiteX2" fmla="*/ 19916 w 1387187"/>
                <a:gd name="connsiteY2" fmla="*/ 1299925 h 1450594"/>
                <a:gd name="connsiteX3" fmla="*/ 123825 w 1387187"/>
                <a:gd name="connsiteY3" fmla="*/ 936243 h 1450594"/>
                <a:gd name="connsiteX4" fmla="*/ 342034 w 1387187"/>
                <a:gd name="connsiteY4" fmla="*/ 728425 h 1450594"/>
                <a:gd name="connsiteX5" fmla="*/ 489022 w 1387187"/>
                <a:gd name="connsiteY5" fmla="*/ 666945 h 1450594"/>
                <a:gd name="connsiteX6" fmla="*/ 434903 w 1387187"/>
                <a:gd name="connsiteY6" fmla="*/ 554377 h 1450594"/>
                <a:gd name="connsiteX7" fmla="*/ 449190 w 1387187"/>
                <a:gd name="connsiteY7" fmla="*/ 253257 h 1450594"/>
                <a:gd name="connsiteX8" fmla="*/ 567605 w 1387187"/>
                <a:gd name="connsiteY8" fmla="*/ 43924 h 1450594"/>
                <a:gd name="connsiteX9" fmla="*/ 862879 w 1387187"/>
                <a:gd name="connsiteY9" fmla="*/ 40027 h 1450594"/>
                <a:gd name="connsiteX10" fmla="*/ 1038225 w 1387187"/>
                <a:gd name="connsiteY10" fmla="*/ 364743 h 1450594"/>
                <a:gd name="connsiteX11" fmla="*/ 996661 w 1387187"/>
                <a:gd name="connsiteY11" fmla="*/ 593343 h 1450594"/>
                <a:gd name="connsiteX12" fmla="*/ 927388 w 1387187"/>
                <a:gd name="connsiteY12" fmla="*/ 672357 h 1450594"/>
                <a:gd name="connsiteX13" fmla="*/ 1067665 w 1387187"/>
                <a:gd name="connsiteY13" fmla="*/ 724312 h 1450594"/>
                <a:gd name="connsiteX14" fmla="*/ 1265093 w 1387187"/>
                <a:gd name="connsiteY14" fmla="*/ 936026 h 1450594"/>
                <a:gd name="connsiteX15" fmla="*/ 1366622 w 1387187"/>
                <a:gd name="connsiteY15" fmla="*/ 1305120 h 1450594"/>
                <a:gd name="connsiteX16" fmla="*/ 1387187 w 1387187"/>
                <a:gd name="connsiteY16" fmla="*/ 1450594 h 1450594"/>
                <a:gd name="connsiteX0" fmla="*/ 1387187 w 1387187"/>
                <a:gd name="connsiteY0" fmla="*/ 1443705 h 1443705"/>
                <a:gd name="connsiteX1" fmla="*/ 0 w 1387187"/>
                <a:gd name="connsiteY1" fmla="*/ 1443271 h 1443705"/>
                <a:gd name="connsiteX2" fmla="*/ 19916 w 1387187"/>
                <a:gd name="connsiteY2" fmla="*/ 1293036 h 1443705"/>
                <a:gd name="connsiteX3" fmla="*/ 123825 w 1387187"/>
                <a:gd name="connsiteY3" fmla="*/ 929354 h 1443705"/>
                <a:gd name="connsiteX4" fmla="*/ 342034 w 1387187"/>
                <a:gd name="connsiteY4" fmla="*/ 721536 h 1443705"/>
                <a:gd name="connsiteX5" fmla="*/ 489022 w 1387187"/>
                <a:gd name="connsiteY5" fmla="*/ 660056 h 1443705"/>
                <a:gd name="connsiteX6" fmla="*/ 434903 w 1387187"/>
                <a:gd name="connsiteY6" fmla="*/ 547488 h 1443705"/>
                <a:gd name="connsiteX7" fmla="*/ 449190 w 1387187"/>
                <a:gd name="connsiteY7" fmla="*/ 246368 h 1443705"/>
                <a:gd name="connsiteX8" fmla="*/ 567605 w 1387187"/>
                <a:gd name="connsiteY8" fmla="*/ 37035 h 1443705"/>
                <a:gd name="connsiteX9" fmla="*/ 862879 w 1387187"/>
                <a:gd name="connsiteY9" fmla="*/ 33138 h 1443705"/>
                <a:gd name="connsiteX10" fmla="*/ 981075 w 1387187"/>
                <a:gd name="connsiteY10" fmla="*/ 243554 h 1443705"/>
                <a:gd name="connsiteX11" fmla="*/ 996661 w 1387187"/>
                <a:gd name="connsiteY11" fmla="*/ 586454 h 1443705"/>
                <a:gd name="connsiteX12" fmla="*/ 927388 w 1387187"/>
                <a:gd name="connsiteY12" fmla="*/ 665468 h 1443705"/>
                <a:gd name="connsiteX13" fmla="*/ 1067665 w 1387187"/>
                <a:gd name="connsiteY13" fmla="*/ 717423 h 1443705"/>
                <a:gd name="connsiteX14" fmla="*/ 1265093 w 1387187"/>
                <a:gd name="connsiteY14" fmla="*/ 929137 h 1443705"/>
                <a:gd name="connsiteX15" fmla="*/ 1366622 w 1387187"/>
                <a:gd name="connsiteY15" fmla="*/ 1298231 h 1443705"/>
                <a:gd name="connsiteX16" fmla="*/ 1387187 w 1387187"/>
                <a:gd name="connsiteY16" fmla="*/ 1443705 h 1443705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96661 w 1387187"/>
                <a:gd name="connsiteY11" fmla="*/ 5868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927388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49190 w 1387187"/>
                <a:gd name="connsiteY7" fmla="*/ 246775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44112 h 1444112"/>
                <a:gd name="connsiteX1" fmla="*/ 0 w 1387187"/>
                <a:gd name="connsiteY1" fmla="*/ 1443678 h 1444112"/>
                <a:gd name="connsiteX2" fmla="*/ 19916 w 1387187"/>
                <a:gd name="connsiteY2" fmla="*/ 1293443 h 1444112"/>
                <a:gd name="connsiteX3" fmla="*/ 123825 w 1387187"/>
                <a:gd name="connsiteY3" fmla="*/ 929761 h 1444112"/>
                <a:gd name="connsiteX4" fmla="*/ 342034 w 1387187"/>
                <a:gd name="connsiteY4" fmla="*/ 721943 h 1444112"/>
                <a:gd name="connsiteX5" fmla="*/ 489022 w 1387187"/>
                <a:gd name="connsiteY5" fmla="*/ 660463 h 1444112"/>
                <a:gd name="connsiteX6" fmla="*/ 434903 w 1387187"/>
                <a:gd name="connsiteY6" fmla="*/ 547895 h 1444112"/>
                <a:gd name="connsiteX7" fmla="*/ 439665 w 1387187"/>
                <a:gd name="connsiteY7" fmla="*/ 320593 h 1444112"/>
                <a:gd name="connsiteX8" fmla="*/ 567605 w 1387187"/>
                <a:gd name="connsiteY8" fmla="*/ 37442 h 1444112"/>
                <a:gd name="connsiteX9" fmla="*/ 862879 w 1387187"/>
                <a:gd name="connsiteY9" fmla="*/ 33545 h 1444112"/>
                <a:gd name="connsiteX10" fmla="*/ 952500 w 1387187"/>
                <a:gd name="connsiteY10" fmla="*/ 251105 h 1444112"/>
                <a:gd name="connsiteX11" fmla="*/ 956180 w 1387187"/>
                <a:gd name="connsiteY11" fmla="*/ 548761 h 1444112"/>
                <a:gd name="connsiteX12" fmla="*/ 886906 w 1387187"/>
                <a:gd name="connsiteY12" fmla="*/ 665875 h 1444112"/>
                <a:gd name="connsiteX13" fmla="*/ 1067665 w 1387187"/>
                <a:gd name="connsiteY13" fmla="*/ 717830 h 1444112"/>
                <a:gd name="connsiteX14" fmla="*/ 1265093 w 1387187"/>
                <a:gd name="connsiteY14" fmla="*/ 929544 h 1444112"/>
                <a:gd name="connsiteX15" fmla="*/ 1366622 w 1387187"/>
                <a:gd name="connsiteY15" fmla="*/ 1298638 h 1444112"/>
                <a:gd name="connsiteX16" fmla="*/ 1387187 w 1387187"/>
                <a:gd name="connsiteY16" fmla="*/ 1444112 h 1444112"/>
                <a:gd name="connsiteX0" fmla="*/ 1387187 w 1387187"/>
                <a:gd name="connsiteY0" fmla="*/ 1414870 h 1414870"/>
                <a:gd name="connsiteX1" fmla="*/ 0 w 1387187"/>
                <a:gd name="connsiteY1" fmla="*/ 1414436 h 1414870"/>
                <a:gd name="connsiteX2" fmla="*/ 19916 w 1387187"/>
                <a:gd name="connsiteY2" fmla="*/ 1264201 h 1414870"/>
                <a:gd name="connsiteX3" fmla="*/ 123825 w 1387187"/>
                <a:gd name="connsiteY3" fmla="*/ 900519 h 1414870"/>
                <a:gd name="connsiteX4" fmla="*/ 342034 w 1387187"/>
                <a:gd name="connsiteY4" fmla="*/ 692701 h 1414870"/>
                <a:gd name="connsiteX5" fmla="*/ 489022 w 1387187"/>
                <a:gd name="connsiteY5" fmla="*/ 631221 h 1414870"/>
                <a:gd name="connsiteX6" fmla="*/ 434903 w 1387187"/>
                <a:gd name="connsiteY6" fmla="*/ 518653 h 1414870"/>
                <a:gd name="connsiteX7" fmla="*/ 439665 w 1387187"/>
                <a:gd name="connsiteY7" fmla="*/ 291351 h 1414870"/>
                <a:gd name="connsiteX8" fmla="*/ 548555 w 1387187"/>
                <a:gd name="connsiteY8" fmla="*/ 98688 h 1414870"/>
                <a:gd name="connsiteX9" fmla="*/ 862879 w 1387187"/>
                <a:gd name="connsiteY9" fmla="*/ 4303 h 1414870"/>
                <a:gd name="connsiteX10" fmla="*/ 952500 w 1387187"/>
                <a:gd name="connsiteY10" fmla="*/ 221863 h 1414870"/>
                <a:gd name="connsiteX11" fmla="*/ 956180 w 1387187"/>
                <a:gd name="connsiteY11" fmla="*/ 519519 h 1414870"/>
                <a:gd name="connsiteX12" fmla="*/ 886906 w 1387187"/>
                <a:gd name="connsiteY12" fmla="*/ 636633 h 1414870"/>
                <a:gd name="connsiteX13" fmla="*/ 1067665 w 1387187"/>
                <a:gd name="connsiteY13" fmla="*/ 688588 h 1414870"/>
                <a:gd name="connsiteX14" fmla="*/ 1265093 w 1387187"/>
                <a:gd name="connsiteY14" fmla="*/ 900302 h 1414870"/>
                <a:gd name="connsiteX15" fmla="*/ 1366622 w 1387187"/>
                <a:gd name="connsiteY15" fmla="*/ 1269396 h 1414870"/>
                <a:gd name="connsiteX16" fmla="*/ 1387187 w 1387187"/>
                <a:gd name="connsiteY16" fmla="*/ 1414870 h 1414870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52500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56180 w 1387187"/>
                <a:gd name="connsiteY11" fmla="*/ 460743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86906 w 1387187"/>
                <a:gd name="connsiteY12" fmla="*/ 577857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4890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56094 h 1356094"/>
                <a:gd name="connsiteX1" fmla="*/ 0 w 1387187"/>
                <a:gd name="connsiteY1" fmla="*/ 1355660 h 1356094"/>
                <a:gd name="connsiteX2" fmla="*/ 19916 w 1387187"/>
                <a:gd name="connsiteY2" fmla="*/ 1205425 h 1356094"/>
                <a:gd name="connsiteX3" fmla="*/ 123825 w 1387187"/>
                <a:gd name="connsiteY3" fmla="*/ 841743 h 1356094"/>
                <a:gd name="connsiteX4" fmla="*/ 342034 w 1387187"/>
                <a:gd name="connsiteY4" fmla="*/ 633925 h 1356094"/>
                <a:gd name="connsiteX5" fmla="*/ 501722 w 1387187"/>
                <a:gd name="connsiteY5" fmla="*/ 572445 h 1356094"/>
                <a:gd name="connsiteX6" fmla="*/ 434903 w 1387187"/>
                <a:gd name="connsiteY6" fmla="*/ 459877 h 1356094"/>
                <a:gd name="connsiteX7" fmla="*/ 439665 w 1387187"/>
                <a:gd name="connsiteY7" fmla="*/ 232575 h 1356094"/>
                <a:gd name="connsiteX8" fmla="*/ 548555 w 1387187"/>
                <a:gd name="connsiteY8" fmla="*/ 39912 h 1356094"/>
                <a:gd name="connsiteX9" fmla="*/ 808111 w 1387187"/>
                <a:gd name="connsiteY9" fmla="*/ 19346 h 1356094"/>
                <a:gd name="connsiteX10" fmla="*/ 923925 w 1387187"/>
                <a:gd name="connsiteY10" fmla="*/ 163087 h 1356094"/>
                <a:gd name="connsiteX11" fmla="*/ 920461 w 1387187"/>
                <a:gd name="connsiteY11" fmla="*/ 455980 h 1356094"/>
                <a:gd name="connsiteX12" fmla="*/ 858331 w 1387187"/>
                <a:gd name="connsiteY12" fmla="*/ 575475 h 1356094"/>
                <a:gd name="connsiteX13" fmla="*/ 1067665 w 1387187"/>
                <a:gd name="connsiteY13" fmla="*/ 629812 h 1356094"/>
                <a:gd name="connsiteX14" fmla="*/ 1265093 w 1387187"/>
                <a:gd name="connsiteY14" fmla="*/ 841526 h 1356094"/>
                <a:gd name="connsiteX15" fmla="*/ 1366622 w 1387187"/>
                <a:gd name="connsiteY15" fmla="*/ 1210620 h 1356094"/>
                <a:gd name="connsiteX16" fmla="*/ 1387187 w 1387187"/>
                <a:gd name="connsiteY16" fmla="*/ 1356094 h 1356094"/>
                <a:gd name="connsiteX0" fmla="*/ 1387187 w 1387187"/>
                <a:gd name="connsiteY0" fmla="*/ 1361320 h 1361320"/>
                <a:gd name="connsiteX1" fmla="*/ 0 w 1387187"/>
                <a:gd name="connsiteY1" fmla="*/ 1360886 h 1361320"/>
                <a:gd name="connsiteX2" fmla="*/ 19916 w 1387187"/>
                <a:gd name="connsiteY2" fmla="*/ 1210651 h 1361320"/>
                <a:gd name="connsiteX3" fmla="*/ 123825 w 1387187"/>
                <a:gd name="connsiteY3" fmla="*/ 846969 h 1361320"/>
                <a:gd name="connsiteX4" fmla="*/ 342034 w 1387187"/>
                <a:gd name="connsiteY4" fmla="*/ 639151 h 1361320"/>
                <a:gd name="connsiteX5" fmla="*/ 501722 w 1387187"/>
                <a:gd name="connsiteY5" fmla="*/ 577671 h 1361320"/>
                <a:gd name="connsiteX6" fmla="*/ 434903 w 1387187"/>
                <a:gd name="connsiteY6" fmla="*/ 465103 h 1361320"/>
                <a:gd name="connsiteX7" fmla="*/ 439665 w 1387187"/>
                <a:gd name="connsiteY7" fmla="*/ 237801 h 1361320"/>
                <a:gd name="connsiteX8" fmla="*/ 548555 w 1387187"/>
                <a:gd name="connsiteY8" fmla="*/ 45138 h 1361320"/>
                <a:gd name="connsiteX9" fmla="*/ 808111 w 1387187"/>
                <a:gd name="connsiteY9" fmla="*/ 24572 h 1361320"/>
                <a:gd name="connsiteX10" fmla="*/ 920750 w 1387187"/>
                <a:gd name="connsiteY10" fmla="*/ 247688 h 1361320"/>
                <a:gd name="connsiteX11" fmla="*/ 920461 w 1387187"/>
                <a:gd name="connsiteY11" fmla="*/ 461206 h 1361320"/>
                <a:gd name="connsiteX12" fmla="*/ 858331 w 1387187"/>
                <a:gd name="connsiteY12" fmla="*/ 580701 h 1361320"/>
                <a:gd name="connsiteX13" fmla="*/ 1067665 w 1387187"/>
                <a:gd name="connsiteY13" fmla="*/ 635038 h 1361320"/>
                <a:gd name="connsiteX14" fmla="*/ 1265093 w 1387187"/>
                <a:gd name="connsiteY14" fmla="*/ 846752 h 1361320"/>
                <a:gd name="connsiteX15" fmla="*/ 1366622 w 1387187"/>
                <a:gd name="connsiteY15" fmla="*/ 1215846 h 1361320"/>
                <a:gd name="connsiteX16" fmla="*/ 1387187 w 1387187"/>
                <a:gd name="connsiteY16" fmla="*/ 1361320 h 1361320"/>
                <a:gd name="connsiteX0" fmla="*/ 1387187 w 1387187"/>
                <a:gd name="connsiteY0" fmla="*/ 1356287 h 1356287"/>
                <a:gd name="connsiteX1" fmla="*/ 0 w 1387187"/>
                <a:gd name="connsiteY1" fmla="*/ 1355853 h 1356287"/>
                <a:gd name="connsiteX2" fmla="*/ 19916 w 1387187"/>
                <a:gd name="connsiteY2" fmla="*/ 1205618 h 1356287"/>
                <a:gd name="connsiteX3" fmla="*/ 123825 w 1387187"/>
                <a:gd name="connsiteY3" fmla="*/ 841936 h 1356287"/>
                <a:gd name="connsiteX4" fmla="*/ 342034 w 1387187"/>
                <a:gd name="connsiteY4" fmla="*/ 634118 h 1356287"/>
                <a:gd name="connsiteX5" fmla="*/ 501722 w 1387187"/>
                <a:gd name="connsiteY5" fmla="*/ 572638 h 1356287"/>
                <a:gd name="connsiteX6" fmla="*/ 434903 w 1387187"/>
                <a:gd name="connsiteY6" fmla="*/ 460070 h 1356287"/>
                <a:gd name="connsiteX7" fmla="*/ 439665 w 1387187"/>
                <a:gd name="connsiteY7" fmla="*/ 232768 h 1356287"/>
                <a:gd name="connsiteX8" fmla="*/ 548555 w 1387187"/>
                <a:gd name="connsiteY8" fmla="*/ 40105 h 1356287"/>
                <a:gd name="connsiteX9" fmla="*/ 808111 w 1387187"/>
                <a:gd name="connsiteY9" fmla="*/ 29064 h 1356287"/>
                <a:gd name="connsiteX10" fmla="*/ 920750 w 1387187"/>
                <a:gd name="connsiteY10" fmla="*/ 242655 h 1356287"/>
                <a:gd name="connsiteX11" fmla="*/ 920461 w 1387187"/>
                <a:gd name="connsiteY11" fmla="*/ 456173 h 1356287"/>
                <a:gd name="connsiteX12" fmla="*/ 858331 w 1387187"/>
                <a:gd name="connsiteY12" fmla="*/ 575668 h 1356287"/>
                <a:gd name="connsiteX13" fmla="*/ 1067665 w 1387187"/>
                <a:gd name="connsiteY13" fmla="*/ 630005 h 1356287"/>
                <a:gd name="connsiteX14" fmla="*/ 1265093 w 1387187"/>
                <a:gd name="connsiteY14" fmla="*/ 841719 h 1356287"/>
                <a:gd name="connsiteX15" fmla="*/ 1366622 w 1387187"/>
                <a:gd name="connsiteY15" fmla="*/ 1210813 h 1356287"/>
                <a:gd name="connsiteX16" fmla="*/ 1387187 w 1387187"/>
                <a:gd name="connsiteY16" fmla="*/ 1356287 h 135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87187" h="1356287">
                  <a:moveTo>
                    <a:pt x="1387187" y="1356287"/>
                  </a:moveTo>
                  <a:lnTo>
                    <a:pt x="0" y="1355853"/>
                  </a:lnTo>
                  <a:cubicBezTo>
                    <a:pt x="8911" y="1271355"/>
                    <a:pt x="16452" y="1216009"/>
                    <a:pt x="19916" y="1205618"/>
                  </a:cubicBezTo>
                  <a:cubicBezTo>
                    <a:pt x="40553" y="1119965"/>
                    <a:pt x="70139" y="937186"/>
                    <a:pt x="123825" y="841936"/>
                  </a:cubicBezTo>
                  <a:cubicBezTo>
                    <a:pt x="177511" y="746686"/>
                    <a:pt x="279051" y="679001"/>
                    <a:pt x="342034" y="634118"/>
                  </a:cubicBezTo>
                  <a:cubicBezTo>
                    <a:pt x="405017" y="589235"/>
                    <a:pt x="466003" y="589740"/>
                    <a:pt x="501722" y="572638"/>
                  </a:cubicBezTo>
                  <a:cubicBezTo>
                    <a:pt x="480290" y="546012"/>
                    <a:pt x="452427" y="515023"/>
                    <a:pt x="434903" y="460070"/>
                  </a:cubicBezTo>
                  <a:cubicBezTo>
                    <a:pt x="420395" y="329497"/>
                    <a:pt x="420723" y="302762"/>
                    <a:pt x="439665" y="232768"/>
                  </a:cubicBezTo>
                  <a:cubicBezTo>
                    <a:pt x="458607" y="162774"/>
                    <a:pt x="487941" y="90328"/>
                    <a:pt x="548555" y="40105"/>
                  </a:cubicBezTo>
                  <a:cubicBezTo>
                    <a:pt x="605705" y="-18343"/>
                    <a:pt x="746078" y="-4694"/>
                    <a:pt x="808111" y="29064"/>
                  </a:cubicBezTo>
                  <a:cubicBezTo>
                    <a:pt x="870144" y="62822"/>
                    <a:pt x="902422" y="151626"/>
                    <a:pt x="920750" y="242655"/>
                  </a:cubicBezTo>
                  <a:cubicBezTo>
                    <a:pt x="939078" y="333684"/>
                    <a:pt x="930864" y="400671"/>
                    <a:pt x="920461" y="456173"/>
                  </a:cubicBezTo>
                  <a:cubicBezTo>
                    <a:pt x="910058" y="511675"/>
                    <a:pt x="867879" y="550633"/>
                    <a:pt x="858331" y="575668"/>
                  </a:cubicBezTo>
                  <a:cubicBezTo>
                    <a:pt x="866990" y="594718"/>
                    <a:pt x="989950" y="590822"/>
                    <a:pt x="1067665" y="630005"/>
                  </a:cubicBezTo>
                  <a:cubicBezTo>
                    <a:pt x="1136721" y="662260"/>
                    <a:pt x="1215267" y="744918"/>
                    <a:pt x="1265093" y="841719"/>
                  </a:cubicBezTo>
                  <a:cubicBezTo>
                    <a:pt x="1314919" y="938520"/>
                    <a:pt x="1346273" y="1125052"/>
                    <a:pt x="1366622" y="1210813"/>
                  </a:cubicBezTo>
                  <a:cubicBezTo>
                    <a:pt x="1386971" y="1296574"/>
                    <a:pt x="1376893" y="1279400"/>
                    <a:pt x="1387187" y="1356287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7" name="Content"/>
          <p:cNvSpPr/>
          <p:nvPr/>
        </p:nvSpPr>
        <p:spPr>
          <a:xfrm>
            <a:off x="4578432" y="-502340"/>
            <a:ext cx="2830841" cy="312033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FFFF">
                  <a:lumMod val="85000"/>
                </a:srgbClr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000" dirty="0" err="1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profile.php</a:t>
            </a:r>
            <a:r>
              <a:rPr lang="en-US" sz="2000" dirty="0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 | profile view</a:t>
            </a:r>
            <a:endParaRPr lang="en-US" sz="2000" dirty="0">
              <a:solidFill>
                <a:srgbClr val="FFFFFF">
                  <a:lumMod val="85000"/>
                </a:srgbClr>
              </a:solidFill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15"/>
            </p:custDataLst>
          </p:nvPr>
        </p:nvSpPr>
        <p:spPr>
          <a:xfrm>
            <a:off x="798798" y="666452"/>
            <a:ext cx="10478802" cy="3904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NACOSS UNN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Forum  Prospectus   Library  Alumni   </a:t>
            </a:r>
            <a:r>
              <a:rPr lang="en-US" sz="1400" kern="0" dirty="0">
                <a:solidFill>
                  <a:schemeClr val="bg1"/>
                </a:solidFill>
                <a:latin typeface="Segoe UI"/>
              </a:rPr>
              <a:t>Contact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 About </a:t>
            </a:r>
            <a:r>
              <a:rPr lang="en-US" sz="1400" kern="0" dirty="0">
                <a:solidFill>
                  <a:schemeClr val="bg1"/>
                </a:solidFill>
                <a:latin typeface="Segoe UI"/>
              </a:rPr>
              <a:t>Us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791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Tile"/>
          <p:cNvSpPr/>
          <p:nvPr>
            <p:custDataLst>
              <p:custData r:id="rId2"/>
            </p:custDataLst>
          </p:nvPr>
        </p:nvSpPr>
        <p:spPr>
          <a:xfrm>
            <a:off x="108797" y="671485"/>
            <a:ext cx="11981603" cy="6080476"/>
          </a:xfrm>
          <a:prstGeom prst="rect">
            <a:avLst/>
          </a:prstGeom>
          <a:blipFill dpi="0"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le"/>
          <p:cNvSpPr/>
          <p:nvPr>
            <p:custDataLst>
              <p:custData r:id="rId3"/>
            </p:custDataLst>
          </p:nvPr>
        </p:nvSpPr>
        <p:spPr>
          <a:xfrm>
            <a:off x="814038" y="671484"/>
            <a:ext cx="10478802" cy="6080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"/>
          <p:cNvSpPr/>
          <p:nvPr>
            <p:custDataLst>
              <p:custData r:id="rId4"/>
            </p:custDataLst>
          </p:nvPr>
        </p:nvSpPr>
        <p:spPr>
          <a:xfrm>
            <a:off x="825796" y="658862"/>
            <a:ext cx="1201124" cy="5491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NACOSS</a:t>
            </a:r>
            <a:r>
              <a:rPr 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UNN</a:t>
            </a:r>
          </a:p>
        </p:txBody>
      </p:sp>
      <p:grpSp>
        <p:nvGrpSpPr>
          <p:cNvPr id="36" name="ScrollbarVertical"/>
          <p:cNvGrpSpPr/>
          <p:nvPr>
            <p:custDataLst>
              <p:custData r:id="rId5"/>
            </p:custDataLst>
          </p:nvPr>
        </p:nvGrpSpPr>
        <p:grpSpPr>
          <a:xfrm>
            <a:off x="11094499" y="1299525"/>
            <a:ext cx="148078" cy="4838067"/>
            <a:chOff x="4624930" y="1525205"/>
            <a:chExt cx="19781" cy="3565479"/>
          </a:xfrm>
        </p:grpSpPr>
        <p:sp>
          <p:nvSpPr>
            <p:cNvPr id="37" name="Background"/>
            <p:cNvSpPr>
              <a:spLocks/>
            </p:cNvSpPr>
            <p:nvPr/>
          </p:nvSpPr>
          <p:spPr>
            <a:xfrm>
              <a:off x="4624930" y="1525205"/>
              <a:ext cx="19769" cy="356547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8" name="Slider"/>
            <p:cNvSpPr>
              <a:spLocks/>
            </p:cNvSpPr>
            <p:nvPr/>
          </p:nvSpPr>
          <p:spPr>
            <a:xfrm>
              <a:off x="4624942" y="1824451"/>
              <a:ext cx="19769" cy="34687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0" name="UpArrow"/>
            <p:cNvSpPr>
              <a:spLocks/>
            </p:cNvSpPr>
            <p:nvPr/>
          </p:nvSpPr>
          <p:spPr>
            <a:xfrm>
              <a:off x="4630641" y="1546661"/>
              <a:ext cx="8551" cy="4717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1" name="DownArrow"/>
            <p:cNvSpPr>
              <a:spLocks/>
            </p:cNvSpPr>
            <p:nvPr/>
          </p:nvSpPr>
          <p:spPr>
            <a:xfrm rot="10800000">
              <a:off x="4630641" y="5025050"/>
              <a:ext cx="8551" cy="4717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VerticalSplitter"/>
          <p:cNvGrpSpPr/>
          <p:nvPr>
            <p:custDataLst>
              <p:custData r:id="rId6"/>
            </p:custDataLst>
          </p:nvPr>
        </p:nvGrpSpPr>
        <p:grpSpPr>
          <a:xfrm>
            <a:off x="2465705" y="1299526"/>
            <a:ext cx="109855" cy="4838066"/>
            <a:chOff x="4538662" y="1181101"/>
            <a:chExt cx="66675" cy="4495800"/>
          </a:xfrm>
        </p:grpSpPr>
        <p:sp>
          <p:nvSpPr>
            <p:cNvPr id="45" name="Rectangle 44"/>
            <p:cNvSpPr/>
            <p:nvPr/>
          </p:nvSpPr>
          <p:spPr>
            <a:xfrm rot="5400000">
              <a:off x="2324100" y="3395663"/>
              <a:ext cx="4495800" cy="666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 rot="5400000">
              <a:off x="4497649" y="3413387"/>
              <a:ext cx="148702" cy="31227"/>
              <a:chOff x="4497649" y="2437073"/>
              <a:chExt cx="148702" cy="31227"/>
            </a:xfrm>
          </p:grpSpPr>
          <p:sp>
            <p:nvSpPr>
              <p:cNvPr id="47" name="Dot1"/>
              <p:cNvSpPr/>
              <p:nvPr/>
            </p:nvSpPr>
            <p:spPr>
              <a:xfrm>
                <a:off x="4497649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" name="Dot2"/>
              <p:cNvSpPr/>
              <p:nvPr/>
            </p:nvSpPr>
            <p:spPr>
              <a:xfrm>
                <a:off x="4556387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" name="Dot3"/>
              <p:cNvSpPr/>
              <p:nvPr/>
            </p:nvSpPr>
            <p:spPr>
              <a:xfrm>
                <a:off x="4615124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0" name="Tile"/>
          <p:cNvSpPr/>
          <p:nvPr>
            <p:custDataLst>
              <p:custData r:id="rId7"/>
            </p:custDataLst>
          </p:nvPr>
        </p:nvSpPr>
        <p:spPr>
          <a:xfrm>
            <a:off x="814038" y="6400800"/>
            <a:ext cx="10494042" cy="3443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"/>
          <p:cNvSpPr txBox="1"/>
          <p:nvPr>
            <p:custDataLst>
              <p:custData r:id="rId8"/>
            </p:custDataLst>
          </p:nvPr>
        </p:nvSpPr>
        <p:spPr>
          <a:xfrm>
            <a:off x="876998" y="6433778"/>
            <a:ext cx="246056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NACOSS Developers Group</a:t>
            </a:r>
          </a:p>
        </p:txBody>
      </p:sp>
      <p:sp>
        <p:nvSpPr>
          <p:cNvPr id="52" name="Content"/>
          <p:cNvSpPr txBox="1"/>
          <p:nvPr>
            <p:custDataLst>
              <p:custData r:id="rId9"/>
            </p:custDataLst>
          </p:nvPr>
        </p:nvSpPr>
        <p:spPr>
          <a:xfrm>
            <a:off x="9778068" y="6433778"/>
            <a:ext cx="131661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Feedback | FAQs</a:t>
            </a:r>
          </a:p>
        </p:txBody>
      </p:sp>
      <p:sp>
        <p:nvSpPr>
          <p:cNvPr id="53" name="Content"/>
          <p:cNvSpPr/>
          <p:nvPr>
            <p:custDataLst>
              <p:custData r:id="rId10"/>
            </p:custDataLst>
          </p:nvPr>
        </p:nvSpPr>
        <p:spPr>
          <a:xfrm>
            <a:off x="1119474" y="1628876"/>
            <a:ext cx="1251662" cy="382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Profile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1"/>
            </p:custDataLst>
          </p:nvPr>
        </p:nvSpPr>
        <p:spPr>
          <a:xfrm>
            <a:off x="1102091" y="2100165"/>
            <a:ext cx="1251662" cy="3828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Results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5" name="Content"/>
          <p:cNvSpPr/>
          <p:nvPr>
            <p:custDataLst>
              <p:custData r:id="rId12"/>
            </p:custDataLst>
          </p:nvPr>
        </p:nvSpPr>
        <p:spPr>
          <a:xfrm>
            <a:off x="1119474" y="2583664"/>
            <a:ext cx="1251662" cy="382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Payments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56" name="Image"/>
          <p:cNvGrpSpPr/>
          <p:nvPr>
            <p:custDataLst>
              <p:custData r:id="rId13"/>
            </p:custDataLst>
          </p:nvPr>
        </p:nvGrpSpPr>
        <p:grpSpPr>
          <a:xfrm>
            <a:off x="3256597" y="1656397"/>
            <a:ext cx="2519363" cy="3967163"/>
            <a:chOff x="4037608" y="2896991"/>
            <a:chExt cx="1059255" cy="1059255"/>
          </a:xfrm>
        </p:grpSpPr>
        <p:sp>
          <p:nvSpPr>
            <p:cNvPr id="57" name="Rectangle 56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60" name="Image"/>
          <p:cNvGrpSpPr/>
          <p:nvPr>
            <p:custDataLst>
              <p:custData r:id="rId14"/>
            </p:custDataLst>
          </p:nvPr>
        </p:nvGrpSpPr>
        <p:grpSpPr>
          <a:xfrm>
            <a:off x="7864897" y="1628876"/>
            <a:ext cx="2519363" cy="3967163"/>
            <a:chOff x="4037608" y="2896991"/>
            <a:chExt cx="1059255" cy="1059255"/>
          </a:xfrm>
        </p:grpSpPr>
        <p:sp>
          <p:nvSpPr>
            <p:cNvPr id="61" name="Rectangle 60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64" name="Content"/>
          <p:cNvSpPr txBox="1"/>
          <p:nvPr>
            <p:custDataLst>
              <p:custData r:id="rId15"/>
            </p:custDataLst>
          </p:nvPr>
        </p:nvSpPr>
        <p:spPr>
          <a:xfrm>
            <a:off x="3256597" y="5688658"/>
            <a:ext cx="251936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COS 251 List 1.jpeg</a:t>
            </a:r>
          </a:p>
        </p:txBody>
      </p:sp>
      <p:sp>
        <p:nvSpPr>
          <p:cNvPr id="65" name="Content"/>
          <p:cNvSpPr txBox="1"/>
          <p:nvPr>
            <p:custDataLst>
              <p:custData r:id="rId16"/>
            </p:custDataLst>
          </p:nvPr>
        </p:nvSpPr>
        <p:spPr>
          <a:xfrm>
            <a:off x="7912576" y="5646823"/>
            <a:ext cx="2519363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COS 251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List 2.jpeg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/>
        </p:nvSpPr>
        <p:spPr>
          <a:xfrm>
            <a:off x="4578432" y="-502340"/>
            <a:ext cx="2830841" cy="312033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FFFF">
                  <a:lumMod val="85000"/>
                </a:srgbClr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000" dirty="0" err="1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profile.php</a:t>
            </a:r>
            <a:r>
              <a:rPr lang="en-US" sz="2000" dirty="0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 | results view</a:t>
            </a:r>
            <a:endParaRPr lang="en-US" sz="2000" dirty="0">
              <a:solidFill>
                <a:srgbClr val="FFFFFF">
                  <a:lumMod val="85000"/>
                </a:srgbClr>
              </a:solidFill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67" name="Content"/>
          <p:cNvSpPr/>
          <p:nvPr>
            <p:custDataLst>
              <p:custData r:id="rId17"/>
            </p:custDataLst>
          </p:nvPr>
        </p:nvSpPr>
        <p:spPr>
          <a:xfrm>
            <a:off x="798798" y="666452"/>
            <a:ext cx="10478802" cy="3904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NACOSS UNN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Forum  Prospectus   Library  Alumni   </a:t>
            </a:r>
            <a:r>
              <a:rPr lang="en-US" sz="1400" kern="0" dirty="0">
                <a:solidFill>
                  <a:schemeClr val="bg1"/>
                </a:solidFill>
                <a:latin typeface="Segoe UI"/>
              </a:rPr>
              <a:t>Contact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 About </a:t>
            </a:r>
            <a:r>
              <a:rPr lang="en-US" sz="1400" kern="0" dirty="0">
                <a:solidFill>
                  <a:schemeClr val="bg1"/>
                </a:solidFill>
                <a:latin typeface="Segoe UI"/>
              </a:rPr>
              <a:t>Us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4133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Tile"/>
          <p:cNvSpPr/>
          <p:nvPr>
            <p:custDataLst>
              <p:custData r:id="rId2"/>
            </p:custDataLst>
          </p:nvPr>
        </p:nvSpPr>
        <p:spPr>
          <a:xfrm>
            <a:off x="108797" y="671485"/>
            <a:ext cx="11981603" cy="6080476"/>
          </a:xfrm>
          <a:prstGeom prst="rect">
            <a:avLst/>
          </a:prstGeom>
          <a:blipFill dpi="0" rotWithShape="1"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le"/>
          <p:cNvSpPr/>
          <p:nvPr>
            <p:custDataLst>
              <p:custData r:id="rId3"/>
            </p:custDataLst>
          </p:nvPr>
        </p:nvSpPr>
        <p:spPr>
          <a:xfrm>
            <a:off x="814038" y="671484"/>
            <a:ext cx="10478802" cy="6080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"/>
          <p:cNvSpPr/>
          <p:nvPr>
            <p:custDataLst>
              <p:custData r:id="rId4"/>
            </p:custDataLst>
          </p:nvPr>
        </p:nvSpPr>
        <p:spPr>
          <a:xfrm>
            <a:off x="825796" y="658862"/>
            <a:ext cx="1201124" cy="5491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NACOSS</a:t>
            </a:r>
            <a:r>
              <a:rPr 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UNN</a:t>
            </a:r>
          </a:p>
        </p:txBody>
      </p:sp>
      <p:grpSp>
        <p:nvGrpSpPr>
          <p:cNvPr id="44" name="VerticalSplitter"/>
          <p:cNvGrpSpPr/>
          <p:nvPr>
            <p:custDataLst>
              <p:custData r:id="rId5"/>
            </p:custDataLst>
          </p:nvPr>
        </p:nvGrpSpPr>
        <p:grpSpPr>
          <a:xfrm>
            <a:off x="2465705" y="1299526"/>
            <a:ext cx="109855" cy="4838066"/>
            <a:chOff x="4538662" y="1181101"/>
            <a:chExt cx="66675" cy="4495800"/>
          </a:xfrm>
        </p:grpSpPr>
        <p:sp>
          <p:nvSpPr>
            <p:cNvPr id="45" name="Rectangle 44"/>
            <p:cNvSpPr/>
            <p:nvPr/>
          </p:nvSpPr>
          <p:spPr>
            <a:xfrm rot="5400000">
              <a:off x="2324100" y="3395663"/>
              <a:ext cx="4495800" cy="666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 rot="5400000">
              <a:off x="4497649" y="3413387"/>
              <a:ext cx="148702" cy="31227"/>
              <a:chOff x="4497649" y="2437073"/>
              <a:chExt cx="148702" cy="31227"/>
            </a:xfrm>
          </p:grpSpPr>
          <p:sp>
            <p:nvSpPr>
              <p:cNvPr id="47" name="Dot1"/>
              <p:cNvSpPr/>
              <p:nvPr/>
            </p:nvSpPr>
            <p:spPr>
              <a:xfrm>
                <a:off x="4497649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8" name="Dot2"/>
              <p:cNvSpPr/>
              <p:nvPr/>
            </p:nvSpPr>
            <p:spPr>
              <a:xfrm>
                <a:off x="4556387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9" name="Dot3"/>
              <p:cNvSpPr/>
              <p:nvPr/>
            </p:nvSpPr>
            <p:spPr>
              <a:xfrm>
                <a:off x="4615124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0" name="Tile"/>
          <p:cNvSpPr/>
          <p:nvPr>
            <p:custDataLst>
              <p:custData r:id="rId6"/>
            </p:custDataLst>
          </p:nvPr>
        </p:nvSpPr>
        <p:spPr>
          <a:xfrm>
            <a:off x="814038" y="6400800"/>
            <a:ext cx="10494042" cy="3443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"/>
          <p:cNvSpPr txBox="1"/>
          <p:nvPr>
            <p:custDataLst>
              <p:custData r:id="rId7"/>
            </p:custDataLst>
          </p:nvPr>
        </p:nvSpPr>
        <p:spPr>
          <a:xfrm>
            <a:off x="876998" y="6433778"/>
            <a:ext cx="246056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NACOSS Developers Group</a:t>
            </a:r>
          </a:p>
        </p:txBody>
      </p:sp>
      <p:sp>
        <p:nvSpPr>
          <p:cNvPr id="52" name="Content"/>
          <p:cNvSpPr txBox="1"/>
          <p:nvPr>
            <p:custDataLst>
              <p:custData r:id="rId8"/>
            </p:custDataLst>
          </p:nvPr>
        </p:nvSpPr>
        <p:spPr>
          <a:xfrm>
            <a:off x="9778068" y="6433778"/>
            <a:ext cx="131661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Feedback | FAQs</a:t>
            </a:r>
          </a:p>
        </p:txBody>
      </p:sp>
      <p:sp>
        <p:nvSpPr>
          <p:cNvPr id="53" name="Content"/>
          <p:cNvSpPr/>
          <p:nvPr>
            <p:custDataLst>
              <p:custData r:id="rId9"/>
            </p:custDataLst>
          </p:nvPr>
        </p:nvSpPr>
        <p:spPr>
          <a:xfrm>
            <a:off x="1119474" y="1628876"/>
            <a:ext cx="1251662" cy="382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Profile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0"/>
            </p:custDataLst>
          </p:nvPr>
        </p:nvSpPr>
        <p:spPr>
          <a:xfrm>
            <a:off x="1102091" y="2100165"/>
            <a:ext cx="1251662" cy="382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Results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5" name="Content"/>
          <p:cNvSpPr/>
          <p:nvPr>
            <p:custDataLst>
              <p:custData r:id="rId11"/>
            </p:custDataLst>
          </p:nvPr>
        </p:nvSpPr>
        <p:spPr>
          <a:xfrm>
            <a:off x="1119474" y="2583664"/>
            <a:ext cx="1251662" cy="3828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Payments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graphicFrame>
        <p:nvGraphicFramePr>
          <p:cNvPr id="56" name="Table"/>
          <p:cNvGraphicFramePr>
            <a:graphicFrameLocks noGrp="1"/>
          </p:cNvGraphicFramePr>
          <p:nvPr>
            <p:custDataLst>
              <p:custData r:id="rId12"/>
            </p:custDataLst>
            <p:extLst>
              <p:ext uri="{D42A27DB-BD31-4B8C-83A1-F6EECF244321}">
                <p14:modId xmlns:p14="http://schemas.microsoft.com/office/powerpoint/2010/main" val="492846968"/>
              </p:ext>
            </p:extLst>
          </p:nvPr>
        </p:nvGraphicFramePr>
        <p:xfrm>
          <a:off x="2945765" y="2238455"/>
          <a:ext cx="7810042" cy="324794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1395"/>
                <a:gridCol w="3154680"/>
                <a:gridCol w="2194560"/>
                <a:gridCol w="1459407"/>
              </a:tblGrid>
              <a:tr h="40599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40599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599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599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599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599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599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05993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Content"/>
          <p:cNvSpPr/>
          <p:nvPr>
            <p:custDataLst>
              <p:custData r:id="rId13"/>
            </p:custDataLst>
          </p:nvPr>
        </p:nvSpPr>
        <p:spPr>
          <a:xfrm>
            <a:off x="9806274" y="1598713"/>
            <a:ext cx="949533" cy="41296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Pay</a:t>
            </a:r>
            <a:endParaRPr lang="en-US" sz="16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9" name="Content"/>
          <p:cNvSpPr txBox="1"/>
          <p:nvPr>
            <p:custDataLst>
              <p:custData r:id="rId14"/>
            </p:custDataLst>
          </p:nvPr>
        </p:nvSpPr>
        <p:spPr>
          <a:xfrm>
            <a:off x="2945151" y="2291567"/>
            <a:ext cx="96199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Payment ID</a:t>
            </a:r>
          </a:p>
        </p:txBody>
      </p:sp>
      <p:sp>
        <p:nvSpPr>
          <p:cNvPr id="60" name="Content"/>
          <p:cNvSpPr txBox="1"/>
          <p:nvPr>
            <p:custDataLst>
              <p:custData r:id="rId15"/>
            </p:custDataLst>
          </p:nvPr>
        </p:nvSpPr>
        <p:spPr>
          <a:xfrm>
            <a:off x="4052171" y="2296920"/>
            <a:ext cx="95410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Description</a:t>
            </a:r>
          </a:p>
        </p:txBody>
      </p:sp>
      <p:sp>
        <p:nvSpPr>
          <p:cNvPr id="61" name="Content"/>
          <p:cNvSpPr txBox="1"/>
          <p:nvPr>
            <p:custDataLst>
              <p:custData r:id="rId16"/>
            </p:custDataLst>
          </p:nvPr>
        </p:nvSpPr>
        <p:spPr>
          <a:xfrm>
            <a:off x="7205783" y="2291567"/>
            <a:ext cx="13074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Date of Payment</a:t>
            </a:r>
          </a:p>
        </p:txBody>
      </p:sp>
      <p:sp>
        <p:nvSpPr>
          <p:cNvPr id="62" name="Content"/>
          <p:cNvSpPr txBox="1"/>
          <p:nvPr>
            <p:custDataLst>
              <p:custData r:id="rId17"/>
            </p:custDataLst>
          </p:nvPr>
        </p:nvSpPr>
        <p:spPr>
          <a:xfrm>
            <a:off x="9503473" y="2750022"/>
            <a:ext cx="100335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Print receipt</a:t>
            </a:r>
          </a:p>
        </p:txBody>
      </p:sp>
      <p:sp>
        <p:nvSpPr>
          <p:cNvPr id="63" name="Content"/>
          <p:cNvSpPr txBox="1"/>
          <p:nvPr>
            <p:custDataLst>
              <p:custData r:id="rId18"/>
            </p:custDataLst>
          </p:nvPr>
        </p:nvSpPr>
        <p:spPr>
          <a:xfrm>
            <a:off x="3116961" y="2764309"/>
            <a:ext cx="7681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1039403</a:t>
            </a:r>
          </a:p>
        </p:txBody>
      </p:sp>
      <p:sp>
        <p:nvSpPr>
          <p:cNvPr id="64" name="Content"/>
          <p:cNvSpPr txBox="1"/>
          <p:nvPr>
            <p:custDataLst>
              <p:custData r:id="rId19"/>
            </p:custDataLst>
          </p:nvPr>
        </p:nvSpPr>
        <p:spPr>
          <a:xfrm>
            <a:off x="4077398" y="2764309"/>
            <a:ext cx="130798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NACOSS Receipt</a:t>
            </a:r>
          </a:p>
        </p:txBody>
      </p:sp>
      <p:sp>
        <p:nvSpPr>
          <p:cNvPr id="65" name="Content"/>
          <p:cNvSpPr txBox="1"/>
          <p:nvPr>
            <p:custDataLst>
              <p:custData r:id="rId20"/>
            </p:custDataLst>
          </p:nvPr>
        </p:nvSpPr>
        <p:spPr>
          <a:xfrm>
            <a:off x="7217473" y="2780184"/>
            <a:ext cx="10502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-mm-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yyyy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6" name="Content"/>
          <p:cNvSpPr/>
          <p:nvPr/>
        </p:nvSpPr>
        <p:spPr>
          <a:xfrm>
            <a:off x="4578432" y="-502340"/>
            <a:ext cx="3148248" cy="396300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FFFF">
                  <a:lumMod val="85000"/>
                </a:srgbClr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000" dirty="0" err="1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profile.php</a:t>
            </a:r>
            <a:r>
              <a:rPr lang="en-US" sz="2000" dirty="0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 | payments view</a:t>
            </a:r>
            <a:endParaRPr lang="en-US" sz="2000" dirty="0">
              <a:solidFill>
                <a:srgbClr val="FFFFFF">
                  <a:lumMod val="85000"/>
                </a:srgbClr>
              </a:solidFill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21"/>
            </p:custDataLst>
          </p:nvPr>
        </p:nvSpPr>
        <p:spPr>
          <a:xfrm>
            <a:off x="798798" y="666452"/>
            <a:ext cx="10478802" cy="3904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NACOSS UNN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Forum  Prospectus   Library  Alumni   </a:t>
            </a:r>
            <a:r>
              <a:rPr lang="en-US" sz="1400" kern="0" dirty="0">
                <a:solidFill>
                  <a:schemeClr val="bg1"/>
                </a:solidFill>
                <a:latin typeface="Segoe UI"/>
              </a:rPr>
              <a:t>Contact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 About </a:t>
            </a:r>
            <a:r>
              <a:rPr lang="en-US" sz="1400" kern="0" dirty="0">
                <a:solidFill>
                  <a:schemeClr val="bg1"/>
                </a:solidFill>
                <a:latin typeface="Segoe UI"/>
              </a:rPr>
              <a:t>Us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5514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Tile"/>
          <p:cNvSpPr/>
          <p:nvPr>
            <p:custDataLst>
              <p:custData r:id="rId2"/>
            </p:custDataLst>
          </p:nvPr>
        </p:nvSpPr>
        <p:spPr>
          <a:xfrm>
            <a:off x="108797" y="671485"/>
            <a:ext cx="11981603" cy="6080476"/>
          </a:xfrm>
          <a:prstGeom prst="rect">
            <a:avLst/>
          </a:prstGeom>
          <a:blipFill dpi="0"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le"/>
          <p:cNvSpPr/>
          <p:nvPr>
            <p:custDataLst>
              <p:custData r:id="rId3"/>
            </p:custDataLst>
          </p:nvPr>
        </p:nvSpPr>
        <p:spPr>
          <a:xfrm>
            <a:off x="814038" y="671484"/>
            <a:ext cx="10478802" cy="6080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"/>
          <p:cNvSpPr/>
          <p:nvPr>
            <p:custDataLst>
              <p:custData r:id="rId4"/>
            </p:custDataLst>
          </p:nvPr>
        </p:nvSpPr>
        <p:spPr>
          <a:xfrm>
            <a:off x="825796" y="658862"/>
            <a:ext cx="1201124" cy="5491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NACOSS</a:t>
            </a:r>
            <a:r>
              <a:rPr 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UNN</a:t>
            </a:r>
          </a:p>
        </p:txBody>
      </p:sp>
      <p:grpSp>
        <p:nvGrpSpPr>
          <p:cNvPr id="44" name="SearchBox"/>
          <p:cNvGrpSpPr/>
          <p:nvPr>
            <p:custDataLst>
              <p:custData r:id="rId5"/>
            </p:custDataLst>
          </p:nvPr>
        </p:nvGrpSpPr>
        <p:grpSpPr>
          <a:xfrm>
            <a:off x="1598057" y="1464941"/>
            <a:ext cx="8838316" cy="310890"/>
            <a:chOff x="4111925" y="3293647"/>
            <a:chExt cx="962996" cy="16255"/>
          </a:xfrm>
        </p:grpSpPr>
        <p:sp>
          <p:nvSpPr>
            <p:cNvPr id="45" name="Content"/>
            <p:cNvSpPr>
              <a:spLocks/>
            </p:cNvSpPr>
            <p:nvPr/>
          </p:nvSpPr>
          <p:spPr>
            <a:xfrm>
              <a:off x="4111925" y="3295465"/>
              <a:ext cx="958328" cy="11952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6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047" y="3293647"/>
              <a:ext cx="33874" cy="16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5" name="Tile"/>
          <p:cNvSpPr/>
          <p:nvPr>
            <p:custDataLst>
              <p:custData r:id="rId6"/>
            </p:custDataLst>
          </p:nvPr>
        </p:nvSpPr>
        <p:spPr>
          <a:xfrm>
            <a:off x="814038" y="6400800"/>
            <a:ext cx="10494042" cy="3443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ontent"/>
          <p:cNvSpPr txBox="1"/>
          <p:nvPr>
            <p:custDataLst>
              <p:custData r:id="rId7"/>
            </p:custDataLst>
          </p:nvPr>
        </p:nvSpPr>
        <p:spPr>
          <a:xfrm>
            <a:off x="876998" y="6433778"/>
            <a:ext cx="246056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NACOSS Developers Group</a:t>
            </a:r>
          </a:p>
        </p:txBody>
      </p:sp>
      <p:sp>
        <p:nvSpPr>
          <p:cNvPr id="87" name="Content"/>
          <p:cNvSpPr txBox="1"/>
          <p:nvPr>
            <p:custDataLst>
              <p:custData r:id="rId8"/>
            </p:custDataLst>
          </p:nvPr>
        </p:nvSpPr>
        <p:spPr>
          <a:xfrm>
            <a:off x="9778068" y="6433778"/>
            <a:ext cx="131661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Feedback | FAQs</a:t>
            </a:r>
          </a:p>
        </p:txBody>
      </p:sp>
      <p:sp>
        <p:nvSpPr>
          <p:cNvPr id="88" name="Tile"/>
          <p:cNvSpPr/>
          <p:nvPr>
            <p:custDataLst>
              <p:custData r:id="rId9"/>
            </p:custDataLst>
          </p:nvPr>
        </p:nvSpPr>
        <p:spPr>
          <a:xfrm>
            <a:off x="1598059" y="2115201"/>
            <a:ext cx="8795472" cy="30119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ile"/>
          <p:cNvSpPr/>
          <p:nvPr>
            <p:custDataLst>
              <p:custData r:id="rId10"/>
            </p:custDataLst>
          </p:nvPr>
        </p:nvSpPr>
        <p:spPr>
          <a:xfrm>
            <a:off x="1598057" y="2605170"/>
            <a:ext cx="8795472" cy="30119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ile"/>
          <p:cNvSpPr/>
          <p:nvPr>
            <p:custDataLst>
              <p:custData r:id="rId11"/>
            </p:custDataLst>
          </p:nvPr>
        </p:nvSpPr>
        <p:spPr>
          <a:xfrm>
            <a:off x="1596117" y="3095551"/>
            <a:ext cx="8795472" cy="30119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ile"/>
          <p:cNvSpPr/>
          <p:nvPr>
            <p:custDataLst>
              <p:custData r:id="rId12"/>
            </p:custDataLst>
          </p:nvPr>
        </p:nvSpPr>
        <p:spPr>
          <a:xfrm>
            <a:off x="1596117" y="3585520"/>
            <a:ext cx="8795472" cy="30119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ile"/>
          <p:cNvSpPr/>
          <p:nvPr>
            <p:custDataLst>
              <p:custData r:id="rId13"/>
            </p:custDataLst>
          </p:nvPr>
        </p:nvSpPr>
        <p:spPr>
          <a:xfrm>
            <a:off x="1596117" y="4075489"/>
            <a:ext cx="8795472" cy="30119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ile"/>
          <p:cNvSpPr/>
          <p:nvPr>
            <p:custDataLst>
              <p:custData r:id="rId14"/>
            </p:custDataLst>
          </p:nvPr>
        </p:nvSpPr>
        <p:spPr>
          <a:xfrm>
            <a:off x="1596117" y="4565458"/>
            <a:ext cx="8795472" cy="30119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ile"/>
          <p:cNvSpPr/>
          <p:nvPr>
            <p:custDataLst>
              <p:custData r:id="rId15"/>
            </p:custDataLst>
          </p:nvPr>
        </p:nvSpPr>
        <p:spPr>
          <a:xfrm>
            <a:off x="1596117" y="5055427"/>
            <a:ext cx="8795472" cy="30119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ile"/>
          <p:cNvSpPr/>
          <p:nvPr>
            <p:custDataLst>
              <p:custData r:id="rId16"/>
            </p:custDataLst>
          </p:nvPr>
        </p:nvSpPr>
        <p:spPr>
          <a:xfrm>
            <a:off x="1596117" y="5545396"/>
            <a:ext cx="8795472" cy="30119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Content"/>
          <p:cNvSpPr/>
          <p:nvPr/>
        </p:nvSpPr>
        <p:spPr>
          <a:xfrm>
            <a:off x="4578432" y="-502340"/>
            <a:ext cx="2830841" cy="312033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FFFF">
                  <a:lumMod val="85000"/>
                </a:srgbClr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000" dirty="0" err="1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l</a:t>
            </a:r>
            <a:r>
              <a:rPr lang="en-US" sz="2000" dirty="0" err="1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ibrary.php</a:t>
            </a:r>
            <a:endParaRPr lang="en-US" sz="2000" dirty="0">
              <a:solidFill>
                <a:srgbClr val="FFFFFF">
                  <a:lumMod val="85000"/>
                </a:srgbClr>
              </a:solidFill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0" name="Content"/>
          <p:cNvSpPr/>
          <p:nvPr>
            <p:custDataLst>
              <p:custData r:id="rId17"/>
            </p:custDataLst>
          </p:nvPr>
        </p:nvSpPr>
        <p:spPr>
          <a:xfrm>
            <a:off x="798798" y="666452"/>
            <a:ext cx="10478802" cy="3904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NACOSS UNN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Forum  Prospectus   Library  Alumni   </a:t>
            </a:r>
            <a:r>
              <a:rPr lang="en-US" sz="1400" kern="0" dirty="0">
                <a:solidFill>
                  <a:schemeClr val="bg1"/>
                </a:solidFill>
                <a:latin typeface="Segoe UI"/>
              </a:rPr>
              <a:t>Contact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 About </a:t>
            </a:r>
            <a:r>
              <a:rPr lang="en-US" sz="1400" kern="0" dirty="0">
                <a:solidFill>
                  <a:schemeClr val="bg1"/>
                </a:solidFill>
                <a:latin typeface="Segoe UI"/>
              </a:rPr>
              <a:t>Us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6873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Tile"/>
          <p:cNvSpPr/>
          <p:nvPr>
            <p:custDataLst>
              <p:custData r:id="rId2"/>
            </p:custDataLst>
          </p:nvPr>
        </p:nvSpPr>
        <p:spPr>
          <a:xfrm>
            <a:off x="108797" y="671485"/>
            <a:ext cx="11981603" cy="6080476"/>
          </a:xfrm>
          <a:prstGeom prst="rect">
            <a:avLst/>
          </a:prstGeom>
          <a:blipFill dpi="0"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le"/>
          <p:cNvSpPr/>
          <p:nvPr>
            <p:custDataLst>
              <p:custData r:id="rId3"/>
            </p:custDataLst>
          </p:nvPr>
        </p:nvSpPr>
        <p:spPr>
          <a:xfrm>
            <a:off x="814038" y="671484"/>
            <a:ext cx="10478802" cy="6080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"/>
          <p:cNvSpPr/>
          <p:nvPr>
            <p:custDataLst>
              <p:custData r:id="rId4"/>
            </p:custDataLst>
          </p:nvPr>
        </p:nvSpPr>
        <p:spPr>
          <a:xfrm>
            <a:off x="825796" y="658862"/>
            <a:ext cx="1201124" cy="5491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NACOSS</a:t>
            </a:r>
            <a:r>
              <a:rPr 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UNN</a:t>
            </a:r>
          </a:p>
        </p:txBody>
      </p:sp>
      <p:grpSp>
        <p:nvGrpSpPr>
          <p:cNvPr id="36" name="ScrollbarVertical"/>
          <p:cNvGrpSpPr/>
          <p:nvPr>
            <p:custDataLst>
              <p:custData r:id="rId5"/>
            </p:custDataLst>
          </p:nvPr>
        </p:nvGrpSpPr>
        <p:grpSpPr>
          <a:xfrm>
            <a:off x="11949444" y="656937"/>
            <a:ext cx="148079" cy="6095024"/>
            <a:chOff x="4622261" y="1525205"/>
            <a:chExt cx="22420" cy="3565479"/>
          </a:xfrm>
        </p:grpSpPr>
        <p:sp>
          <p:nvSpPr>
            <p:cNvPr id="37" name="Background"/>
            <p:cNvSpPr>
              <a:spLocks/>
            </p:cNvSpPr>
            <p:nvPr/>
          </p:nvSpPr>
          <p:spPr>
            <a:xfrm>
              <a:off x="4622261" y="1525205"/>
              <a:ext cx="22406" cy="356547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8" name="Slider"/>
            <p:cNvSpPr>
              <a:spLocks/>
            </p:cNvSpPr>
            <p:nvPr/>
          </p:nvSpPr>
          <p:spPr>
            <a:xfrm>
              <a:off x="4622275" y="1824451"/>
              <a:ext cx="22406" cy="34687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0" name="UpArrow"/>
            <p:cNvSpPr>
              <a:spLocks/>
            </p:cNvSpPr>
            <p:nvPr/>
          </p:nvSpPr>
          <p:spPr>
            <a:xfrm>
              <a:off x="4628717" y="1542236"/>
              <a:ext cx="9691" cy="3744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1" name="DownArrow"/>
            <p:cNvSpPr>
              <a:spLocks/>
            </p:cNvSpPr>
            <p:nvPr/>
          </p:nvSpPr>
          <p:spPr>
            <a:xfrm rot="10800000">
              <a:off x="4628740" y="5038586"/>
              <a:ext cx="9691" cy="3744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Tile"/>
          <p:cNvSpPr/>
          <p:nvPr>
            <p:custDataLst>
              <p:custData r:id="rId6"/>
            </p:custDataLst>
          </p:nvPr>
        </p:nvSpPr>
        <p:spPr>
          <a:xfrm>
            <a:off x="814038" y="6400800"/>
            <a:ext cx="10494042" cy="3443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"/>
          <p:cNvSpPr txBox="1"/>
          <p:nvPr>
            <p:custDataLst>
              <p:custData r:id="rId7"/>
            </p:custDataLst>
          </p:nvPr>
        </p:nvSpPr>
        <p:spPr>
          <a:xfrm>
            <a:off x="876998" y="6433778"/>
            <a:ext cx="246056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NACOSS Developers Group</a:t>
            </a:r>
          </a:p>
        </p:txBody>
      </p:sp>
      <p:sp>
        <p:nvSpPr>
          <p:cNvPr id="46" name="Content"/>
          <p:cNvSpPr txBox="1"/>
          <p:nvPr>
            <p:custDataLst>
              <p:custData r:id="rId8"/>
            </p:custDataLst>
          </p:nvPr>
        </p:nvSpPr>
        <p:spPr>
          <a:xfrm>
            <a:off x="9778068" y="6433778"/>
            <a:ext cx="131661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Feedback | FAQs</a:t>
            </a:r>
          </a:p>
        </p:txBody>
      </p:sp>
      <p:grpSp>
        <p:nvGrpSpPr>
          <p:cNvPr id="47" name="VerticalSplitter"/>
          <p:cNvGrpSpPr/>
          <p:nvPr>
            <p:custDataLst>
              <p:custData r:id="rId9"/>
            </p:custDataLst>
          </p:nvPr>
        </p:nvGrpSpPr>
        <p:grpSpPr>
          <a:xfrm>
            <a:off x="2465705" y="1299526"/>
            <a:ext cx="109855" cy="4838066"/>
            <a:chOff x="4538662" y="1181101"/>
            <a:chExt cx="66675" cy="4495800"/>
          </a:xfrm>
        </p:grpSpPr>
        <p:sp>
          <p:nvSpPr>
            <p:cNvPr id="48" name="Rectangle 47"/>
            <p:cNvSpPr/>
            <p:nvPr/>
          </p:nvSpPr>
          <p:spPr>
            <a:xfrm rot="5400000">
              <a:off x="2324100" y="3395663"/>
              <a:ext cx="4495800" cy="666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 rot="5400000">
              <a:off x="4497649" y="3413387"/>
              <a:ext cx="148702" cy="31227"/>
              <a:chOff x="4497649" y="2437073"/>
              <a:chExt cx="148702" cy="31227"/>
            </a:xfrm>
          </p:grpSpPr>
          <p:sp>
            <p:nvSpPr>
              <p:cNvPr id="50" name="Dot1"/>
              <p:cNvSpPr/>
              <p:nvPr/>
            </p:nvSpPr>
            <p:spPr>
              <a:xfrm>
                <a:off x="4497649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1" name="Dot2"/>
              <p:cNvSpPr/>
              <p:nvPr/>
            </p:nvSpPr>
            <p:spPr>
              <a:xfrm>
                <a:off x="4556387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2" name="Dot3"/>
              <p:cNvSpPr/>
              <p:nvPr/>
            </p:nvSpPr>
            <p:spPr>
              <a:xfrm>
                <a:off x="4615124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" name="Content"/>
          <p:cNvSpPr/>
          <p:nvPr>
            <p:custDataLst>
              <p:custData r:id="rId10"/>
            </p:custDataLst>
          </p:nvPr>
        </p:nvSpPr>
        <p:spPr>
          <a:xfrm>
            <a:off x="1119474" y="1628876"/>
            <a:ext cx="1251662" cy="382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1</a:t>
            </a:r>
            <a:r>
              <a:rPr lang="en-US" sz="1400" baseline="300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st</a:t>
            </a:r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year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4" name="Content"/>
          <p:cNvSpPr/>
          <p:nvPr>
            <p:custDataLst>
              <p:custData r:id="rId11"/>
            </p:custDataLst>
          </p:nvPr>
        </p:nvSpPr>
        <p:spPr>
          <a:xfrm>
            <a:off x="1102090" y="2100165"/>
            <a:ext cx="1269045" cy="382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2</a:t>
            </a:r>
            <a:r>
              <a:rPr lang="en-US" sz="1400" baseline="300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nd</a:t>
            </a:r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year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5" name="Content"/>
          <p:cNvSpPr/>
          <p:nvPr>
            <p:custDataLst>
              <p:custData r:id="rId12"/>
            </p:custDataLst>
          </p:nvPr>
        </p:nvSpPr>
        <p:spPr>
          <a:xfrm>
            <a:off x="1119474" y="2583664"/>
            <a:ext cx="1251662" cy="38280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3</a:t>
            </a:r>
            <a:r>
              <a:rPr lang="en-US" sz="1400" baseline="300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rd</a:t>
            </a:r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year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6" name="Content"/>
          <p:cNvSpPr/>
          <p:nvPr>
            <p:custDataLst>
              <p:custData r:id="rId13"/>
            </p:custDataLst>
          </p:nvPr>
        </p:nvSpPr>
        <p:spPr>
          <a:xfrm>
            <a:off x="1102091" y="3093434"/>
            <a:ext cx="1269044" cy="38280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4</a:t>
            </a:r>
            <a:r>
              <a:rPr lang="en-US" sz="1400" baseline="300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th</a:t>
            </a:r>
            <a:r>
              <a:rPr lang="en-US" sz="14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year</a:t>
            </a:r>
            <a:endParaRPr lang="en-US" sz="1400" dirty="0">
              <a:solidFill>
                <a:schemeClr val="bg1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60" name="Tile"/>
          <p:cNvSpPr/>
          <p:nvPr>
            <p:custDataLst>
              <p:custData r:id="rId14"/>
            </p:custDataLst>
          </p:nvPr>
        </p:nvSpPr>
        <p:spPr>
          <a:xfrm>
            <a:off x="3179952" y="1702807"/>
            <a:ext cx="7371027" cy="126366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ile"/>
          <p:cNvSpPr/>
          <p:nvPr>
            <p:custDataLst>
              <p:custData r:id="rId15"/>
            </p:custDataLst>
          </p:nvPr>
        </p:nvSpPr>
        <p:spPr>
          <a:xfrm>
            <a:off x="3179951" y="3200756"/>
            <a:ext cx="7371027" cy="126366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ile"/>
          <p:cNvSpPr/>
          <p:nvPr>
            <p:custDataLst>
              <p:custData r:id="rId16"/>
            </p:custDataLst>
          </p:nvPr>
        </p:nvSpPr>
        <p:spPr>
          <a:xfrm>
            <a:off x="3179950" y="4698705"/>
            <a:ext cx="7371027" cy="126366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Content"/>
          <p:cNvSpPr/>
          <p:nvPr/>
        </p:nvSpPr>
        <p:spPr>
          <a:xfrm>
            <a:off x="4578432" y="-502340"/>
            <a:ext cx="2830841" cy="312033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FFFF">
                  <a:lumMod val="85000"/>
                </a:srgbClr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000" dirty="0" err="1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p</a:t>
            </a:r>
            <a:r>
              <a:rPr lang="en-US" sz="2000" dirty="0" err="1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rospectus.php</a:t>
            </a:r>
            <a:endParaRPr lang="en-US" sz="2000" dirty="0">
              <a:solidFill>
                <a:srgbClr val="FFFFFF">
                  <a:lumMod val="85000"/>
                </a:srgbClr>
              </a:solidFill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7" name="Content"/>
          <p:cNvSpPr/>
          <p:nvPr>
            <p:custDataLst>
              <p:custData r:id="rId17"/>
            </p:custDataLst>
          </p:nvPr>
        </p:nvSpPr>
        <p:spPr>
          <a:xfrm>
            <a:off x="798798" y="666452"/>
            <a:ext cx="10478802" cy="3904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NACOSS UNN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Forum  Prospectus   Library  Alumni   </a:t>
            </a:r>
            <a:r>
              <a:rPr lang="en-US" sz="1400" kern="0" dirty="0">
                <a:solidFill>
                  <a:schemeClr val="bg1"/>
                </a:solidFill>
                <a:latin typeface="Segoe UI"/>
              </a:rPr>
              <a:t>Contact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 About </a:t>
            </a:r>
            <a:r>
              <a:rPr lang="en-US" sz="1400" kern="0" dirty="0">
                <a:solidFill>
                  <a:schemeClr val="bg1"/>
                </a:solidFill>
                <a:latin typeface="Segoe UI"/>
              </a:rPr>
              <a:t>Us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0247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5" name="Tile"/>
          <p:cNvSpPr/>
          <p:nvPr>
            <p:custDataLst>
              <p:custData r:id="rId2"/>
            </p:custDataLst>
          </p:nvPr>
        </p:nvSpPr>
        <p:spPr>
          <a:xfrm>
            <a:off x="108797" y="671485"/>
            <a:ext cx="11981603" cy="6080476"/>
          </a:xfrm>
          <a:prstGeom prst="rect">
            <a:avLst/>
          </a:prstGeom>
          <a:blipFill dpi="0" rotWithShape="1"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le"/>
          <p:cNvSpPr/>
          <p:nvPr>
            <p:custDataLst>
              <p:custData r:id="rId3"/>
            </p:custDataLst>
          </p:nvPr>
        </p:nvSpPr>
        <p:spPr>
          <a:xfrm>
            <a:off x="814038" y="671484"/>
            <a:ext cx="10478802" cy="60804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"/>
          <p:cNvSpPr/>
          <p:nvPr>
            <p:custDataLst>
              <p:custData r:id="rId4"/>
            </p:custDataLst>
          </p:nvPr>
        </p:nvSpPr>
        <p:spPr>
          <a:xfrm>
            <a:off x="825796" y="658862"/>
            <a:ext cx="1201124" cy="5491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NACOSS</a:t>
            </a:r>
            <a:r>
              <a:rPr lang="en-US" sz="11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smtClean="0">
                <a:solidFill>
                  <a:schemeClr val="bg1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UNN</a:t>
            </a:r>
          </a:p>
        </p:txBody>
      </p:sp>
      <p:grpSp>
        <p:nvGrpSpPr>
          <p:cNvPr id="36" name="ScrollbarVertical"/>
          <p:cNvGrpSpPr/>
          <p:nvPr>
            <p:custDataLst>
              <p:custData r:id="rId5"/>
            </p:custDataLst>
          </p:nvPr>
        </p:nvGrpSpPr>
        <p:grpSpPr>
          <a:xfrm>
            <a:off x="11949444" y="656937"/>
            <a:ext cx="148079" cy="6095024"/>
            <a:chOff x="4622261" y="1525205"/>
            <a:chExt cx="22420" cy="3565479"/>
          </a:xfrm>
        </p:grpSpPr>
        <p:sp>
          <p:nvSpPr>
            <p:cNvPr id="37" name="Background"/>
            <p:cNvSpPr>
              <a:spLocks/>
            </p:cNvSpPr>
            <p:nvPr/>
          </p:nvSpPr>
          <p:spPr>
            <a:xfrm>
              <a:off x="4622261" y="1525205"/>
              <a:ext cx="22406" cy="3565479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38" name="Slider"/>
            <p:cNvSpPr>
              <a:spLocks/>
            </p:cNvSpPr>
            <p:nvPr/>
          </p:nvSpPr>
          <p:spPr>
            <a:xfrm>
              <a:off x="4622275" y="1824451"/>
              <a:ext cx="22406" cy="34687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0" name="UpArrow"/>
            <p:cNvSpPr>
              <a:spLocks/>
            </p:cNvSpPr>
            <p:nvPr/>
          </p:nvSpPr>
          <p:spPr>
            <a:xfrm>
              <a:off x="4628717" y="1542236"/>
              <a:ext cx="9691" cy="3744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1" name="DownArrow"/>
            <p:cNvSpPr>
              <a:spLocks/>
            </p:cNvSpPr>
            <p:nvPr/>
          </p:nvSpPr>
          <p:spPr>
            <a:xfrm rot="10800000">
              <a:off x="4628740" y="5038586"/>
              <a:ext cx="9691" cy="37444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Tile"/>
          <p:cNvSpPr/>
          <p:nvPr>
            <p:custDataLst>
              <p:custData r:id="rId6"/>
            </p:custDataLst>
          </p:nvPr>
        </p:nvSpPr>
        <p:spPr>
          <a:xfrm>
            <a:off x="814038" y="6400800"/>
            <a:ext cx="10494042" cy="34437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"/>
          <p:cNvSpPr txBox="1"/>
          <p:nvPr>
            <p:custDataLst>
              <p:custData r:id="rId7"/>
            </p:custDataLst>
          </p:nvPr>
        </p:nvSpPr>
        <p:spPr>
          <a:xfrm>
            <a:off x="876998" y="6433778"/>
            <a:ext cx="2460562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NACOSS Developers Group</a:t>
            </a:r>
          </a:p>
        </p:txBody>
      </p:sp>
      <p:sp>
        <p:nvSpPr>
          <p:cNvPr id="46" name="Content"/>
          <p:cNvSpPr txBox="1"/>
          <p:nvPr>
            <p:custDataLst>
              <p:custData r:id="rId8"/>
            </p:custDataLst>
          </p:nvPr>
        </p:nvSpPr>
        <p:spPr>
          <a:xfrm>
            <a:off x="9778068" y="6433778"/>
            <a:ext cx="1316610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Feedback | FAQs</a:t>
            </a:r>
          </a:p>
        </p:txBody>
      </p:sp>
      <p:sp>
        <p:nvSpPr>
          <p:cNvPr id="47" name="Tile"/>
          <p:cNvSpPr/>
          <p:nvPr>
            <p:custDataLst>
              <p:custData r:id="rId9"/>
            </p:custDataLst>
          </p:nvPr>
        </p:nvSpPr>
        <p:spPr>
          <a:xfrm>
            <a:off x="1233842" y="1965960"/>
            <a:ext cx="184658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le"/>
          <p:cNvSpPr/>
          <p:nvPr>
            <p:custDataLst>
              <p:custData r:id="rId10"/>
            </p:custDataLst>
          </p:nvPr>
        </p:nvSpPr>
        <p:spPr>
          <a:xfrm>
            <a:off x="1233840" y="2455929"/>
            <a:ext cx="184658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ile"/>
          <p:cNvSpPr/>
          <p:nvPr>
            <p:custDataLst>
              <p:custData r:id="rId11"/>
            </p:custDataLst>
          </p:nvPr>
        </p:nvSpPr>
        <p:spPr>
          <a:xfrm>
            <a:off x="3258279" y="2930292"/>
            <a:ext cx="2528014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ile"/>
          <p:cNvSpPr/>
          <p:nvPr>
            <p:custDataLst>
              <p:custData r:id="rId12"/>
            </p:custDataLst>
          </p:nvPr>
        </p:nvSpPr>
        <p:spPr>
          <a:xfrm>
            <a:off x="1231900" y="3436279"/>
            <a:ext cx="184658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ile"/>
          <p:cNvSpPr/>
          <p:nvPr>
            <p:custDataLst>
              <p:custData r:id="rId13"/>
            </p:custDataLst>
          </p:nvPr>
        </p:nvSpPr>
        <p:spPr>
          <a:xfrm>
            <a:off x="1231900" y="3926248"/>
            <a:ext cx="184658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ile"/>
          <p:cNvSpPr/>
          <p:nvPr>
            <p:custDataLst>
              <p:custData r:id="rId14"/>
            </p:custDataLst>
          </p:nvPr>
        </p:nvSpPr>
        <p:spPr>
          <a:xfrm>
            <a:off x="1231900" y="4416217"/>
            <a:ext cx="184658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ile"/>
          <p:cNvSpPr/>
          <p:nvPr>
            <p:custDataLst>
              <p:custData r:id="rId15"/>
            </p:custDataLst>
          </p:nvPr>
        </p:nvSpPr>
        <p:spPr>
          <a:xfrm>
            <a:off x="1231900" y="4906186"/>
            <a:ext cx="184658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ile"/>
          <p:cNvSpPr/>
          <p:nvPr>
            <p:custDataLst>
              <p:custData r:id="rId16"/>
            </p:custDataLst>
          </p:nvPr>
        </p:nvSpPr>
        <p:spPr>
          <a:xfrm>
            <a:off x="3260221" y="1965960"/>
            <a:ext cx="535232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ile"/>
          <p:cNvSpPr/>
          <p:nvPr>
            <p:custDataLst>
              <p:custData r:id="rId17"/>
            </p:custDataLst>
          </p:nvPr>
        </p:nvSpPr>
        <p:spPr>
          <a:xfrm>
            <a:off x="3260219" y="2455929"/>
            <a:ext cx="535232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ile"/>
          <p:cNvSpPr/>
          <p:nvPr>
            <p:custDataLst>
              <p:custData r:id="rId18"/>
            </p:custDataLst>
          </p:nvPr>
        </p:nvSpPr>
        <p:spPr>
          <a:xfrm>
            <a:off x="6111240" y="2930292"/>
            <a:ext cx="2499359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ile"/>
          <p:cNvSpPr/>
          <p:nvPr>
            <p:custDataLst>
              <p:custData r:id="rId19"/>
            </p:custDataLst>
          </p:nvPr>
        </p:nvSpPr>
        <p:spPr>
          <a:xfrm>
            <a:off x="3258279" y="3436279"/>
            <a:ext cx="535232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ile"/>
          <p:cNvSpPr/>
          <p:nvPr>
            <p:custDataLst>
              <p:custData r:id="rId20"/>
            </p:custDataLst>
          </p:nvPr>
        </p:nvSpPr>
        <p:spPr>
          <a:xfrm>
            <a:off x="3258279" y="3926248"/>
            <a:ext cx="535232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ile"/>
          <p:cNvSpPr/>
          <p:nvPr>
            <p:custDataLst>
              <p:custData r:id="rId21"/>
            </p:custDataLst>
          </p:nvPr>
        </p:nvSpPr>
        <p:spPr>
          <a:xfrm>
            <a:off x="3258279" y="4416217"/>
            <a:ext cx="535232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ile"/>
          <p:cNvSpPr/>
          <p:nvPr>
            <p:custDataLst>
              <p:custData r:id="rId22"/>
            </p:custDataLst>
          </p:nvPr>
        </p:nvSpPr>
        <p:spPr>
          <a:xfrm>
            <a:off x="3258279" y="4906186"/>
            <a:ext cx="5352320" cy="40578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Content"/>
          <p:cNvSpPr/>
          <p:nvPr>
            <p:custDataLst>
              <p:custData r:id="rId23"/>
            </p:custDataLst>
          </p:nvPr>
        </p:nvSpPr>
        <p:spPr>
          <a:xfrm>
            <a:off x="7215474" y="5493485"/>
            <a:ext cx="1395125" cy="489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Send</a:t>
            </a:r>
            <a:endParaRPr lang="en-US" sz="16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70" name="Content"/>
          <p:cNvSpPr/>
          <p:nvPr/>
        </p:nvSpPr>
        <p:spPr>
          <a:xfrm>
            <a:off x="4578432" y="-502340"/>
            <a:ext cx="2830841" cy="312033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2000" dirty="0" smtClean="0">
              <a:solidFill>
                <a:srgbClr val="FFFFFF">
                  <a:lumMod val="85000"/>
                </a:srgbClr>
              </a:solidFill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en-US" sz="2000" dirty="0" err="1" smtClean="0">
                <a:solidFill>
                  <a:srgbClr val="FFFFFF">
                    <a:lumMod val="85000"/>
                  </a:srgbClr>
                </a:solidFill>
                <a:latin typeface="Segoe UI Light" pitchFamily="34" charset="0"/>
                <a:cs typeface="Segoe UI Light" pitchFamily="34" charset="0"/>
              </a:rPr>
              <a:t>contact.php</a:t>
            </a:r>
            <a:endParaRPr lang="en-US" sz="2000" dirty="0">
              <a:solidFill>
                <a:srgbClr val="FFFFFF">
                  <a:lumMod val="85000"/>
                </a:srgbClr>
              </a:solidFill>
            </a:endParaRPr>
          </a:p>
          <a:p>
            <a:endParaRPr lang="en-US" sz="2000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9" name="Content"/>
          <p:cNvSpPr/>
          <p:nvPr>
            <p:custDataLst>
              <p:custData r:id="rId24"/>
            </p:custDataLst>
          </p:nvPr>
        </p:nvSpPr>
        <p:spPr>
          <a:xfrm>
            <a:off x="798798" y="666452"/>
            <a:ext cx="10478802" cy="3904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NACOSS UNN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Forum  Prospectus   Library  Alumni   </a:t>
            </a:r>
            <a:r>
              <a:rPr lang="en-US" sz="1400" kern="0" dirty="0">
                <a:solidFill>
                  <a:schemeClr val="bg1"/>
                </a:solidFill>
                <a:latin typeface="Segoe UI"/>
              </a:rPr>
              <a:t>Contact </a:t>
            </a:r>
            <a:r>
              <a:rPr lang="en-US" sz="1400" kern="0" dirty="0" smtClean="0">
                <a:solidFill>
                  <a:schemeClr val="bg1"/>
                </a:solidFill>
                <a:latin typeface="Segoe UI"/>
              </a:rPr>
              <a:t> About </a:t>
            </a:r>
            <a:r>
              <a:rPr lang="en-US" sz="1400" kern="0" dirty="0">
                <a:solidFill>
                  <a:schemeClr val="bg1"/>
                </a:solidFill>
                <a:latin typeface="Segoe UI"/>
              </a:rPr>
              <a:t>Us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2406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10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11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1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0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23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24.xml><?xml version="1.0" encoding="utf-8"?>
<Control xmlns="http://schemas.microsoft.com/VisualStudio/2011/storyboarding/control">
  <Id Name="System.Storyboarding.WindowsAppIcons.Left" Revision="1" Stencil="System.Storyboarding.WindowsAppIcons" StencilVersion="0.1"/>
</Control>
</file>

<file path=customXml/item12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3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9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0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14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2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14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Media.WebCam" Revision="1" Stencil="System.Storyboarding.Media" StencilVersion="0.1"/>
</Control>
</file>

<file path=customXml/item14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5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5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5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54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55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5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5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58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5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6.xml><?xml version="1.0" encoding="utf-8"?>
<Control xmlns="http://schemas.microsoft.com/VisualStudio/2011/storyboarding/control">
  <Id Name="a2c8d44d-9667-4c53-9e49-e310e6246c4a" RevisionId="9b2c8de1-5094-4c28-9871-718be66a8830" Stencil="172d6d98-e5c9-42e9-a209-79f7a94bbd38" StencilRevisionId="00000000-0000-0000-0000-000000000000" StencilVersion="0.0"/>
</Control>
</file>

<file path=customXml/item160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3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3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3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5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46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4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6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7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4.xml><?xml version="1.0" encoding="utf-8"?>
<Control xmlns="http://schemas.microsoft.com/VisualStudio/2011/storyboarding/control">
  <Id Name="System.Storyboarding.WindowsDesktop.VerticalSplitter" Revision="1" Stencil="System.Storyboarding.WindowsDesktop" StencilVersion="0.1"/>
</Control>
</file>

<file path=customXml/item7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7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0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9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21C36469-E543-4494-8EDE-68836603ECF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5B886F35-FF97-4259-8B63-14A9C8A8B29F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CADBC63B-87AE-478F-B6F6-4AB36107CE5B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EFF1A358-6949-4FC4-98B1-D561BD19A69E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EF270EE9-E12F-42B9-A316-B4EE80D98BB3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687EEC1D-8D3C-4EDB-B86E-308B532F62E1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6C84617E-D9F6-45BA-949C-5D7696904EAE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EB2DA233-900D-4933-9224-DF8B635A1A8F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3ED9D7C5-C703-4142-BDBB-A959BF87C2EE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34574155-71CB-47DA-AE35-1ED4E88DF299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4225A968-C7CC-49C2-B0AF-1EC65969F65F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06A9AC76-B8D4-493A-9AC7-3F4C1EC244E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11D291E-2732-43EA-B1CD-90DE1909F6A5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AF973E1D-B8BA-40F5-A229-46F600C44F3C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648E5D50-15BB-4D8E-91E4-DE2EA12E1DF5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5C3529DB-4CCB-4A4F-8874-4D1137EBCEB1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805B697C-D9B4-4D0F-B257-F1CD465BB1AF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19C793EF-0754-4869-B775-5A65DF8D61BE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0534919D-FF1D-45B9-8039-7F591660D238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EC7FD869-742C-4D81-B80B-1A4B52BFCD02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CCCE838B-EDA4-4E01-9A30-CF7953B8193C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705670F7-BBAD-4097-A3FB-7CFF975000F8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7D6083D9-E17C-4BA1-8C5B-F22B53DD92C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084A5A1-1DFB-439E-A3BE-8FF0C8E1C3A2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E661C687-302C-4817-9987-7134B736AD5B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A999FA44-997B-4CBC-BE9B-94F01E281518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9D6B0E53-600E-4C84-A524-CC3A253F2D61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E5CCECB2-7AA1-425F-98BD-8A09FB93B9C8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1BF4A308-AA36-4C84-B7E8-17938E24FC30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45CFFB35-2D79-42AF-B01A-0741E03B4C11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590B6056-85C6-4F53-8CB2-6489B461E3A0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AB4221FB-048A-43DF-B789-83F5FE715D2E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64AB39AE-7CE8-44BB-B261-C4E199047EA4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5B23F545-3E52-4FA6-AEAE-FCC956FDF35D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632C06B-1865-4295-B48A-15821BB0B1DB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6CBAAA4C-BEC9-4C1D-A100-701841659039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B363A10D-EFD5-4C10-9057-A847BCC9E332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5CE11C24-27AF-416F-8CE3-CEE4B635B6DC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AA90E764-CD12-4394-927C-9D3E22E2A8DA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3259D906-C9AE-4EE3-9F28-F96F77165A9A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2D1AADC4-E1E2-49E9-AA6F-6B9D5F90EFE7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D29B446E-9160-43FB-A19B-F92912640A58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A5DB7CA0-7491-4538-9386-987346C649A4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1049C07D-933C-4380-92AD-94464F9A845F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0E0058ED-12A1-4B3E-AB4C-6B067E7FF17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38E9D473-47F5-40DB-9C24-104FDCD57202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290BA514-045C-4A41-AD3A-4A42B8B266B2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02A3032E-631C-43DC-918F-25D80FE6684B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E814D5E9-BDED-4774-A723-7F241FF507E4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AE1F0795-B1FD-41FD-8F71-E0B0051AE385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C3CD2A27-F8BC-4C33-A21C-177D08FCCD88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E801C0F3-35C0-47F2-BF6B-94F052850461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D906249-6A33-4ACA-9E38-97A609614D3D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0BC11586-4DD7-4E9A-B8D2-258AC121CA16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085CD738-447D-4165-8300-996E111AA1D1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347B8EDB-1148-44BB-8474-8C62B23C9F6C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1C431A76-9395-4687-8075-E5F51E57510A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A45807A2-4C9E-4545-937E-36710362F5D4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1CF36B45-1186-4CD4-B840-70412B00449C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DDEB90F5-FEB5-45EA-9CC0-1D9D2F2AE200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9EFF5182-C8D2-46D4-8785-071839C56B12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DE69F42F-CF2D-40AE-A717-69A76E03E526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8E1AE9E1-CAD9-49D5-B336-34ADB1D4B4A8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2507950E-3858-47E6-AC85-8A35B2319479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F7EA3DBD-363C-4AE3-8F0F-C1EEB95B93AC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8320EC66-DB4C-442D-A58D-1D51C8E5D5F3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903885A8-C7CA-4F39-B6BE-08FB3517861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4AA9A90-40A0-4F00-A256-DBEC88C580A5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4220FE1E-C722-415E-98A2-A509DCF483A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CD3D4E2-040B-4DA9-88FD-5663582C333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CFC6406B-2070-4BAD-AB13-27DE99EB852A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D811D8E-BF7E-4593-B165-8324E8491A2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BED4C27-FA1C-47FE-BBAC-744A727AD5F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A8DE385-CBC8-4C7E-88E1-7C89740FCCD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6A08A13-1767-4E64-9888-11135DFA06F8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12A76A4-ED3A-4D9B-960F-DACB1478AD9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0412A9CE-E875-416D-BD1E-455F1B0B5287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29B6DC1-5C9A-44CD-964E-68BDB0ACC9B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2E2BC58-41C5-463C-92EF-A027F1255508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206490F-E118-4B4E-9F64-BC7A1E2807B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40E596C-8EF6-45EE-8E59-2531023345B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725B255-5D10-449E-83F4-6FBE739F8871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2C333E0-0D69-4204-9DD8-5BC69D05092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28D019A-FE29-436E-A0C9-036E6D10A61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EB723DB-C628-45A3-B34F-16D921FD4BB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BC9FB26E-33EF-49EA-BE37-7EA64F8A08B3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C354D56A-F687-46D9-9EA2-A46E60064C6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EEEB1485-D616-431E-A569-9D171B351144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F7348FC-6E5B-42CD-B19C-6C2588AB31C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78CDCEB-A2AD-4567-8A90-81D304A9AF7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C9123711-13B3-422E-B5DB-6EF87C4AD9C8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3E875F03-6442-41E5-9236-C4E77884B1D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31F2BDFF-07D6-4A07-A0E2-2E97EA40D6B6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66648F0-49FF-40F1-83E1-B23C6461945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88FAC37-45E0-41F7-8724-642D105B6A65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0171A50-F4F3-4897-9CEA-5BF732AC2A1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267EEED4-5A2F-43FE-BA1F-3D9158DAE06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430F1A3-B075-4F6C-8C65-025B13C5D54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776DE18-F0A8-4FA4-AADE-3715D2D76FB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1BDD1C4-9DAF-41FC-868F-AC3987BB8113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6E1D288-FFE8-4895-9BB8-CF7B26E3824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A98561B-E834-417F-AE2F-C726E6F1E422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75FE23C0-5E46-4C7D-A66B-631DECD7019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79F2CFF-5D05-4522-AB66-FCAB456A9C0C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0C1313AA-7278-4269-A7D0-EBBEA61D66E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BFCF6AA-A9E4-4032-AA2D-B0E00F096D71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DA4AACCC-011F-4D9F-8E63-2B1630AC72DF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C2145BDE-0C46-4AEF-9315-E5107AC461D1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A6B07B18-7243-402D-98CD-E0B8D69D06D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E5D70BF-4349-4CB2-B8EA-DD1D080438FC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B0B4141-EC77-4DDE-923E-F4F7BD570E9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9556573-40AB-4FA9-81F8-D5EDAF4278B7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88EC2121-E389-4A0C-9F29-0B26AF679B7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D547B316-5719-41CA-954B-30EE6E0DED14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C8715C7B-C1D2-48DE-AAAB-4CD63062B237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81E532DF-3CBE-4BD6-9C65-91872CF6424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43BA1AA-14FB-4F05-A415-7AA2C7F8EF1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0F7833B-8FB0-4E58-986B-30F126B5E271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B9174C3D-E623-4272-B777-00E23CE4CC0A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56F241C0-1A27-40C2-A494-FD387868C82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8A3A224-514C-44A1-9EDB-9448F287A518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67D7C7F6-E38B-4D96-970A-FA4DC84BAE5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343286C4-86B5-408C-8984-D954687F8FB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FEE826CC-8A36-418C-9CDB-7964D74DDDD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E301E1D-BA8A-4796-927D-27CF735EDE0D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09A7E0F3-1CA3-4551-A203-9477E2D38666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A038D063-FB63-46D1-B0CD-E8958E2DCAD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72C75D9-12B4-4A2F-9DCC-61597C4EF52E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FB5BF58-8DF2-4C46-8D32-9E517616E18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60885AAD-84A3-43B8-ABC2-6A7DFFD616C8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197FD8CF-9F4E-42FF-9841-F6D0F828797D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14869024-359F-4331-A65B-90C24F241563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82C3092B-01FE-49E0-AF65-8F40C8D2307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6F50C709-B68E-44B7-95E5-4D06DFC29466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09357DA5-C1A4-4384-94CF-84A8E06C8084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911C802F-4D75-4062-8A18-9FC64928F516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CD9F330A-A20E-4F86-AA5D-86F6AC2E3C77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9D3F2CB4-16F7-474A-8585-1F167D9C3EA7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E0F68E31-D12C-4432-879C-936E205633D7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A56D0FD2-5FDC-48F7-A2FB-D510F8C6E0BB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AEE5701B-910B-4A2F-A1BF-E4FBA79D6811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793DB01D-0203-4F51-AAF2-4A72DE25722B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14BE7CE5-6863-4CC7-91C3-0A2960E47076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1BB0973-91B3-4199-86DB-7254CCD4E1F2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D8AD332A-0EB1-47E3-9C6B-8FA70A64F60D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50BB8CEB-7256-474F-BDF4-2709FB22CF60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48B07E2E-CC8E-4332-8503-2CC90F6922EB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93830A8C-7D67-44AA-91CE-2FD1D6C03452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D74528CC-7DA8-41D1-934F-B691605AC92F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B53F0B6-9982-4370-B40D-CAFC23EFA774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BC5A347B-49FB-466B-86D2-DD4D65AFDA0A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5F408A3A-30E8-4F86-B657-BC9F208AAABF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A301B6AA-806D-4BD7-ABD0-2D255D543024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B0DF54CB-02AC-4D93-B425-47663CEEF3A0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BCF0A970-1641-4617-9FDB-24B955680F08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08F2D45E-060D-48CC-8045-6CAD29C0AC47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3E8B677F-0B42-40BB-9AF4-2C41D4C5A968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B37F12F-9D40-4B87-A297-BE8E8C298D68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5B2A7A39-1F66-465D-9498-448739788FCB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EEC1D2FD-C40B-46AC-9057-71D6C97F02E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</TotalTime>
  <Words>290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Light</vt:lpstr>
      <vt:lpstr>Segoe UI Semibold</vt:lpstr>
      <vt:lpstr>Trebuchet MS</vt:lpstr>
      <vt:lpstr>Wingdings 3</vt:lpstr>
      <vt:lpstr>Office Theme</vt:lpstr>
      <vt:lpstr>Facet</vt:lpstr>
      <vt:lpstr>NACOSS UNN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Anuebunwa</dc:creator>
  <cp:lastModifiedBy>Victor Anuebunwa</cp:lastModifiedBy>
  <cp:revision>35</cp:revision>
  <dcterms:created xsi:type="dcterms:W3CDTF">2015-02-16T22:32:58Z</dcterms:created>
  <dcterms:modified xsi:type="dcterms:W3CDTF">2015-03-14T14:07:59Z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