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84" r:id="rId1"/>
  </p:sldMasterIdLst>
  <p:notesMasterIdLst>
    <p:notesMasterId r:id="rId14"/>
  </p:notesMasterIdLst>
  <p:sldIdLst>
    <p:sldId id="2147483506" r:id="rId2"/>
    <p:sldId id="2147483441" r:id="rId3"/>
    <p:sldId id="349" r:id="rId4"/>
    <p:sldId id="350" r:id="rId5"/>
    <p:sldId id="354" r:id="rId6"/>
    <p:sldId id="2147483507" r:id="rId7"/>
    <p:sldId id="789" r:id="rId8"/>
    <p:sldId id="2147483442" r:id="rId9"/>
    <p:sldId id="2147483437" r:id="rId10"/>
    <p:sldId id="2147483438" r:id="rId11"/>
    <p:sldId id="794" r:id="rId12"/>
    <p:sldId id="2147483508" r:id="rId13"/>
  </p:sldIdLst>
  <p:sldSz cx="12192000" cy="6858000"/>
  <p:notesSz cx="6858000" cy="9144000"/>
  <p:embeddedFontLst>
    <p:embeddedFont>
      <p:font typeface="Sparkasse Head" panose="020B0604020202020204" charset="0"/>
      <p:bold r:id="rId15"/>
    </p:embeddedFont>
    <p:embeddedFont>
      <p:font typeface="Sparkasse Lt" panose="020B0500050602020204" pitchFamily="34" charset="0"/>
      <p:regular r:id="rId16"/>
      <p:italic r:id="rId17"/>
    </p:embeddedFont>
    <p:embeddedFont>
      <p:font typeface="Sparkasse Medium" panose="020B0604020202020204" charset="0"/>
      <p:regular r:id="rId18"/>
      <p:bold r:id="rId19"/>
      <p:italic r:id="rId20"/>
      <p:boldItalic r:id="rId21"/>
    </p:embeddedFont>
    <p:embeddedFont>
      <p:font typeface="Sparkasse Rg" panose="020B0504050602020204" pitchFamily="34" charset="0"/>
      <p:regular r:id="rId22"/>
      <p:bold r:id="rId23"/>
      <p:italic r:id="rId24"/>
      <p:boldItalic r:id="rId25"/>
    </p:embeddedFont>
  </p:embeddedFont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E0000"/>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940675A-B579-460E-94D1-54222C63F5D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197" autoAdjust="0"/>
  </p:normalViewPr>
  <p:slideViewPr>
    <p:cSldViewPr snapToGrid="0" showGuides="1">
      <p:cViewPr varScale="1">
        <p:scale>
          <a:sx n="79" d="100"/>
          <a:sy n="79" d="100"/>
        </p:scale>
        <p:origin x="86" y="230"/>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97" d="100"/>
          <a:sy n="97" d="100"/>
        </p:scale>
        <p:origin x="2295" y="4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oleObject" Target="file:///\\fs01\daten\Datentausch\Forschung\Forschungsdaten\Vergleich%20AIs\Nutzung%20von%20KI%20in%20Banken\20240524_Externe_KI_Use_Cases%20modifi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Neuhaus\Downloads\statistic_id1321387_private-investitionen-in-ki-weltweit-bis-2023.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4"/>
    </mc:Choice>
    <mc:Fallback>
      <c:style val="4"/>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GB" sz="1600" b="1" dirty="0">
                <a:latin typeface="Sparkasse Lt" panose="020B0500050602020204" pitchFamily="34" charset="0"/>
              </a:rPr>
              <a:t>KI-</a:t>
            </a:r>
            <a:r>
              <a:rPr lang="en-GB" sz="1600" b="1" dirty="0" err="1">
                <a:latin typeface="Sparkasse Lt" panose="020B0500050602020204" pitchFamily="34" charset="0"/>
              </a:rPr>
              <a:t>Projekte</a:t>
            </a:r>
            <a:r>
              <a:rPr lang="en-GB" sz="1600" b="1" baseline="0" dirty="0">
                <a:latin typeface="Sparkasse Lt" panose="020B0500050602020204" pitchFamily="34" charset="0"/>
              </a:rPr>
              <a:t> </a:t>
            </a:r>
            <a:r>
              <a:rPr lang="en-GB" sz="1600" b="1" i="0" u="none" strike="noStrike" kern="1200" spc="0" baseline="0" dirty="0" err="1">
                <a:solidFill>
                  <a:prstClr val="black">
                    <a:lumMod val="65000"/>
                    <a:lumOff val="35000"/>
                  </a:prstClr>
                </a:solidFill>
                <a:latin typeface="Sparkasse Lt" panose="020B0500050602020204" pitchFamily="34" charset="0"/>
                <a:ea typeface="+mn-ea"/>
                <a:cs typeface="+mn-cs"/>
              </a:rPr>
              <a:t>nach</a:t>
            </a:r>
            <a:r>
              <a:rPr lang="en-GB" sz="1600" b="1" baseline="0" dirty="0">
                <a:latin typeface="Sparkasse Lt" panose="020B0500050602020204" pitchFamily="34" charset="0"/>
              </a:rPr>
              <a:t> Land</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manualLayout>
          <c:layoutTarget val="inner"/>
          <c:xMode val="edge"/>
          <c:yMode val="edge"/>
          <c:x val="6.3649376654665885E-2"/>
          <c:y val="1.9518734300692623E-2"/>
          <c:w val="0.93550088153874378"/>
          <c:h val="0.5497131460150595"/>
        </c:manualLayout>
      </c:layout>
      <c:barChart>
        <c:barDir val="col"/>
        <c:grouping val="clustered"/>
        <c:varyColors val="0"/>
        <c:ser>
          <c:idx val="0"/>
          <c:order val="0"/>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Sparkasse Lt" panose="020B0500050602020204" pitchFamily="34" charset="0"/>
                    <a:ea typeface="+mn-ea"/>
                    <a:cs typeface="+mn-cs"/>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Statistiken!$A$4:$A$43</c:f>
              <c:strCache>
                <c:ptCount val="40"/>
                <c:pt idx="0">
                  <c:v>USA</c:v>
                </c:pt>
                <c:pt idx="1">
                  <c:v>UK</c:v>
                </c:pt>
                <c:pt idx="2">
                  <c:v>Frankreich</c:v>
                </c:pt>
                <c:pt idx="3">
                  <c:v>Deutschland</c:v>
                </c:pt>
                <c:pt idx="4">
                  <c:v>Kanada</c:v>
                </c:pt>
                <c:pt idx="5">
                  <c:v>Indien</c:v>
                </c:pt>
                <c:pt idx="6">
                  <c:v>Singapur</c:v>
                </c:pt>
                <c:pt idx="7">
                  <c:v>Südkorea</c:v>
                </c:pt>
                <c:pt idx="8">
                  <c:v>Australien</c:v>
                </c:pt>
                <c:pt idx="9">
                  <c:v>Spanien</c:v>
                </c:pt>
                <c:pt idx="10">
                  <c:v>Schweiz</c:v>
                </c:pt>
                <c:pt idx="11">
                  <c:v>Niederlande</c:v>
                </c:pt>
                <c:pt idx="12">
                  <c:v>Japan</c:v>
                </c:pt>
                <c:pt idx="13">
                  <c:v>Dänemark</c:v>
                </c:pt>
                <c:pt idx="14">
                  <c:v>Südafrika</c:v>
                </c:pt>
                <c:pt idx="15">
                  <c:v>Brasilien</c:v>
                </c:pt>
                <c:pt idx="16">
                  <c:v>Vereinigte Arabische Emirate</c:v>
                </c:pt>
                <c:pt idx="17">
                  <c:v>Schweden</c:v>
                </c:pt>
                <c:pt idx="18">
                  <c:v>Italien</c:v>
                </c:pt>
                <c:pt idx="19">
                  <c:v>Polen</c:v>
                </c:pt>
                <c:pt idx="20">
                  <c:v>Finnland</c:v>
                </c:pt>
                <c:pt idx="21">
                  <c:v>China</c:v>
                </c:pt>
                <c:pt idx="22">
                  <c:v>Malaysia</c:v>
                </c:pt>
                <c:pt idx="23">
                  <c:v>Kolumbien</c:v>
                </c:pt>
                <c:pt idx="24">
                  <c:v>Mexiko</c:v>
                </c:pt>
                <c:pt idx="25">
                  <c:v>Irland</c:v>
                </c:pt>
                <c:pt idx="26">
                  <c:v>Österreich</c:v>
                </c:pt>
                <c:pt idx="27">
                  <c:v>Indonesien</c:v>
                </c:pt>
                <c:pt idx="28">
                  <c:v>Türkei</c:v>
                </c:pt>
                <c:pt idx="29">
                  <c:v>Togo</c:v>
                </c:pt>
                <c:pt idx="30">
                  <c:v>Thailand</c:v>
                </c:pt>
                <c:pt idx="31">
                  <c:v>Sambia</c:v>
                </c:pt>
                <c:pt idx="32">
                  <c:v>Norwegen</c:v>
                </c:pt>
                <c:pt idx="33">
                  <c:v>Nigerien</c:v>
                </c:pt>
                <c:pt idx="34">
                  <c:v>Island</c:v>
                </c:pt>
                <c:pt idx="35">
                  <c:v>Georgien</c:v>
                </c:pt>
                <c:pt idx="36">
                  <c:v>Russland</c:v>
                </c:pt>
                <c:pt idx="37">
                  <c:v>Portugal</c:v>
                </c:pt>
                <c:pt idx="38">
                  <c:v>Argentinien</c:v>
                </c:pt>
                <c:pt idx="39">
                  <c:v>Mauritius</c:v>
                </c:pt>
              </c:strCache>
            </c:strRef>
          </c:cat>
          <c:val>
            <c:numRef>
              <c:f>Statistiken!$B$4:$B$43</c:f>
              <c:numCache>
                <c:formatCode>General</c:formatCode>
                <c:ptCount val="40"/>
                <c:pt idx="0">
                  <c:v>70</c:v>
                </c:pt>
                <c:pt idx="1">
                  <c:v>24</c:v>
                </c:pt>
                <c:pt idx="2">
                  <c:v>20</c:v>
                </c:pt>
                <c:pt idx="3">
                  <c:v>20</c:v>
                </c:pt>
                <c:pt idx="4">
                  <c:v>19</c:v>
                </c:pt>
                <c:pt idx="5">
                  <c:v>16</c:v>
                </c:pt>
                <c:pt idx="6">
                  <c:v>13</c:v>
                </c:pt>
                <c:pt idx="7">
                  <c:v>10</c:v>
                </c:pt>
                <c:pt idx="8">
                  <c:v>9</c:v>
                </c:pt>
                <c:pt idx="9">
                  <c:v>8</c:v>
                </c:pt>
                <c:pt idx="10">
                  <c:v>8</c:v>
                </c:pt>
                <c:pt idx="11">
                  <c:v>7</c:v>
                </c:pt>
                <c:pt idx="12">
                  <c:v>7</c:v>
                </c:pt>
                <c:pt idx="13">
                  <c:v>7</c:v>
                </c:pt>
                <c:pt idx="14">
                  <c:v>6</c:v>
                </c:pt>
                <c:pt idx="15">
                  <c:v>6</c:v>
                </c:pt>
                <c:pt idx="16">
                  <c:v>6</c:v>
                </c:pt>
                <c:pt idx="17">
                  <c:v>5</c:v>
                </c:pt>
                <c:pt idx="18">
                  <c:v>4</c:v>
                </c:pt>
                <c:pt idx="19">
                  <c:v>4</c:v>
                </c:pt>
                <c:pt idx="20">
                  <c:v>3</c:v>
                </c:pt>
                <c:pt idx="21">
                  <c:v>3</c:v>
                </c:pt>
                <c:pt idx="22">
                  <c:v>3</c:v>
                </c:pt>
                <c:pt idx="23">
                  <c:v>2</c:v>
                </c:pt>
                <c:pt idx="24">
                  <c:v>2</c:v>
                </c:pt>
                <c:pt idx="25">
                  <c:v>2</c:v>
                </c:pt>
                <c:pt idx="26">
                  <c:v>2</c:v>
                </c:pt>
                <c:pt idx="27">
                  <c:v>2</c:v>
                </c:pt>
                <c:pt idx="28">
                  <c:v>1</c:v>
                </c:pt>
                <c:pt idx="29">
                  <c:v>1</c:v>
                </c:pt>
                <c:pt idx="30">
                  <c:v>1</c:v>
                </c:pt>
                <c:pt idx="31">
                  <c:v>1</c:v>
                </c:pt>
                <c:pt idx="32">
                  <c:v>1</c:v>
                </c:pt>
                <c:pt idx="33">
                  <c:v>1</c:v>
                </c:pt>
                <c:pt idx="34">
                  <c:v>1</c:v>
                </c:pt>
                <c:pt idx="35">
                  <c:v>1</c:v>
                </c:pt>
                <c:pt idx="36">
                  <c:v>1</c:v>
                </c:pt>
                <c:pt idx="37">
                  <c:v>1</c:v>
                </c:pt>
                <c:pt idx="38">
                  <c:v>1</c:v>
                </c:pt>
                <c:pt idx="39">
                  <c:v>1</c:v>
                </c:pt>
              </c:numCache>
            </c:numRef>
          </c:val>
          <c:extLst>
            <c:ext xmlns:c16="http://schemas.microsoft.com/office/drawing/2014/chart" uri="{C3380CC4-5D6E-409C-BE32-E72D297353CC}">
              <c16:uniqueId val="{00000000-C65C-495C-BF16-327F0EF20985}"/>
            </c:ext>
          </c:extLst>
        </c:ser>
        <c:dLbls>
          <c:showLegendKey val="0"/>
          <c:showVal val="0"/>
          <c:showCatName val="0"/>
          <c:showSerName val="0"/>
          <c:showPercent val="0"/>
          <c:showBubbleSize val="0"/>
        </c:dLbls>
        <c:gapWidth val="219"/>
        <c:overlap val="-27"/>
        <c:axId val="478382904"/>
        <c:axId val="478386512"/>
      </c:barChart>
      <c:catAx>
        <c:axId val="478382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600000" spcFirstLastPara="1" vertOverflow="ellipsis" wrap="square" anchor="ctr" anchorCtr="1"/>
          <a:lstStyle/>
          <a:p>
            <a:pPr>
              <a:defRPr sz="1400" b="0" i="0" u="none" strike="noStrike" kern="1200" baseline="0">
                <a:solidFill>
                  <a:schemeClr val="tx1">
                    <a:lumMod val="65000"/>
                    <a:lumOff val="35000"/>
                  </a:schemeClr>
                </a:solidFill>
                <a:latin typeface="Sparkasse Lt" panose="020B0500050602020204" pitchFamily="34" charset="0"/>
                <a:ea typeface="+mn-ea"/>
                <a:cs typeface="+mn-cs"/>
              </a:defRPr>
            </a:pPr>
            <a:endParaRPr lang="de-DE"/>
          </a:p>
        </c:txPr>
        <c:crossAx val="478386512"/>
        <c:crosses val="autoZero"/>
        <c:auto val="1"/>
        <c:lblAlgn val="ctr"/>
        <c:lblOffset val="100"/>
        <c:noMultiLvlLbl val="0"/>
      </c:catAx>
      <c:valAx>
        <c:axId val="478386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Sparkasse Lt" panose="020B0500050602020204" pitchFamily="34" charset="0"/>
                <a:ea typeface="+mn-ea"/>
                <a:cs typeface="+mn-cs"/>
              </a:defRPr>
            </a:pPr>
            <a:endParaRPr lang="de-DE"/>
          </a:p>
        </c:txPr>
        <c:crossAx val="4783829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de-DE"/>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Sparkasse Lt" panose="020B0500050602020204" pitchFamily="34" charset="0"/>
                <a:ea typeface="+mn-ea"/>
                <a:cs typeface="+mn-cs"/>
              </a:defRPr>
            </a:pPr>
            <a:r>
              <a:rPr lang="en-US" sz="1600" b="1">
                <a:latin typeface="Sparkasse Lt" panose="020B0500050602020204" pitchFamily="34" charset="0"/>
              </a:rPr>
              <a:t>KI-Projekte nach Kontinent</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Sparkasse Lt" panose="020B0500050602020204" pitchFamily="34" charset="0"/>
              <a:ea typeface="+mn-ea"/>
              <a:cs typeface="+mn-cs"/>
            </a:defRPr>
          </a:pPr>
          <a:endParaRPr lang="de-DE"/>
        </a:p>
      </c:txPr>
    </c:title>
    <c:autoTitleDeleted val="0"/>
    <c:plotArea>
      <c:layout/>
      <c:barChart>
        <c:barDir val="bar"/>
        <c:grouping val="clustered"/>
        <c:varyColors val="0"/>
        <c:ser>
          <c:idx val="0"/>
          <c:order val="0"/>
          <c:tx>
            <c:strRef>
              <c:f>Statistiken!$B$69</c:f>
              <c:strCache>
                <c:ptCount val="1"/>
                <c:pt idx="0">
                  <c:v>Vorkommen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Sparkasse Lt" panose="020B0500050602020204" pitchFamily="34" charset="0"/>
                    <a:ea typeface="+mn-ea"/>
                    <a:cs typeface="+mn-cs"/>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Statistiken!$A$70:$A$75</c:f>
              <c:strCache>
                <c:ptCount val="6"/>
                <c:pt idx="0">
                  <c:v>Europa</c:v>
                </c:pt>
                <c:pt idx="1">
                  <c:v>Nordamerika</c:v>
                </c:pt>
                <c:pt idx="2">
                  <c:v>Asien</c:v>
                </c:pt>
                <c:pt idx="3">
                  <c:v>Afrika</c:v>
                </c:pt>
                <c:pt idx="4">
                  <c:v>Südamerika</c:v>
                </c:pt>
                <c:pt idx="5">
                  <c:v>Australien</c:v>
                </c:pt>
              </c:strCache>
            </c:strRef>
          </c:cat>
          <c:val>
            <c:numRef>
              <c:f>Statistiken!$B$70:$B$75</c:f>
              <c:numCache>
                <c:formatCode>General</c:formatCode>
                <c:ptCount val="6"/>
                <c:pt idx="0">
                  <c:v>120</c:v>
                </c:pt>
                <c:pt idx="1">
                  <c:v>91</c:v>
                </c:pt>
                <c:pt idx="2">
                  <c:v>61</c:v>
                </c:pt>
                <c:pt idx="3">
                  <c:v>10</c:v>
                </c:pt>
                <c:pt idx="4">
                  <c:v>9</c:v>
                </c:pt>
                <c:pt idx="5">
                  <c:v>9</c:v>
                </c:pt>
              </c:numCache>
            </c:numRef>
          </c:val>
          <c:extLst>
            <c:ext xmlns:c16="http://schemas.microsoft.com/office/drawing/2014/chart" uri="{C3380CC4-5D6E-409C-BE32-E72D297353CC}">
              <c16:uniqueId val="{00000000-48CF-4833-BEBE-83992265A68C}"/>
            </c:ext>
          </c:extLst>
        </c:ser>
        <c:dLbls>
          <c:showLegendKey val="0"/>
          <c:showVal val="0"/>
          <c:showCatName val="0"/>
          <c:showSerName val="0"/>
          <c:showPercent val="0"/>
          <c:showBubbleSize val="0"/>
        </c:dLbls>
        <c:gapWidth val="182"/>
        <c:axId val="510434648"/>
        <c:axId val="510432352"/>
      </c:barChart>
      <c:catAx>
        <c:axId val="5104346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Sparkasse Lt" panose="020B0500050602020204" pitchFamily="34" charset="0"/>
                <a:ea typeface="+mn-ea"/>
                <a:cs typeface="+mn-cs"/>
              </a:defRPr>
            </a:pPr>
            <a:endParaRPr lang="de-DE"/>
          </a:p>
        </c:txPr>
        <c:crossAx val="510432352"/>
        <c:crosses val="autoZero"/>
        <c:auto val="1"/>
        <c:lblAlgn val="ctr"/>
        <c:lblOffset val="100"/>
        <c:noMultiLvlLbl val="0"/>
      </c:catAx>
      <c:valAx>
        <c:axId val="5104323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Sparkasse Lt" panose="020B0500050602020204" pitchFamily="34" charset="0"/>
                <a:ea typeface="+mn-ea"/>
                <a:cs typeface="+mn-cs"/>
              </a:defRPr>
            </a:pPr>
            <a:endParaRPr lang="de-DE"/>
          </a:p>
        </c:txPr>
        <c:crossAx val="5104346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de-DE"/>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GB" sz="1600" b="1"/>
              <a:t>KI-Projekte nach Einführungsjahr</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bar"/>
        <c:grouping val="clustered"/>
        <c:varyColors val="0"/>
        <c:ser>
          <c:idx val="0"/>
          <c:order val="0"/>
          <c:tx>
            <c:strRef>
              <c:f>Statistiken!$A$47:$A$59</c:f>
              <c:strCache>
                <c:ptCount val="13"/>
                <c:pt idx="0">
                  <c:v>2010</c:v>
                </c:pt>
                <c:pt idx="1">
                  <c:v>2013</c:v>
                </c:pt>
                <c:pt idx="2">
                  <c:v>2014</c:v>
                </c:pt>
                <c:pt idx="3">
                  <c:v>2015</c:v>
                </c:pt>
                <c:pt idx="4">
                  <c:v>2016</c:v>
                </c:pt>
                <c:pt idx="5">
                  <c:v>2017</c:v>
                </c:pt>
                <c:pt idx="6">
                  <c:v>2018</c:v>
                </c:pt>
                <c:pt idx="7">
                  <c:v>2019</c:v>
                </c:pt>
                <c:pt idx="8">
                  <c:v>2020</c:v>
                </c:pt>
                <c:pt idx="9">
                  <c:v>2021</c:v>
                </c:pt>
                <c:pt idx="10">
                  <c:v>2022</c:v>
                </c:pt>
                <c:pt idx="11">
                  <c:v>2023</c:v>
                </c:pt>
                <c:pt idx="12">
                  <c:v>2024</c:v>
                </c:pt>
              </c:strCache>
            </c:strRef>
          </c:tx>
          <c:spPr>
            <a:solidFill>
              <a:srgbClr val="EE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Statistiken!$A$47:$A$59</c:f>
              <c:numCache>
                <c:formatCode>General</c:formatCode>
                <c:ptCount val="13"/>
                <c:pt idx="0">
                  <c:v>2010</c:v>
                </c:pt>
                <c:pt idx="1">
                  <c:v>2013</c:v>
                </c:pt>
                <c:pt idx="2">
                  <c:v>2014</c:v>
                </c:pt>
                <c:pt idx="3">
                  <c:v>2015</c:v>
                </c:pt>
                <c:pt idx="4">
                  <c:v>2016</c:v>
                </c:pt>
                <c:pt idx="5">
                  <c:v>2017</c:v>
                </c:pt>
                <c:pt idx="6">
                  <c:v>2018</c:v>
                </c:pt>
                <c:pt idx="7">
                  <c:v>2019</c:v>
                </c:pt>
                <c:pt idx="8">
                  <c:v>2020</c:v>
                </c:pt>
                <c:pt idx="9">
                  <c:v>2021</c:v>
                </c:pt>
                <c:pt idx="10">
                  <c:v>2022</c:v>
                </c:pt>
                <c:pt idx="11">
                  <c:v>2023</c:v>
                </c:pt>
                <c:pt idx="12">
                  <c:v>2024</c:v>
                </c:pt>
              </c:numCache>
            </c:numRef>
          </c:cat>
          <c:val>
            <c:numRef>
              <c:f>Statistiken!$B$47:$B$59</c:f>
              <c:numCache>
                <c:formatCode>General</c:formatCode>
                <c:ptCount val="13"/>
                <c:pt idx="0">
                  <c:v>1</c:v>
                </c:pt>
                <c:pt idx="1">
                  <c:v>1</c:v>
                </c:pt>
                <c:pt idx="2">
                  <c:v>0</c:v>
                </c:pt>
                <c:pt idx="3">
                  <c:v>3</c:v>
                </c:pt>
                <c:pt idx="4">
                  <c:v>13</c:v>
                </c:pt>
                <c:pt idx="5">
                  <c:v>19</c:v>
                </c:pt>
                <c:pt idx="6">
                  <c:v>32</c:v>
                </c:pt>
                <c:pt idx="7">
                  <c:v>25</c:v>
                </c:pt>
                <c:pt idx="8">
                  <c:v>19</c:v>
                </c:pt>
                <c:pt idx="9">
                  <c:v>22</c:v>
                </c:pt>
                <c:pt idx="10">
                  <c:v>22</c:v>
                </c:pt>
                <c:pt idx="11">
                  <c:v>53</c:v>
                </c:pt>
                <c:pt idx="12">
                  <c:v>10</c:v>
                </c:pt>
              </c:numCache>
            </c:numRef>
          </c:val>
          <c:extLst>
            <c:ext xmlns:c16="http://schemas.microsoft.com/office/drawing/2014/chart" uri="{C3380CC4-5D6E-409C-BE32-E72D297353CC}">
              <c16:uniqueId val="{00000000-D116-44E4-95F6-B63689DC9F1B}"/>
            </c:ext>
          </c:extLst>
        </c:ser>
        <c:dLbls>
          <c:showLegendKey val="0"/>
          <c:showVal val="0"/>
          <c:showCatName val="0"/>
          <c:showSerName val="0"/>
          <c:showPercent val="0"/>
          <c:showBubbleSize val="0"/>
        </c:dLbls>
        <c:gapWidth val="182"/>
        <c:axId val="583635424"/>
        <c:axId val="583635752"/>
      </c:barChart>
      <c:catAx>
        <c:axId val="5836354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583635752"/>
        <c:crosses val="autoZero"/>
        <c:auto val="1"/>
        <c:lblAlgn val="ctr"/>
        <c:lblOffset val="100"/>
        <c:noMultiLvlLbl val="0"/>
      </c:catAx>
      <c:valAx>
        <c:axId val="5836357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5836354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DE" sz="1600" b="1" dirty="0">
                <a:latin typeface="Sparkasse Lt" panose="020B0500050602020204" pitchFamily="34" charset="0"/>
              </a:rPr>
              <a:t>Private Investitionen in KI weltweit bis 2023 </a:t>
            </a:r>
          </a:p>
          <a:p>
            <a:pPr>
              <a:defRPr/>
            </a:pPr>
            <a:r>
              <a:rPr lang="de-DE" sz="1400" b="1" i="0" u="none" strike="noStrike" baseline="0" dirty="0"/>
              <a:t>(in Mrd. USD)¹</a:t>
            </a:r>
            <a:endParaRPr lang="de-DE" sz="1600" b="1" dirty="0">
              <a:latin typeface="Sparkasse Lt" panose="020B0500050602020204" pitchFamily="34" charset="0"/>
            </a:endParaRPr>
          </a:p>
        </c:rich>
      </c:tx>
      <c:layout>
        <c:manualLayout>
          <c:xMode val="edge"/>
          <c:yMode val="edge"/>
          <c:x val="0.15025461706753498"/>
          <c:y val="2.832639140254191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spPr>
            <a:solidFill>
              <a:srgbClr val="FF0000"/>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Sparkasse Lt" panose="020B0500050602020204" pitchFamily="34" charset="0"/>
                    <a:ea typeface="+mn-ea"/>
                    <a:cs typeface="+mn-cs"/>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Daten!$B$6:$B$16</c:f>
              <c:strCache>
                <c:ptCount val="11"/>
                <c:pt idx="0">
                  <c:v>2013</c:v>
                </c:pt>
                <c:pt idx="1">
                  <c:v>2014</c:v>
                </c:pt>
                <c:pt idx="2">
                  <c:v>2015</c:v>
                </c:pt>
                <c:pt idx="3">
                  <c:v>2016</c:v>
                </c:pt>
                <c:pt idx="4">
                  <c:v>2017</c:v>
                </c:pt>
                <c:pt idx="5">
                  <c:v>2018</c:v>
                </c:pt>
                <c:pt idx="6">
                  <c:v>2019</c:v>
                </c:pt>
                <c:pt idx="7">
                  <c:v>2020</c:v>
                </c:pt>
                <c:pt idx="8">
                  <c:v>2021</c:v>
                </c:pt>
                <c:pt idx="9">
                  <c:v>2022</c:v>
                </c:pt>
                <c:pt idx="10">
                  <c:v>2023</c:v>
                </c:pt>
              </c:strCache>
            </c:strRef>
          </c:cat>
          <c:val>
            <c:numRef>
              <c:f>Daten!$C$6:$C$16</c:f>
              <c:numCache>
                <c:formatCode>#,##0.00</c:formatCode>
                <c:ptCount val="11"/>
                <c:pt idx="0">
                  <c:v>5.17</c:v>
                </c:pt>
                <c:pt idx="1">
                  <c:v>9.56</c:v>
                </c:pt>
                <c:pt idx="2">
                  <c:v>13.35</c:v>
                </c:pt>
                <c:pt idx="3">
                  <c:v>17.13</c:v>
                </c:pt>
                <c:pt idx="4">
                  <c:v>25.72</c:v>
                </c:pt>
                <c:pt idx="5">
                  <c:v>43.1</c:v>
                </c:pt>
                <c:pt idx="6">
                  <c:v>58.18</c:v>
                </c:pt>
                <c:pt idx="7">
                  <c:v>64.02</c:v>
                </c:pt>
                <c:pt idx="8">
                  <c:v>132.36000000000001</c:v>
                </c:pt>
                <c:pt idx="9">
                  <c:v>103.4</c:v>
                </c:pt>
                <c:pt idx="10">
                  <c:v>95.99</c:v>
                </c:pt>
              </c:numCache>
            </c:numRef>
          </c:val>
          <c:extLst>
            <c:ext xmlns:c16="http://schemas.microsoft.com/office/drawing/2014/chart" uri="{C3380CC4-5D6E-409C-BE32-E72D297353CC}">
              <c16:uniqueId val="{00000000-7A87-4731-A646-E13B13A1206C}"/>
            </c:ext>
          </c:extLst>
        </c:ser>
        <c:dLbls>
          <c:showLegendKey val="0"/>
          <c:showVal val="0"/>
          <c:showCatName val="0"/>
          <c:showSerName val="0"/>
          <c:showPercent val="0"/>
          <c:showBubbleSize val="0"/>
        </c:dLbls>
        <c:gapWidth val="219"/>
        <c:overlap val="-27"/>
        <c:axId val="517271352"/>
        <c:axId val="517268472"/>
      </c:barChart>
      <c:catAx>
        <c:axId val="517271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Sparkasse Lt" panose="020B0500050602020204" pitchFamily="34" charset="0"/>
                <a:ea typeface="+mn-ea"/>
                <a:cs typeface="+mn-cs"/>
              </a:defRPr>
            </a:pPr>
            <a:endParaRPr lang="de-DE"/>
          </a:p>
        </c:txPr>
        <c:crossAx val="517268472"/>
        <c:crosses val="autoZero"/>
        <c:auto val="1"/>
        <c:lblAlgn val="ctr"/>
        <c:lblOffset val="100"/>
        <c:noMultiLvlLbl val="0"/>
      </c:catAx>
      <c:valAx>
        <c:axId val="51726847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Sparkasse Lt" panose="020B0500050602020204" pitchFamily="34" charset="0"/>
                <a:ea typeface="+mn-ea"/>
                <a:cs typeface="+mn-cs"/>
              </a:defRPr>
            </a:pPr>
            <a:endParaRPr lang="de-DE"/>
          </a:p>
        </c:txPr>
        <c:crossAx val="5172713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Sparkasse Lt" panose="020B0500050602020204" pitchFamily="34" charset="0"/>
                <a:ea typeface="+mn-ea"/>
                <a:cs typeface="+mn-cs"/>
              </a:defRPr>
            </a:pPr>
            <a:r>
              <a:rPr lang="en-GB" sz="1600" b="1">
                <a:latin typeface="Sparkasse Lt" panose="020B0500050602020204" pitchFamily="34" charset="0"/>
              </a:rPr>
              <a:t>Verortung in der KI-Landkarte</a:t>
            </a:r>
          </a:p>
        </c:rich>
      </c:tx>
      <c:layout>
        <c:manualLayout>
          <c:xMode val="edge"/>
          <c:yMode val="edge"/>
          <c:x val="0.26764145467393496"/>
          <c:y val="1.6636957813428402E-2"/>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Sparkasse Lt" panose="020B0500050602020204" pitchFamily="34" charset="0"/>
              <a:ea typeface="+mn-ea"/>
              <a:cs typeface="+mn-cs"/>
            </a:defRPr>
          </a:pPr>
          <a:endParaRPr lang="de-DE"/>
        </a:p>
      </c:txPr>
    </c:title>
    <c:autoTitleDeleted val="0"/>
    <c:plotArea>
      <c:layout/>
      <c:barChart>
        <c:barDir val="bar"/>
        <c:grouping val="clustered"/>
        <c:varyColors val="0"/>
        <c:ser>
          <c:idx val="0"/>
          <c:order val="0"/>
          <c:spPr>
            <a:solidFill>
              <a:schemeClr val="accent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7C4-4670-936F-9E0FDA712FC4}"/>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7C4-4670-936F-9E0FDA712FC4}"/>
                </c:ext>
              </c:extLst>
            </c:dLbl>
            <c:dLbl>
              <c:idx val="7"/>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7C4-4670-936F-9E0FDA712FC4}"/>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7C4-4670-936F-9E0FDA712FC4}"/>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F7C4-4670-936F-9E0FDA712FC4}"/>
                </c:ext>
              </c:extLst>
            </c:dLbl>
            <c:dLbl>
              <c:idx val="1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7C4-4670-936F-9E0FDA712FC4}"/>
                </c:ext>
              </c:extLst>
            </c:dLbl>
            <c:dLbl>
              <c:idx val="1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F7C4-4670-936F-9E0FDA712FC4}"/>
                </c:ext>
              </c:extLst>
            </c:dLbl>
            <c:dLbl>
              <c:idx val="1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F7C4-4670-936F-9E0FDA712FC4}"/>
                </c:ext>
              </c:extLst>
            </c:dLbl>
            <c:dLbl>
              <c:idx val="1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F7C4-4670-936F-9E0FDA712FC4}"/>
                </c:ext>
              </c:extLst>
            </c:dLbl>
            <c:dLbl>
              <c:idx val="1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F7C4-4670-936F-9E0FDA712FC4}"/>
                </c:ext>
              </c:extLst>
            </c:dLbl>
            <c:dLbl>
              <c:idx val="1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F7C4-4670-936F-9E0FDA712FC4}"/>
                </c:ext>
              </c:extLst>
            </c:dLbl>
            <c:dLbl>
              <c:idx val="1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F7C4-4670-936F-9E0FDA712FC4}"/>
                </c:ext>
              </c:extLst>
            </c:dLbl>
            <c:dLbl>
              <c:idx val="17"/>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F7C4-4670-936F-9E0FDA712FC4}"/>
                </c:ext>
              </c:extLst>
            </c:dLbl>
            <c:dLbl>
              <c:idx val="1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F7C4-4670-936F-9E0FDA712FC4}"/>
                </c:ext>
              </c:extLst>
            </c:dLbl>
            <c:dLbl>
              <c:idx val="1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F7C4-4670-936F-9E0FDA712FC4}"/>
                </c:ext>
              </c:extLst>
            </c:dLbl>
            <c:dLbl>
              <c:idx val="2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F7C4-4670-936F-9E0FDA712FC4}"/>
                </c:ext>
              </c:extLst>
            </c:dLbl>
            <c:dLbl>
              <c:idx val="2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F7C4-4670-936F-9E0FDA712FC4}"/>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Sparkasse Lt" panose="020B0500050602020204" pitchFamily="34" charset="0"/>
                    <a:ea typeface="+mn-ea"/>
                    <a:cs typeface="+mn-cs"/>
                  </a:defRPr>
                </a:pPr>
                <a:endParaRPr lang="de-DE"/>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Statistiken!$P$40:$P$61</c:f>
              <c:strCache>
                <c:ptCount val="22"/>
                <c:pt idx="0">
                  <c:v>Auslagerungsmanagement</c:v>
                </c:pt>
                <c:pt idx="1">
                  <c:v>Kreditmarktfolge</c:v>
                </c:pt>
                <c:pt idx="2">
                  <c:v>Wertpapier-Backoffice</c:v>
                </c:pt>
                <c:pt idx="3">
                  <c:v>Versicherungen</c:v>
                </c:pt>
                <c:pt idx="4">
                  <c:v>Interne Revision</c:v>
                </c:pt>
                <c:pt idx="5">
                  <c:v>Einlagengeschäft</c:v>
                </c:pt>
                <c:pt idx="6">
                  <c:v>Immobilien</c:v>
                </c:pt>
                <c:pt idx="7">
                  <c:v>Onboarding &amp; Legitimation</c:v>
                </c:pt>
                <c:pt idx="8">
                  <c:v>Querschnittsthemen</c:v>
                </c:pt>
                <c:pt idx="9">
                  <c:v>Risikomanagement</c:v>
                </c:pt>
                <c:pt idx="10">
                  <c:v>Handel &amp; Treasury</c:v>
                </c:pt>
                <c:pt idx="11">
                  <c:v>Datenmanagement</c:v>
                </c:pt>
                <c:pt idx="12">
                  <c:v>Prozess &amp; IKS-Management</c:v>
                </c:pt>
                <c:pt idx="13">
                  <c:v>Vermögensverwaltung</c:v>
                </c:pt>
                <c:pt idx="14">
                  <c:v>IT &amp; IT-Sicherheit</c:v>
                </c:pt>
                <c:pt idx="15">
                  <c:v>Compliance</c:v>
                </c:pt>
                <c:pt idx="16">
                  <c:v>Zahlungsverkehr</c:v>
                </c:pt>
                <c:pt idx="17">
                  <c:v>Wertpapiergeschäft</c:v>
                </c:pt>
                <c:pt idx="18">
                  <c:v>Kreditgeschäft</c:v>
                </c:pt>
                <c:pt idx="19">
                  <c:v>Betrugsprävention</c:v>
                </c:pt>
                <c:pt idx="20">
                  <c:v>Marketing &amp; Vertrieb</c:v>
                </c:pt>
                <c:pt idx="21">
                  <c:v>Kundenservice</c:v>
                </c:pt>
              </c:strCache>
            </c:strRef>
          </c:cat>
          <c:val>
            <c:numRef>
              <c:f>Statistiken!$U$40:$U$61</c:f>
              <c:numCache>
                <c:formatCode>0.0%</c:formatCode>
                <c:ptCount val="22"/>
                <c:pt idx="0">
                  <c:v>0</c:v>
                </c:pt>
                <c:pt idx="1">
                  <c:v>0</c:v>
                </c:pt>
                <c:pt idx="2">
                  <c:v>0</c:v>
                </c:pt>
                <c:pt idx="3">
                  <c:v>0</c:v>
                </c:pt>
                <c:pt idx="4">
                  <c:v>0</c:v>
                </c:pt>
                <c:pt idx="5">
                  <c:v>1.9342359767891683E-3</c:v>
                </c:pt>
                <c:pt idx="6">
                  <c:v>7.7369439071566732E-3</c:v>
                </c:pt>
                <c:pt idx="7">
                  <c:v>9.6711798839458421E-3</c:v>
                </c:pt>
                <c:pt idx="8">
                  <c:v>1.5473887814313346E-2</c:v>
                </c:pt>
                <c:pt idx="9">
                  <c:v>2.1276595744680851E-2</c:v>
                </c:pt>
                <c:pt idx="10">
                  <c:v>2.321083172147002E-2</c:v>
                </c:pt>
                <c:pt idx="11">
                  <c:v>4.2553191489361701E-2</c:v>
                </c:pt>
                <c:pt idx="12">
                  <c:v>4.4487427466150871E-2</c:v>
                </c:pt>
                <c:pt idx="13">
                  <c:v>4.6421663442940041E-2</c:v>
                </c:pt>
                <c:pt idx="14">
                  <c:v>4.8355899419729204E-2</c:v>
                </c:pt>
                <c:pt idx="15">
                  <c:v>5.6092843326885883E-2</c:v>
                </c:pt>
                <c:pt idx="16">
                  <c:v>6.3829787234042548E-2</c:v>
                </c:pt>
                <c:pt idx="17">
                  <c:v>6.3829787234042548E-2</c:v>
                </c:pt>
                <c:pt idx="18">
                  <c:v>6.7698259187620888E-2</c:v>
                </c:pt>
                <c:pt idx="19">
                  <c:v>7.9303675048355893E-2</c:v>
                </c:pt>
                <c:pt idx="20">
                  <c:v>7.9303675048355893E-2</c:v>
                </c:pt>
                <c:pt idx="21">
                  <c:v>0.32882011605415862</c:v>
                </c:pt>
              </c:numCache>
            </c:numRef>
          </c:val>
          <c:extLst>
            <c:ext xmlns:c16="http://schemas.microsoft.com/office/drawing/2014/chart" uri="{C3380CC4-5D6E-409C-BE32-E72D297353CC}">
              <c16:uniqueId val="{00000011-F7C4-4670-936F-9E0FDA712FC4}"/>
            </c:ext>
          </c:extLst>
        </c:ser>
        <c:dLbls>
          <c:showLegendKey val="0"/>
          <c:showVal val="0"/>
          <c:showCatName val="0"/>
          <c:showSerName val="0"/>
          <c:showPercent val="0"/>
          <c:showBubbleSize val="0"/>
        </c:dLbls>
        <c:gapWidth val="182"/>
        <c:axId val="476255776"/>
        <c:axId val="476254792"/>
      </c:barChart>
      <c:catAx>
        <c:axId val="4762557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Sparkasse Lt" panose="020B0500050602020204" pitchFamily="34" charset="0"/>
                <a:ea typeface="+mn-ea"/>
                <a:cs typeface="+mn-cs"/>
              </a:defRPr>
            </a:pPr>
            <a:endParaRPr lang="de-DE"/>
          </a:p>
        </c:txPr>
        <c:crossAx val="476254792"/>
        <c:crosses val="autoZero"/>
        <c:auto val="1"/>
        <c:lblAlgn val="ctr"/>
        <c:lblOffset val="100"/>
        <c:noMultiLvlLbl val="0"/>
      </c:catAx>
      <c:valAx>
        <c:axId val="476254792"/>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Sparkasse Lt" panose="020B0500050602020204" pitchFamily="34" charset="0"/>
                <a:ea typeface="+mn-ea"/>
                <a:cs typeface="+mn-cs"/>
              </a:defRPr>
            </a:pPr>
            <a:endParaRPr lang="de-DE"/>
          </a:p>
        </c:txPr>
        <c:crossAx val="4762557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de-DE"/>
    </a:p>
  </c:txPr>
  <c:externalData r:id="rId4">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556492" y="1070264"/>
            <a:ext cx="5615708" cy="3158836"/>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556491" y="4473285"/>
            <a:ext cx="5615707" cy="3667991"/>
          </a:xfrm>
          <a:prstGeom prst="rect">
            <a:avLst/>
          </a:prstGeom>
        </p:spPr>
        <p:txBody>
          <a:bodyPr vert="horz" lIns="0" tIns="0" rIns="0" bIns="0" rtlCol="0"/>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354878" y="8685213"/>
            <a:ext cx="5666187" cy="238991"/>
          </a:xfrm>
          <a:prstGeom prst="rect">
            <a:avLst/>
          </a:prstGeom>
        </p:spPr>
        <p:txBody>
          <a:bodyPr vert="horz" lIns="0" tIns="0" rIns="0" bIns="0" rtlCol="0" anchor="b"/>
          <a:lstStyle>
            <a:lvl1pPr algn="l">
              <a:defRPr sz="900"/>
            </a:lvl1pPr>
          </a:lstStyle>
          <a:p>
            <a:endParaRPr lang="de-DE" dirty="0"/>
          </a:p>
        </p:txBody>
      </p:sp>
      <p:sp>
        <p:nvSpPr>
          <p:cNvPr id="7" name="Foliennummernplatzhalter 6"/>
          <p:cNvSpPr>
            <a:spLocks noGrp="1"/>
          </p:cNvSpPr>
          <p:nvPr>
            <p:ph type="sldNum" sz="quarter" idx="5"/>
          </p:nvPr>
        </p:nvSpPr>
        <p:spPr>
          <a:xfrm>
            <a:off x="6172198" y="8685213"/>
            <a:ext cx="330924" cy="238991"/>
          </a:xfrm>
          <a:prstGeom prst="rect">
            <a:avLst/>
          </a:prstGeom>
        </p:spPr>
        <p:txBody>
          <a:bodyPr vert="horz" lIns="0" tIns="0" rIns="0" bIns="0" rtlCol="0" anchor="b"/>
          <a:lstStyle>
            <a:lvl1pPr algn="r">
              <a:defRPr sz="900"/>
            </a:lvl1pPr>
          </a:lstStyle>
          <a:p>
            <a:fld id="{5F531A46-3CCD-4569-9A59-E8B96D6A7D4C}" type="slidenum">
              <a:rPr lang="de-DE" smtClean="0"/>
              <a:pPr/>
              <a:t>‹Nr.›</a:t>
            </a:fld>
            <a:endParaRPr lang="de-DE"/>
          </a:p>
        </p:txBody>
      </p:sp>
    </p:spTree>
    <p:extLst>
      <p:ext uri="{BB962C8B-B14F-4D97-AF65-F5344CB8AC3E}">
        <p14:creationId xmlns:p14="http://schemas.microsoft.com/office/powerpoint/2010/main" val="302845170"/>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13000"/>
      </a:lnSpc>
      <a:defRPr sz="1200" kern="1200">
        <a:solidFill>
          <a:schemeClr val="tx1"/>
        </a:solidFill>
        <a:latin typeface="+mn-lt"/>
        <a:ea typeface="+mn-ea"/>
        <a:cs typeface="+mn-cs"/>
      </a:defRPr>
    </a:lvl1pPr>
    <a:lvl2pPr marL="216000" indent="-216000" algn="l" defTabSz="914400" rtl="0" eaLnBrk="1" latinLnBrk="0" hangingPunct="1">
      <a:lnSpc>
        <a:spcPct val="113000"/>
      </a:lnSpc>
      <a:buFontTx/>
      <a:buBlip>
        <a:blip r:embed="rId2">
          <a:extLst>
            <a:ext uri="{96DAC541-7B7A-43D3-8B79-37D633B846F1}">
              <asvg:svgBlip xmlns:asvg="http://schemas.microsoft.com/office/drawing/2016/SVG/main" r:embed="rId3"/>
            </a:ext>
          </a:extLst>
        </a:blip>
      </a:buBlip>
      <a:defRPr sz="1200" kern="1200">
        <a:solidFill>
          <a:schemeClr val="tx1"/>
        </a:solidFill>
        <a:latin typeface="+mn-lt"/>
        <a:ea typeface="+mn-ea"/>
        <a:cs typeface="+mn-cs"/>
      </a:defRPr>
    </a:lvl2pPr>
    <a:lvl3pPr marL="432000" indent="-216000" algn="l" defTabSz="914400" rtl="0" eaLnBrk="1" latinLnBrk="0" hangingPunct="1">
      <a:lnSpc>
        <a:spcPct val="113000"/>
      </a:lnSpc>
      <a:buClr>
        <a:schemeClr val="tx2"/>
      </a:buClr>
      <a:buFont typeface="Arial" panose="020B0604020202020204" pitchFamily="34" charset="0"/>
      <a:buChar char="•"/>
      <a:defRPr sz="1200" kern="1200">
        <a:solidFill>
          <a:schemeClr val="tx1"/>
        </a:solidFill>
        <a:latin typeface="+mn-lt"/>
        <a:ea typeface="+mn-ea"/>
        <a:cs typeface="+mn-cs"/>
      </a:defRPr>
    </a:lvl3pPr>
    <a:lvl4pPr marL="648000" indent="-216000" algn="l" defTabSz="914400" rtl="0" eaLnBrk="1" latinLnBrk="0" hangingPunct="1">
      <a:lnSpc>
        <a:spcPct val="113000"/>
      </a:lnSpc>
      <a:buClr>
        <a:schemeClr val="tx2"/>
      </a:buClr>
      <a:buFont typeface="Arial" panose="020B0604020202020204" pitchFamily="34" charset="0"/>
      <a:buChar char="•"/>
      <a:defRPr sz="1200" kern="1200">
        <a:solidFill>
          <a:schemeClr val="tx1"/>
        </a:solidFill>
        <a:latin typeface="+mn-lt"/>
        <a:ea typeface="+mn-ea"/>
        <a:cs typeface="+mn-cs"/>
      </a:defRPr>
    </a:lvl4pPr>
    <a:lvl5pPr marL="864000" indent="-216000" algn="l" defTabSz="914400" rtl="0" eaLnBrk="1" latinLnBrk="0" hangingPunct="1">
      <a:lnSpc>
        <a:spcPct val="113000"/>
      </a:lnSpc>
      <a:buClr>
        <a:schemeClr val="tx2"/>
      </a:buClr>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23F34-7E2B-0A88-729B-F45415C610E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EA778F5-E576-0BEB-3E2D-17F6C30F6C00}"/>
              </a:ext>
            </a:extLst>
          </p:cNvPr>
          <p:cNvSpPr>
            <a:spLocks noGrp="1" noRot="1" noChangeAspect="1"/>
          </p:cNvSpPr>
          <p:nvPr>
            <p:ph type="sldImg"/>
          </p:nvPr>
        </p:nvSpPr>
        <p:spPr>
          <a:xfrm>
            <a:off x="342900" y="1196975"/>
            <a:ext cx="6284913" cy="3536950"/>
          </a:xfrm>
        </p:spPr>
      </p:sp>
      <p:sp>
        <p:nvSpPr>
          <p:cNvPr id="3" name="Notizenplatzhalter 2">
            <a:extLst>
              <a:ext uri="{FF2B5EF4-FFF2-40B4-BE49-F238E27FC236}">
                <a16:creationId xmlns:a16="http://schemas.microsoft.com/office/drawing/2014/main" id="{E06B28E3-6B9A-CF11-42B3-479A181B9C4A}"/>
              </a:ext>
            </a:extLst>
          </p:cNvPr>
          <p:cNvSpPr>
            <a:spLocks noGrp="1"/>
          </p:cNvSpPr>
          <p:nvPr>
            <p:ph type="body" idx="1"/>
          </p:nvPr>
        </p:nvSpPr>
        <p:spPr/>
        <p:txBody>
          <a:bodyPr/>
          <a:lstStyle/>
          <a:p>
            <a:r>
              <a:rPr lang="de-DE" sz="1300" dirty="0"/>
              <a:t>"Attention </a:t>
            </a:r>
            <a:r>
              <a:rPr lang="de-DE" sz="1300" dirty="0" err="1"/>
              <a:t>is</a:t>
            </a:r>
            <a:r>
              <a:rPr lang="de-DE" sz="1300" dirty="0"/>
              <a:t> All </a:t>
            </a:r>
            <a:r>
              <a:rPr lang="de-DE" sz="1300" dirty="0" err="1"/>
              <a:t>You</a:t>
            </a:r>
            <a:r>
              <a:rPr lang="de-DE" sz="1300" dirty="0"/>
              <a:t> Need" ist ein bahnbrechendes Paper von Google, das das Transformer-Modell vorstellt, ein neuartiger Ansatz für maschinelles Lernen, der ausschließlich auf einem Mechanismus namens "Attention" basiert, um Beziehungen zwischen Eingabedaten und Ausgaben ohne die Verwendung von rekurrenten Netzwerkarchitekturen zu verstehen und vorherzusagen.</a:t>
            </a:r>
            <a:br>
              <a:rPr lang="de-DE" sz="1300" dirty="0"/>
            </a:br>
            <a:br>
              <a:rPr lang="de-DE" sz="1300" dirty="0"/>
            </a:br>
            <a:br>
              <a:rPr lang="de-DE" dirty="0"/>
            </a:br>
            <a:r>
              <a:rPr lang="de-DE" sz="1300" dirty="0"/>
              <a:t>Google BERT ist ein fortschrittliches Computerprogramm, das Texte so versteht, wie Menschen sprechen und schreiben, indem es auf die Bedeutung der Wörter in ihrem ganzen Satzkontext achtet.</a:t>
            </a:r>
            <a:br>
              <a:rPr lang="de-DE" sz="1300" dirty="0"/>
            </a:br>
            <a:br>
              <a:rPr lang="de-DE" sz="1300" dirty="0"/>
            </a:br>
            <a:r>
              <a:rPr lang="de-DE" sz="1300" dirty="0"/>
              <a:t>Im November 2021 kündigten die OTP Bank und die ungarische Regierung eine Partnerschaft an, um Europas schnellsten KI-Supercomputer zu bauen, der fortschrittliche KI-gestützte Finanzdienstleistungen und die Entwicklung einzigartiger Sprachmodelle für die Region ermöglichen soll​</a:t>
            </a:r>
            <a:endParaRPr lang="de-DE" dirty="0"/>
          </a:p>
        </p:txBody>
      </p:sp>
      <p:sp>
        <p:nvSpPr>
          <p:cNvPr id="4" name="Foliennummernplatzhalter 3">
            <a:extLst>
              <a:ext uri="{FF2B5EF4-FFF2-40B4-BE49-F238E27FC236}">
                <a16:creationId xmlns:a16="http://schemas.microsoft.com/office/drawing/2014/main" id="{B6E33E4A-C6B0-4474-B951-86DC190A7875}"/>
              </a:ext>
            </a:extLst>
          </p:cNvPr>
          <p:cNvSpPr>
            <a:spLocks noGrp="1"/>
          </p:cNvSpPr>
          <p:nvPr>
            <p:ph type="sldNum" sz="quarter" idx="5"/>
          </p:nvPr>
        </p:nvSpPr>
        <p:spPr/>
        <p:txBody>
          <a:bodyPr/>
          <a:lstStyle/>
          <a:p>
            <a:fld id="{5F531A46-3CCD-4569-9A59-E8B96D6A7D4C}" type="slidenum">
              <a:rPr lang="de-DE" smtClean="0"/>
              <a:pPr/>
              <a:t>2</a:t>
            </a:fld>
            <a:endParaRPr lang="de-DE"/>
          </a:p>
        </p:txBody>
      </p:sp>
    </p:spTree>
    <p:extLst>
      <p:ext uri="{BB962C8B-B14F-4D97-AF65-F5344CB8AC3E}">
        <p14:creationId xmlns:p14="http://schemas.microsoft.com/office/powerpoint/2010/main" val="1868142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42900" y="1196975"/>
            <a:ext cx="6284913" cy="3536950"/>
          </a:xfrm>
        </p:spPr>
      </p:sp>
      <p:sp>
        <p:nvSpPr>
          <p:cNvPr id="3" name="Notizenplatzhalter 2"/>
          <p:cNvSpPr>
            <a:spLocks noGrp="1"/>
          </p:cNvSpPr>
          <p:nvPr>
            <p:ph type="body" idx="1"/>
          </p:nvPr>
        </p:nvSpPr>
        <p:spPr/>
        <p:txBody>
          <a:bodyPr/>
          <a:lstStyle/>
          <a:p>
            <a:r>
              <a:rPr lang="de-DE" sz="1300" dirty="0"/>
              <a:t>"Attention </a:t>
            </a:r>
            <a:r>
              <a:rPr lang="de-DE" sz="1300" dirty="0" err="1"/>
              <a:t>is</a:t>
            </a:r>
            <a:r>
              <a:rPr lang="de-DE" sz="1300" dirty="0"/>
              <a:t> All </a:t>
            </a:r>
            <a:r>
              <a:rPr lang="de-DE" sz="1300" dirty="0" err="1"/>
              <a:t>You</a:t>
            </a:r>
            <a:r>
              <a:rPr lang="de-DE" sz="1300" dirty="0"/>
              <a:t> Need" ist ein bahnbrechendes Paper von Google, das das Transformer-Modell vorstellt, ein neuartiger Ansatz für maschinelles Lernen, der ausschließlich auf einem Mechanismus namens "Attention" basiert, um Beziehungen zwischen Eingabedaten und Ausgaben ohne die Verwendung von rekurrenten Netzwerkarchitekturen zu verstehen und vorherzusagen.</a:t>
            </a:r>
            <a:br>
              <a:rPr lang="de-DE" sz="1300" dirty="0"/>
            </a:br>
            <a:br>
              <a:rPr lang="de-DE" sz="1300" dirty="0"/>
            </a:br>
            <a:br>
              <a:rPr lang="de-DE" dirty="0"/>
            </a:br>
            <a:r>
              <a:rPr lang="de-DE" sz="1300" dirty="0"/>
              <a:t>Google BERT ist ein fortschrittliches Computerprogramm, das Texte so versteht, wie Menschen sprechen und schreiben, indem es auf die Bedeutung der Wörter in ihrem ganzen Satzkontext achtet.</a:t>
            </a:r>
            <a:br>
              <a:rPr lang="de-DE" sz="1300" dirty="0"/>
            </a:br>
            <a:br>
              <a:rPr lang="de-DE" sz="1300" dirty="0"/>
            </a:br>
            <a:r>
              <a:rPr lang="de-DE" sz="1300" dirty="0"/>
              <a:t>Im November 2021 kündigten die OTP Bank und die ungarische Regierung eine Partnerschaft an, um Europas schnellsten KI-Supercomputer zu bauen, der fortschrittliche KI-gestützte Finanzdienstleistungen und die Entwicklung einzigartiger Sprachmodelle für die Region ermöglichen soll​</a:t>
            </a:r>
            <a:endParaRPr lang="de-DE" dirty="0"/>
          </a:p>
        </p:txBody>
      </p:sp>
      <p:sp>
        <p:nvSpPr>
          <p:cNvPr id="4" name="Foliennummernplatzhalter 3"/>
          <p:cNvSpPr>
            <a:spLocks noGrp="1"/>
          </p:cNvSpPr>
          <p:nvPr>
            <p:ph type="sldNum" sz="quarter" idx="5"/>
          </p:nvPr>
        </p:nvSpPr>
        <p:spPr/>
        <p:txBody>
          <a:bodyPr/>
          <a:lstStyle/>
          <a:p>
            <a:fld id="{5F531A46-3CCD-4569-9A59-E8B96D6A7D4C}" type="slidenum">
              <a:rPr lang="de-DE" smtClean="0"/>
              <a:pPr/>
              <a:t>3</a:t>
            </a:fld>
            <a:endParaRPr lang="de-DE"/>
          </a:p>
        </p:txBody>
      </p:sp>
    </p:spTree>
    <p:extLst>
      <p:ext uri="{BB962C8B-B14F-4D97-AF65-F5344CB8AC3E}">
        <p14:creationId xmlns:p14="http://schemas.microsoft.com/office/powerpoint/2010/main" val="1063820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42900" y="1196975"/>
            <a:ext cx="6284913" cy="3536950"/>
          </a:xfrm>
        </p:spPr>
      </p:sp>
      <p:sp>
        <p:nvSpPr>
          <p:cNvPr id="3" name="Notizenplatzhalter 2"/>
          <p:cNvSpPr>
            <a:spLocks noGrp="1"/>
          </p:cNvSpPr>
          <p:nvPr>
            <p:ph type="body" idx="1"/>
          </p:nvPr>
        </p:nvSpPr>
        <p:spPr/>
        <p:txBody>
          <a:bodyPr/>
          <a:lstStyle/>
          <a:p>
            <a:r>
              <a:rPr lang="de-DE" sz="1300" dirty="0"/>
              <a:t>"Attention </a:t>
            </a:r>
            <a:r>
              <a:rPr lang="de-DE" sz="1300" dirty="0" err="1"/>
              <a:t>is</a:t>
            </a:r>
            <a:r>
              <a:rPr lang="de-DE" sz="1300" dirty="0"/>
              <a:t> All </a:t>
            </a:r>
            <a:r>
              <a:rPr lang="de-DE" sz="1300" dirty="0" err="1"/>
              <a:t>You</a:t>
            </a:r>
            <a:r>
              <a:rPr lang="de-DE" sz="1300" dirty="0"/>
              <a:t> Need" ist ein bahnbrechendes Paper von Google, das das Transformer-Modell vorstellt, ein neuartiger Ansatz für maschinelles Lernen, der ausschließlich auf einem Mechanismus namens "Attention" basiert, um Beziehungen zwischen Eingabedaten und Ausgaben ohne die Verwendung von rekurrenten Netzwerkarchitekturen zu verstehen und vorherzusagen.</a:t>
            </a:r>
            <a:br>
              <a:rPr lang="de-DE" sz="1300" dirty="0"/>
            </a:br>
            <a:br>
              <a:rPr lang="de-DE" sz="1300" dirty="0"/>
            </a:br>
            <a:br>
              <a:rPr lang="de-DE" dirty="0"/>
            </a:br>
            <a:r>
              <a:rPr lang="de-DE" sz="1300" dirty="0"/>
              <a:t>Google BERT ist ein fortschrittliches Computerprogramm, das Texte so versteht, wie Menschen sprechen und schreiben, indem es auf die Bedeutung der Wörter in ihrem ganzen Satzkontext achtet.</a:t>
            </a:r>
            <a:br>
              <a:rPr lang="de-DE" sz="1300" dirty="0"/>
            </a:br>
            <a:br>
              <a:rPr lang="de-DE" sz="1300" dirty="0"/>
            </a:br>
            <a:r>
              <a:rPr lang="de-DE" sz="1300" dirty="0"/>
              <a:t>Im November 2021 kündigten die OTP Bank und die ungarische Regierung eine Partnerschaft an, um Europas schnellsten KI-Supercomputer zu bauen, der fortschrittliche KI-gestützte Finanzdienstleistungen und die Entwicklung einzigartiger Sprachmodelle für die Region ermöglichen soll​</a:t>
            </a:r>
            <a:endParaRPr lang="de-DE" dirty="0"/>
          </a:p>
        </p:txBody>
      </p:sp>
      <p:sp>
        <p:nvSpPr>
          <p:cNvPr id="4" name="Foliennummernplatzhalter 3"/>
          <p:cNvSpPr>
            <a:spLocks noGrp="1"/>
          </p:cNvSpPr>
          <p:nvPr>
            <p:ph type="sldNum" sz="quarter" idx="5"/>
          </p:nvPr>
        </p:nvSpPr>
        <p:spPr/>
        <p:txBody>
          <a:bodyPr/>
          <a:lstStyle/>
          <a:p>
            <a:fld id="{5F531A46-3CCD-4569-9A59-E8B96D6A7D4C}" type="slidenum">
              <a:rPr lang="de-DE" smtClean="0"/>
              <a:pPr/>
              <a:t>4</a:t>
            </a:fld>
            <a:endParaRPr lang="de-DE"/>
          </a:p>
        </p:txBody>
      </p:sp>
    </p:spTree>
    <p:extLst>
      <p:ext uri="{BB962C8B-B14F-4D97-AF65-F5344CB8AC3E}">
        <p14:creationId xmlns:p14="http://schemas.microsoft.com/office/powerpoint/2010/main" val="285175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42900" y="1196975"/>
            <a:ext cx="6284913" cy="3536950"/>
          </a:xfrm>
        </p:spPr>
      </p:sp>
      <p:sp>
        <p:nvSpPr>
          <p:cNvPr id="3" name="Notizenplatzhalter 2"/>
          <p:cNvSpPr>
            <a:spLocks noGrp="1"/>
          </p:cNvSpPr>
          <p:nvPr>
            <p:ph type="body" idx="1"/>
          </p:nvPr>
        </p:nvSpPr>
        <p:spPr/>
        <p:txBody>
          <a:bodyPr/>
          <a:lstStyle/>
          <a:p>
            <a:r>
              <a:rPr lang="de-DE" sz="1300" dirty="0"/>
              <a:t>"Attention </a:t>
            </a:r>
            <a:r>
              <a:rPr lang="de-DE" sz="1300" dirty="0" err="1"/>
              <a:t>is</a:t>
            </a:r>
            <a:r>
              <a:rPr lang="de-DE" sz="1300" dirty="0"/>
              <a:t> All </a:t>
            </a:r>
            <a:r>
              <a:rPr lang="de-DE" sz="1300" dirty="0" err="1"/>
              <a:t>You</a:t>
            </a:r>
            <a:r>
              <a:rPr lang="de-DE" sz="1300" dirty="0"/>
              <a:t> Need" ist ein bahnbrechendes Paper von Google, das das Transformer-Modell vorstellt, ein neuartiger Ansatz für maschinelles Lernen, der ausschließlich auf einem Mechanismus namens "Attention" basiert, um Beziehungen zwischen Eingabedaten und Ausgaben ohne die Verwendung von rekurrenten Netzwerkarchitekturen zu verstehen und vorherzusagen.</a:t>
            </a:r>
            <a:br>
              <a:rPr lang="de-DE" sz="1300" dirty="0"/>
            </a:br>
            <a:br>
              <a:rPr lang="de-DE" sz="1300" dirty="0"/>
            </a:br>
            <a:br>
              <a:rPr lang="de-DE" dirty="0"/>
            </a:br>
            <a:r>
              <a:rPr lang="de-DE" sz="1300" dirty="0"/>
              <a:t>Google BERT ist ein fortschrittliches Computerprogramm, das Texte so versteht, wie Menschen sprechen und schreiben, indem es auf die Bedeutung der Wörter in ihrem ganzen Satzkontext achtet.</a:t>
            </a:r>
            <a:br>
              <a:rPr lang="de-DE" sz="1300" dirty="0"/>
            </a:br>
            <a:br>
              <a:rPr lang="de-DE" sz="1300" dirty="0"/>
            </a:br>
            <a:r>
              <a:rPr lang="de-DE" sz="1300" dirty="0"/>
              <a:t>Im November 2021 kündigten die OTP Bank und die ungarische Regierung eine Partnerschaft an, um Europas schnellsten KI-Supercomputer zu bauen, der fortschrittliche KI-gestützte Finanzdienstleistungen und die Entwicklung einzigartiger Sprachmodelle für die Region ermöglichen soll​</a:t>
            </a:r>
            <a:endParaRPr lang="de-DE" dirty="0"/>
          </a:p>
        </p:txBody>
      </p:sp>
      <p:sp>
        <p:nvSpPr>
          <p:cNvPr id="4" name="Foliennummernplatzhalter 3"/>
          <p:cNvSpPr>
            <a:spLocks noGrp="1"/>
          </p:cNvSpPr>
          <p:nvPr>
            <p:ph type="sldNum" sz="quarter" idx="5"/>
          </p:nvPr>
        </p:nvSpPr>
        <p:spPr/>
        <p:txBody>
          <a:bodyPr/>
          <a:lstStyle/>
          <a:p>
            <a:fld id="{5F531A46-3CCD-4569-9A59-E8B96D6A7D4C}" type="slidenum">
              <a:rPr lang="de-DE" smtClean="0"/>
              <a:pPr/>
              <a:t>5</a:t>
            </a:fld>
            <a:endParaRPr lang="de-DE"/>
          </a:p>
        </p:txBody>
      </p:sp>
    </p:spTree>
    <p:extLst>
      <p:ext uri="{BB962C8B-B14F-4D97-AF65-F5344CB8AC3E}">
        <p14:creationId xmlns:p14="http://schemas.microsoft.com/office/powerpoint/2010/main" val="33765460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1">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576ED1B6-A371-D1FB-6641-D1D7FBAACEDF}"/>
              </a:ext>
            </a:extLst>
          </p:cNvPr>
          <p:cNvSpPr>
            <a:spLocks noGrp="1" noRot="1" noMove="1" noResize="1" noEditPoints="1" noAdjustHandles="1" noChangeArrowheads="1" noChangeShapeType="1"/>
          </p:cNvSpPr>
          <p:nvPr userDrawn="1"/>
        </p:nvSpPr>
        <p:spPr>
          <a:xfrm>
            <a:off x="612775" y="0"/>
            <a:ext cx="11580423"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8FC456E9-F73F-1273-6E5A-6EDDEE4BBAE2}"/>
              </a:ext>
            </a:extLst>
          </p:cNvPr>
          <p:cNvSpPr>
            <a:spLocks noGrp="1"/>
          </p:cNvSpPr>
          <p:nvPr>
            <p:ph type="ctrTitle" hasCustomPrompt="1"/>
          </p:nvPr>
        </p:nvSpPr>
        <p:spPr>
          <a:xfrm>
            <a:off x="1152525" y="1189428"/>
            <a:ext cx="10488613" cy="2376000"/>
          </a:xfrm>
        </p:spPr>
        <p:txBody>
          <a:bodyPr anchor="b" anchorCtr="0"/>
          <a:lstStyle>
            <a:lvl1pPr algn="ctr">
              <a:defRPr sz="4800">
                <a:solidFill>
                  <a:schemeClr val="bg1"/>
                </a:solidFill>
              </a:defRPr>
            </a:lvl1pPr>
          </a:lstStyle>
          <a:p>
            <a:r>
              <a:rPr lang="de-DE" dirty="0"/>
              <a:t>Titel #1 Sparkasse Head 48pt </a:t>
            </a:r>
            <a:br>
              <a:rPr lang="de-DE" dirty="0"/>
            </a:br>
            <a:r>
              <a:rPr lang="de-DE" dirty="0"/>
              <a:t>zentriert ein- bis dreizeilig</a:t>
            </a:r>
          </a:p>
        </p:txBody>
      </p:sp>
      <p:sp>
        <p:nvSpPr>
          <p:cNvPr id="3" name="Untertitel 2">
            <a:extLst>
              <a:ext uri="{FF2B5EF4-FFF2-40B4-BE49-F238E27FC236}">
                <a16:creationId xmlns:a16="http://schemas.microsoft.com/office/drawing/2014/main" id="{47C4F625-5994-40E2-A7F6-DEFBD05E874F}"/>
              </a:ext>
            </a:extLst>
          </p:cNvPr>
          <p:cNvSpPr>
            <a:spLocks noGrp="1"/>
          </p:cNvSpPr>
          <p:nvPr>
            <p:ph type="subTitle" idx="1" hasCustomPrompt="1"/>
          </p:nvPr>
        </p:nvSpPr>
        <p:spPr>
          <a:xfrm>
            <a:off x="1152525" y="3716850"/>
            <a:ext cx="10488612" cy="396000"/>
          </a:xfrm>
        </p:spPr>
        <p:txBody>
          <a:bodyPr/>
          <a:lstStyle>
            <a:lvl1pPr marL="0" indent="0" algn="ctr">
              <a:spcBef>
                <a:spcPts val="0"/>
              </a:spcBef>
              <a:buNone/>
              <a:tabLst>
                <a:tab pos="3857625" algn="l"/>
              </a:tabLst>
              <a:defRPr sz="2000">
                <a:solidFill>
                  <a:schemeClr val="bg1"/>
                </a:solidFill>
                <a:latin typeface="Sparkasse Medium" panose="020B060308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Optionale </a:t>
            </a:r>
            <a:r>
              <a:rPr lang="de-DE" dirty="0" err="1"/>
              <a:t>Subline</a:t>
            </a:r>
            <a:r>
              <a:rPr lang="de-DE" dirty="0"/>
              <a:t> Sparkasse Medium 20pt</a:t>
            </a:r>
          </a:p>
        </p:txBody>
      </p:sp>
      <p:sp>
        <p:nvSpPr>
          <p:cNvPr id="6" name="Textplatzhalter 2">
            <a:extLst>
              <a:ext uri="{FF2B5EF4-FFF2-40B4-BE49-F238E27FC236}">
                <a16:creationId xmlns:a16="http://schemas.microsoft.com/office/drawing/2014/main" id="{A7A7EE83-79EA-460F-89C1-5479B11B3B09}"/>
              </a:ext>
            </a:extLst>
          </p:cNvPr>
          <p:cNvSpPr>
            <a:spLocks noGrp="1"/>
          </p:cNvSpPr>
          <p:nvPr>
            <p:ph type="body" idx="13" hasCustomPrompt="1"/>
          </p:nvPr>
        </p:nvSpPr>
        <p:spPr>
          <a:xfrm>
            <a:off x="1152525" y="4918479"/>
            <a:ext cx="10490400" cy="180000"/>
          </a:xfrm>
        </p:spPr>
        <p:txBody>
          <a:bodyPr/>
          <a:lstStyle>
            <a:lvl1pPr marL="0" indent="0" algn="ctr">
              <a:lnSpc>
                <a:spcPct val="100000"/>
              </a:lnSpc>
              <a:spcBef>
                <a:spcPts val="0"/>
              </a:spcBef>
              <a:buNone/>
              <a:defRPr sz="1200">
                <a:solidFill>
                  <a:schemeClr val="bg1"/>
                </a:solidFill>
                <a:latin typeface="Sparkasse Rg" panose="020B05040506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de-DE" dirty="0"/>
              <a:t>Vorname Nachname Sparkasse Regular 12pt | Ort, Datum</a:t>
            </a:r>
          </a:p>
        </p:txBody>
      </p:sp>
      <p:sp>
        <p:nvSpPr>
          <p:cNvPr id="4" name="Rechteck 3">
            <a:extLst>
              <a:ext uri="{FF2B5EF4-FFF2-40B4-BE49-F238E27FC236}">
                <a16:creationId xmlns:a16="http://schemas.microsoft.com/office/drawing/2014/main" id="{B908447A-A357-FD7A-74E2-53CCB1D69DB2}"/>
              </a:ext>
            </a:extLst>
          </p:cNvPr>
          <p:cNvSpPr/>
          <p:nvPr userDrawn="1"/>
        </p:nvSpPr>
        <p:spPr>
          <a:xfrm>
            <a:off x="0" y="0"/>
            <a:ext cx="612000"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 name="Grafik 4">
            <a:extLst>
              <a:ext uri="{FF2B5EF4-FFF2-40B4-BE49-F238E27FC236}">
                <a16:creationId xmlns:a16="http://schemas.microsoft.com/office/drawing/2014/main" id="{BB5A85AC-1722-A12F-ED20-9FF7FB04AFFF}"/>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7540" y="162000"/>
            <a:ext cx="232930" cy="302400"/>
          </a:xfrm>
          <a:prstGeom prst="rect">
            <a:avLst/>
          </a:prstGeom>
        </p:spPr>
      </p:pic>
      <p:cxnSp>
        <p:nvCxnSpPr>
          <p:cNvPr id="7" name="Gerader Verbinder 6">
            <a:extLst>
              <a:ext uri="{FF2B5EF4-FFF2-40B4-BE49-F238E27FC236}">
                <a16:creationId xmlns:a16="http://schemas.microsoft.com/office/drawing/2014/main" id="{7228F538-1968-80DD-8787-E24CE0649BC5}"/>
              </a:ext>
            </a:extLst>
          </p:cNvPr>
          <p:cNvCxnSpPr>
            <a:cxnSpLocks noGrp="1" noRot="1" noMove="1" noResize="1" noEditPoints="1" noAdjustHandles="1" noChangeArrowheads="1" noChangeShapeType="1"/>
          </p:cNvCxnSpPr>
          <p:nvPr userDrawn="1"/>
        </p:nvCxnSpPr>
        <p:spPr>
          <a:xfrm>
            <a:off x="612000" y="0"/>
            <a:ext cx="0" cy="6858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Grafik 8">
            <a:extLst>
              <a:ext uri="{FF2B5EF4-FFF2-40B4-BE49-F238E27FC236}">
                <a16:creationId xmlns:a16="http://schemas.microsoft.com/office/drawing/2014/main" id="{EB60B4A9-FB37-D1CF-44F6-7D5E9D2107ED}"/>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4320203" y="5480725"/>
            <a:ext cx="5019958" cy="1062275"/>
          </a:xfrm>
          <a:prstGeom prst="rect">
            <a:avLst/>
          </a:prstGeom>
        </p:spPr>
      </p:pic>
    </p:spTree>
    <p:extLst>
      <p:ext uri="{BB962C8B-B14F-4D97-AF65-F5344CB8AC3E}">
        <p14:creationId xmlns:p14="http://schemas.microsoft.com/office/powerpoint/2010/main" val="2796176847"/>
      </p:ext>
    </p:extLst>
  </p:cSld>
  <p:clrMapOvr>
    <a:masterClrMapping/>
  </p:clrMapOvr>
  <p:extLst>
    <p:ext uri="{DCECCB84-F9BA-43D5-87BE-67443E8EF086}">
      <p15:sldGuideLst xmlns:p15="http://schemas.microsoft.com/office/powerpoint/2012/main">
        <p15:guide id="1" pos="3514" userDrawn="1">
          <p15:clr>
            <a:srgbClr val="FBAE40"/>
          </p15:clr>
        </p15:guide>
        <p15:guide id="2" pos="3686" userDrawn="1">
          <p15:clr>
            <a:srgbClr val="FBAE40"/>
          </p15:clr>
        </p15:guide>
        <p15:guide id="3" orient="horz" pos="3640" userDrawn="1">
          <p15:clr>
            <a:srgbClr val="FBAE40"/>
          </p15:clr>
        </p15:guide>
        <p15:guide id="4" orient="horz" pos="378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apiteltrenner-Folie #5">
    <p:spTree>
      <p:nvGrpSpPr>
        <p:cNvPr id="1" name=""/>
        <p:cNvGrpSpPr/>
        <p:nvPr/>
      </p:nvGrpSpPr>
      <p:grpSpPr>
        <a:xfrm>
          <a:off x="0" y="0"/>
          <a:ext cx="0" cy="0"/>
          <a:chOff x="0" y="0"/>
          <a:chExt cx="0" cy="0"/>
        </a:xfrm>
      </p:grpSpPr>
      <p:sp>
        <p:nvSpPr>
          <p:cNvPr id="10" name="Bildplatzhalter 4">
            <a:extLst>
              <a:ext uri="{FF2B5EF4-FFF2-40B4-BE49-F238E27FC236}">
                <a16:creationId xmlns:a16="http://schemas.microsoft.com/office/drawing/2014/main" id="{F33785CD-D20E-FB23-4874-64E658A300D3}"/>
              </a:ext>
            </a:extLst>
          </p:cNvPr>
          <p:cNvSpPr>
            <a:spLocks noGrp="1"/>
          </p:cNvSpPr>
          <p:nvPr>
            <p:ph type="pic" sz="quarter" idx="13" hasCustomPrompt="1"/>
          </p:nvPr>
        </p:nvSpPr>
        <p:spPr>
          <a:xfrm>
            <a:off x="619200" y="0"/>
            <a:ext cx="11572800" cy="6858000"/>
          </a:xfrm>
          <a:solidFill>
            <a:schemeClr val="bg1">
              <a:lumMod val="95000"/>
            </a:schemeClr>
          </a:solidFill>
        </p:spPr>
        <p:txBody>
          <a:bodyPr lIns="72000" tIns="72000"/>
          <a:lstStyle>
            <a:lvl1pPr>
              <a:spcBef>
                <a:spcPts val="0"/>
              </a:spcBef>
              <a:defRPr sz="1000"/>
            </a:lvl1pPr>
          </a:lstStyle>
          <a:p>
            <a:r>
              <a:rPr lang="de-DE" noProof="0" dirty="0"/>
              <a:t>Bitte fügen Sie ein Bild über Klick auf das Symbol im Platzhalter ein </a:t>
            </a:r>
            <a:r>
              <a:rPr lang="de-DE" dirty="0"/>
              <a:t>und stellen sie es über Anordnen &gt; In den Hintergrund</a:t>
            </a:r>
            <a:r>
              <a:rPr lang="de-DE" noProof="0" dirty="0"/>
              <a:t>.</a:t>
            </a:r>
            <a:br>
              <a:rPr lang="de-DE" noProof="0" dirty="0"/>
            </a:br>
            <a:r>
              <a:rPr lang="de-DE" noProof="0" dirty="0"/>
              <a:t>Oder mit Klick auf den Platzhalter und der rechten Maustaste den Befehl „Bild einfügen“ auswählen. </a:t>
            </a:r>
            <a:br>
              <a:rPr lang="de-DE" noProof="0" dirty="0"/>
            </a:br>
            <a:r>
              <a:rPr lang="de-DE" noProof="0" dirty="0"/>
              <a:t>Oder ein Bild aus der Zwischenablage in den angeklickten Platzhalter einfügen. Format </a:t>
            </a:r>
            <a:r>
              <a:rPr lang="de-DE" dirty="0"/>
              <a:t>32,15 x 19,05 cm.</a:t>
            </a:r>
          </a:p>
        </p:txBody>
      </p:sp>
      <p:cxnSp>
        <p:nvCxnSpPr>
          <p:cNvPr id="9" name="Gerader Verbinder 8">
            <a:extLst>
              <a:ext uri="{FF2B5EF4-FFF2-40B4-BE49-F238E27FC236}">
                <a16:creationId xmlns:a16="http://schemas.microsoft.com/office/drawing/2014/main" id="{A5CBBF42-C429-1410-51A4-1140F276B4DA}"/>
              </a:ext>
            </a:extLst>
          </p:cNvPr>
          <p:cNvCxnSpPr/>
          <p:nvPr userDrawn="1"/>
        </p:nvCxnSpPr>
        <p:spPr>
          <a:xfrm>
            <a:off x="612000" y="0"/>
            <a:ext cx="0" cy="6858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el 1">
            <a:extLst>
              <a:ext uri="{FF2B5EF4-FFF2-40B4-BE49-F238E27FC236}">
                <a16:creationId xmlns:a16="http://schemas.microsoft.com/office/drawing/2014/main" id="{CD5F275C-2F77-45D8-C89E-9A6387E8BE85}"/>
              </a:ext>
            </a:extLst>
          </p:cNvPr>
          <p:cNvSpPr>
            <a:spLocks noGrp="1"/>
          </p:cNvSpPr>
          <p:nvPr>
            <p:ph type="title" hasCustomPrompt="1"/>
          </p:nvPr>
        </p:nvSpPr>
        <p:spPr>
          <a:xfrm>
            <a:off x="1152524" y="3129280"/>
            <a:ext cx="10488614" cy="1339722"/>
          </a:xfrm>
        </p:spPr>
        <p:txBody>
          <a:bodyPr anchor="t" anchorCtr="0"/>
          <a:lstStyle>
            <a:lvl1pPr algn="ctr">
              <a:defRPr sz="4800">
                <a:solidFill>
                  <a:schemeClr val="bg1"/>
                </a:solidFill>
              </a:defRPr>
            </a:lvl1pPr>
          </a:lstStyle>
          <a:p>
            <a:r>
              <a:rPr lang="de-DE" dirty="0" err="1"/>
              <a:t>Kapiteltrenner</a:t>
            </a:r>
            <a:r>
              <a:rPr lang="de-DE" dirty="0"/>
              <a:t> #5 </a:t>
            </a:r>
            <a:br>
              <a:rPr lang="de-DE" dirty="0"/>
            </a:br>
            <a:r>
              <a:rPr lang="de-DE" dirty="0"/>
              <a:t>Sparkasse Head 48pt</a:t>
            </a:r>
          </a:p>
        </p:txBody>
      </p:sp>
      <p:sp>
        <p:nvSpPr>
          <p:cNvPr id="3" name="Textplatzhalter 2">
            <a:extLst>
              <a:ext uri="{FF2B5EF4-FFF2-40B4-BE49-F238E27FC236}">
                <a16:creationId xmlns:a16="http://schemas.microsoft.com/office/drawing/2014/main" id="{CE686EEC-439A-FD3B-7819-F26F9256AE84}"/>
              </a:ext>
            </a:extLst>
          </p:cNvPr>
          <p:cNvSpPr>
            <a:spLocks noGrp="1"/>
          </p:cNvSpPr>
          <p:nvPr>
            <p:ph type="body" idx="1" hasCustomPrompt="1"/>
          </p:nvPr>
        </p:nvSpPr>
        <p:spPr>
          <a:xfrm>
            <a:off x="1152000" y="2326640"/>
            <a:ext cx="10490400" cy="639237"/>
          </a:xfrm>
        </p:spPr>
        <p:txBody>
          <a:bodyPr/>
          <a:lstStyle>
            <a:lvl1pPr marL="0" indent="0" algn="ctr">
              <a:lnSpc>
                <a:spcPct val="100000"/>
              </a:lnSpc>
              <a:spcBef>
                <a:spcPts val="0"/>
              </a:spcBef>
              <a:buNone/>
              <a:defRPr sz="4000">
                <a:solidFill>
                  <a:schemeClr val="bg1"/>
                </a:solidFill>
                <a:latin typeface="Sparkasse Medium" panose="020B060308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1.1.1.</a:t>
            </a:r>
          </a:p>
        </p:txBody>
      </p:sp>
      <p:sp>
        <p:nvSpPr>
          <p:cNvPr id="6" name="Foliennummernplatzhalter 5">
            <a:extLst>
              <a:ext uri="{FF2B5EF4-FFF2-40B4-BE49-F238E27FC236}">
                <a16:creationId xmlns:a16="http://schemas.microsoft.com/office/drawing/2014/main" id="{B90D4FD8-989A-C130-044E-326FCFA4F478}"/>
              </a:ext>
            </a:extLst>
          </p:cNvPr>
          <p:cNvSpPr>
            <a:spLocks noGrp="1"/>
          </p:cNvSpPr>
          <p:nvPr>
            <p:ph type="sldNum" sz="quarter" idx="12"/>
          </p:nvPr>
        </p:nvSpPr>
        <p:spPr/>
        <p:txBody>
          <a:bodyPr/>
          <a:lstStyle/>
          <a:p>
            <a:fld id="{59F716AE-B1C6-41F5-8EFD-31941EDB35D4}" type="slidenum">
              <a:rPr lang="de-DE" smtClean="0"/>
              <a:t>‹Nr.›</a:t>
            </a:fld>
            <a:endParaRPr lang="de-DE"/>
          </a:p>
        </p:txBody>
      </p:sp>
    </p:spTree>
    <p:extLst>
      <p:ext uri="{BB962C8B-B14F-4D97-AF65-F5344CB8AC3E}">
        <p14:creationId xmlns:p14="http://schemas.microsoft.com/office/powerpoint/2010/main" val="3960054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apiteltrenner-Folie #6">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8CA5978C-6E6B-91C7-D2AB-E499854D1162}"/>
              </a:ext>
            </a:extLst>
          </p:cNvPr>
          <p:cNvSpPr/>
          <p:nvPr userDrawn="1"/>
        </p:nvSpPr>
        <p:spPr>
          <a:xfrm>
            <a:off x="611226" y="0"/>
            <a:ext cx="11580774"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r Verbinder 8">
            <a:extLst>
              <a:ext uri="{FF2B5EF4-FFF2-40B4-BE49-F238E27FC236}">
                <a16:creationId xmlns:a16="http://schemas.microsoft.com/office/drawing/2014/main" id="{A5CBBF42-C429-1410-51A4-1140F276B4DA}"/>
              </a:ext>
            </a:extLst>
          </p:cNvPr>
          <p:cNvCxnSpPr/>
          <p:nvPr userDrawn="1"/>
        </p:nvCxnSpPr>
        <p:spPr>
          <a:xfrm>
            <a:off x="612000" y="0"/>
            <a:ext cx="0" cy="6858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el 1">
            <a:extLst>
              <a:ext uri="{FF2B5EF4-FFF2-40B4-BE49-F238E27FC236}">
                <a16:creationId xmlns:a16="http://schemas.microsoft.com/office/drawing/2014/main" id="{CD5F275C-2F77-45D8-C89E-9A6387E8BE85}"/>
              </a:ext>
            </a:extLst>
          </p:cNvPr>
          <p:cNvSpPr>
            <a:spLocks noGrp="1"/>
          </p:cNvSpPr>
          <p:nvPr>
            <p:ph type="title" hasCustomPrompt="1"/>
          </p:nvPr>
        </p:nvSpPr>
        <p:spPr>
          <a:xfrm>
            <a:off x="1152524" y="2388740"/>
            <a:ext cx="6733618" cy="3910459"/>
          </a:xfrm>
        </p:spPr>
        <p:txBody>
          <a:bodyPr anchor="t" anchorCtr="0"/>
          <a:lstStyle>
            <a:lvl1pPr algn="l">
              <a:defRPr sz="4800">
                <a:solidFill>
                  <a:schemeClr val="bg1"/>
                </a:solidFill>
              </a:defRPr>
            </a:lvl1pPr>
          </a:lstStyle>
          <a:p>
            <a:r>
              <a:rPr lang="de-DE" dirty="0" err="1"/>
              <a:t>Kapiteltrenner</a:t>
            </a:r>
            <a:r>
              <a:rPr lang="de-DE" dirty="0"/>
              <a:t> #6 </a:t>
            </a:r>
            <a:br>
              <a:rPr lang="de-DE" dirty="0"/>
            </a:br>
            <a:r>
              <a:rPr lang="de-DE" dirty="0"/>
              <a:t>Sparkasse Head 48pt</a:t>
            </a:r>
          </a:p>
        </p:txBody>
      </p:sp>
      <p:sp>
        <p:nvSpPr>
          <p:cNvPr id="3" name="Textplatzhalter 2">
            <a:extLst>
              <a:ext uri="{FF2B5EF4-FFF2-40B4-BE49-F238E27FC236}">
                <a16:creationId xmlns:a16="http://schemas.microsoft.com/office/drawing/2014/main" id="{CE686EEC-439A-FD3B-7819-F26F9256AE84}"/>
              </a:ext>
            </a:extLst>
          </p:cNvPr>
          <p:cNvSpPr>
            <a:spLocks noGrp="1"/>
          </p:cNvSpPr>
          <p:nvPr>
            <p:ph type="body" idx="1" hasCustomPrompt="1"/>
          </p:nvPr>
        </p:nvSpPr>
        <p:spPr>
          <a:xfrm>
            <a:off x="1152000" y="1699621"/>
            <a:ext cx="6734765" cy="360000"/>
          </a:xfrm>
        </p:spPr>
        <p:txBody>
          <a:bodyPr/>
          <a:lstStyle>
            <a:lvl1pPr marL="0" indent="0" algn="l">
              <a:lnSpc>
                <a:spcPct val="100000"/>
              </a:lnSpc>
              <a:spcBef>
                <a:spcPts val="0"/>
              </a:spcBef>
              <a:buNone/>
              <a:defRPr sz="3000">
                <a:solidFill>
                  <a:schemeClr val="bg1"/>
                </a:solidFill>
                <a:latin typeface="Sparkasse Medium" panose="020B060308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1.1.1.</a:t>
            </a:r>
          </a:p>
        </p:txBody>
      </p:sp>
      <p:sp>
        <p:nvSpPr>
          <p:cNvPr id="6" name="Foliennummernplatzhalter 5">
            <a:extLst>
              <a:ext uri="{FF2B5EF4-FFF2-40B4-BE49-F238E27FC236}">
                <a16:creationId xmlns:a16="http://schemas.microsoft.com/office/drawing/2014/main" id="{B90D4FD8-989A-C130-044E-326FCFA4F478}"/>
              </a:ext>
            </a:extLst>
          </p:cNvPr>
          <p:cNvSpPr>
            <a:spLocks noGrp="1"/>
          </p:cNvSpPr>
          <p:nvPr>
            <p:ph type="sldNum" sz="quarter" idx="12"/>
          </p:nvPr>
        </p:nvSpPr>
        <p:spPr/>
        <p:txBody>
          <a:bodyPr/>
          <a:lstStyle/>
          <a:p>
            <a:fld id="{59F716AE-B1C6-41F5-8EFD-31941EDB35D4}" type="slidenum">
              <a:rPr lang="de-DE" smtClean="0"/>
              <a:t>‹Nr.›</a:t>
            </a:fld>
            <a:endParaRPr lang="de-DE"/>
          </a:p>
        </p:txBody>
      </p:sp>
      <p:sp>
        <p:nvSpPr>
          <p:cNvPr id="7" name="Bildplatzhalter 4">
            <a:extLst>
              <a:ext uri="{FF2B5EF4-FFF2-40B4-BE49-F238E27FC236}">
                <a16:creationId xmlns:a16="http://schemas.microsoft.com/office/drawing/2014/main" id="{8C2D2830-9194-FB31-E576-D3CCF216298C}"/>
              </a:ext>
            </a:extLst>
          </p:cNvPr>
          <p:cNvSpPr>
            <a:spLocks noGrp="1"/>
          </p:cNvSpPr>
          <p:nvPr>
            <p:ph type="pic" sz="quarter" idx="13" hasCustomPrompt="1"/>
          </p:nvPr>
        </p:nvSpPr>
        <p:spPr>
          <a:xfrm>
            <a:off x="8085470" y="0"/>
            <a:ext cx="4106530" cy="6858000"/>
          </a:xfrm>
          <a:solidFill>
            <a:schemeClr val="bg1">
              <a:lumMod val="95000"/>
            </a:schemeClr>
          </a:solidFill>
        </p:spPr>
        <p:txBody>
          <a:bodyPr lIns="72000" tIns="72000"/>
          <a:lstStyle>
            <a:lvl1pPr>
              <a:defRPr sz="1000"/>
            </a:lvl1pPr>
          </a:lstStyle>
          <a:p>
            <a:pPr marL="0" marR="0" lvl="0" indent="0" algn="l" defTabSz="914400" rtl="0" eaLnBrk="1" fontAlgn="auto" latinLnBrk="0" hangingPunct="1">
              <a:lnSpc>
                <a:spcPct val="114000"/>
              </a:lnSpc>
              <a:spcBef>
                <a:spcPts val="1800"/>
              </a:spcBef>
              <a:spcAft>
                <a:spcPts val="0"/>
              </a:spcAft>
              <a:buClrTx/>
              <a:buSzTx/>
              <a:buFontTx/>
              <a:buNone/>
              <a:tabLst/>
              <a:defRPr/>
            </a:pPr>
            <a:r>
              <a:rPr lang="de-DE" noProof="0" dirty="0"/>
              <a:t>Bitte fügen Sie ein Bild über Klick auf das Symbol im Platzhalter ein </a:t>
            </a:r>
            <a:r>
              <a:rPr lang="de-DE" dirty="0"/>
              <a:t>und stellen sie es über Anordnen &gt; In den Hintergrund</a:t>
            </a:r>
            <a:r>
              <a:rPr lang="de-DE" noProof="0" dirty="0"/>
              <a:t>. Oder mit Klick auf den Platzhalter und der rechten Maustaste den Befehl „Bild einfügen“ auswählen. Oder ein Bild aus der Zwischenablage in den angeklickten Platzhalter einfügen. Format </a:t>
            </a:r>
            <a:r>
              <a:rPr lang="de-DE" dirty="0"/>
              <a:t>11,41 x 19,05 cm.</a:t>
            </a:r>
          </a:p>
        </p:txBody>
      </p:sp>
    </p:spTree>
    <p:extLst>
      <p:ext uri="{BB962C8B-B14F-4D97-AF65-F5344CB8AC3E}">
        <p14:creationId xmlns:p14="http://schemas.microsoft.com/office/powerpoint/2010/main" val="699501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tement-Folie #1">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8CA5978C-6E6B-91C7-D2AB-E499854D1162}"/>
              </a:ext>
            </a:extLst>
          </p:cNvPr>
          <p:cNvSpPr/>
          <p:nvPr userDrawn="1"/>
        </p:nvSpPr>
        <p:spPr>
          <a:xfrm>
            <a:off x="611226" y="0"/>
            <a:ext cx="11581974"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r Verbinder 8">
            <a:extLst>
              <a:ext uri="{FF2B5EF4-FFF2-40B4-BE49-F238E27FC236}">
                <a16:creationId xmlns:a16="http://schemas.microsoft.com/office/drawing/2014/main" id="{A5CBBF42-C429-1410-51A4-1140F276B4DA}"/>
              </a:ext>
            </a:extLst>
          </p:cNvPr>
          <p:cNvCxnSpPr/>
          <p:nvPr userDrawn="1"/>
        </p:nvCxnSpPr>
        <p:spPr>
          <a:xfrm>
            <a:off x="612000" y="0"/>
            <a:ext cx="0" cy="6858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el 1">
            <a:extLst>
              <a:ext uri="{FF2B5EF4-FFF2-40B4-BE49-F238E27FC236}">
                <a16:creationId xmlns:a16="http://schemas.microsoft.com/office/drawing/2014/main" id="{CD5F275C-2F77-45D8-C89E-9A6387E8BE85}"/>
              </a:ext>
            </a:extLst>
          </p:cNvPr>
          <p:cNvSpPr>
            <a:spLocks noGrp="1"/>
          </p:cNvSpPr>
          <p:nvPr>
            <p:ph type="title" hasCustomPrompt="1"/>
          </p:nvPr>
        </p:nvSpPr>
        <p:spPr>
          <a:xfrm>
            <a:off x="1152524" y="1350000"/>
            <a:ext cx="10488614" cy="2880000"/>
          </a:xfrm>
        </p:spPr>
        <p:txBody>
          <a:bodyPr anchor="b" anchorCtr="0"/>
          <a:lstStyle>
            <a:lvl1pPr algn="ctr">
              <a:lnSpc>
                <a:spcPct val="100000"/>
              </a:lnSpc>
              <a:tabLst/>
              <a:defRPr sz="4800">
                <a:solidFill>
                  <a:schemeClr val="bg1"/>
                </a:solidFill>
              </a:defRPr>
            </a:lvl1pPr>
          </a:lstStyle>
          <a:p>
            <a:r>
              <a:rPr lang="de-DE" dirty="0"/>
              <a:t>»Statement #1 </a:t>
            </a:r>
            <a:br>
              <a:rPr lang="de-DE" dirty="0"/>
            </a:br>
            <a:r>
              <a:rPr lang="de-DE" dirty="0"/>
              <a:t>Sparkasse Head 48pt zentriert </a:t>
            </a:r>
            <a:br>
              <a:rPr lang="de-DE" dirty="0"/>
            </a:br>
            <a:r>
              <a:rPr lang="de-DE" dirty="0"/>
              <a:t>ein- bis vierzeilig«</a:t>
            </a:r>
          </a:p>
        </p:txBody>
      </p:sp>
      <p:sp>
        <p:nvSpPr>
          <p:cNvPr id="3" name="Textplatzhalter 2">
            <a:extLst>
              <a:ext uri="{FF2B5EF4-FFF2-40B4-BE49-F238E27FC236}">
                <a16:creationId xmlns:a16="http://schemas.microsoft.com/office/drawing/2014/main" id="{CE686EEC-439A-FD3B-7819-F26F9256AE84}"/>
              </a:ext>
            </a:extLst>
          </p:cNvPr>
          <p:cNvSpPr>
            <a:spLocks noGrp="1"/>
          </p:cNvSpPr>
          <p:nvPr>
            <p:ph type="body" idx="1" hasCustomPrompt="1"/>
          </p:nvPr>
        </p:nvSpPr>
        <p:spPr>
          <a:xfrm>
            <a:off x="1152000" y="4680000"/>
            <a:ext cx="10490400" cy="360000"/>
          </a:xfrm>
        </p:spPr>
        <p:txBody>
          <a:bodyPr/>
          <a:lstStyle>
            <a:lvl1pPr marL="0" indent="0" algn="ctr">
              <a:spcBef>
                <a:spcPts val="0"/>
              </a:spcBef>
              <a:buNone/>
              <a:defRPr sz="1400">
                <a:solidFill>
                  <a:schemeClr val="bg1"/>
                </a:solidFill>
                <a:latin typeface="Sparkasse Medium" panose="020B060308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Autor oder Quelle Sparkasse Medium 14pt</a:t>
            </a:r>
          </a:p>
        </p:txBody>
      </p:sp>
      <p:sp>
        <p:nvSpPr>
          <p:cNvPr id="6" name="Foliennummernplatzhalter 5">
            <a:extLst>
              <a:ext uri="{FF2B5EF4-FFF2-40B4-BE49-F238E27FC236}">
                <a16:creationId xmlns:a16="http://schemas.microsoft.com/office/drawing/2014/main" id="{B90D4FD8-989A-C130-044E-326FCFA4F478}"/>
              </a:ext>
            </a:extLst>
          </p:cNvPr>
          <p:cNvSpPr>
            <a:spLocks noGrp="1"/>
          </p:cNvSpPr>
          <p:nvPr>
            <p:ph type="sldNum" sz="quarter" idx="12"/>
          </p:nvPr>
        </p:nvSpPr>
        <p:spPr/>
        <p:txBody>
          <a:bodyPr/>
          <a:lstStyle/>
          <a:p>
            <a:fld id="{59F716AE-B1C6-41F5-8EFD-31941EDB35D4}" type="slidenum">
              <a:rPr lang="de-DE" smtClean="0"/>
              <a:t>‹Nr.›</a:t>
            </a:fld>
            <a:endParaRPr lang="de-DE"/>
          </a:p>
        </p:txBody>
      </p:sp>
      <p:sp>
        <p:nvSpPr>
          <p:cNvPr id="5" name="Untertitel 2">
            <a:extLst>
              <a:ext uri="{FF2B5EF4-FFF2-40B4-BE49-F238E27FC236}">
                <a16:creationId xmlns:a16="http://schemas.microsoft.com/office/drawing/2014/main" id="{6147F71F-55B1-B29B-00C3-246FD7E20937}"/>
              </a:ext>
            </a:extLst>
          </p:cNvPr>
          <p:cNvSpPr>
            <a:spLocks noGrp="1"/>
          </p:cNvSpPr>
          <p:nvPr>
            <p:ph type="subTitle" idx="13" hasCustomPrompt="1"/>
          </p:nvPr>
        </p:nvSpPr>
        <p:spPr>
          <a:xfrm>
            <a:off x="1152000" y="489600"/>
            <a:ext cx="10488613" cy="468000"/>
          </a:xfrm>
        </p:spPr>
        <p:txBody>
          <a:bodyPr/>
          <a:lstStyle>
            <a:lvl1pPr marL="0" indent="0" algn="l">
              <a:spcBef>
                <a:spcPts val="0"/>
              </a:spcBef>
              <a:buNone/>
              <a:tabLst>
                <a:tab pos="3857625" algn="l"/>
              </a:tabLst>
              <a:defRPr sz="2800">
                <a:solidFill>
                  <a:schemeClr val="bg1"/>
                </a:solidFill>
                <a:latin typeface="Sparkasse Head" panose="020B08040506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Headline Sparkasse Head 28pt ein- bis max. zweizeilig</a:t>
            </a:r>
          </a:p>
        </p:txBody>
      </p:sp>
    </p:spTree>
    <p:extLst>
      <p:ext uri="{BB962C8B-B14F-4D97-AF65-F5344CB8AC3E}">
        <p14:creationId xmlns:p14="http://schemas.microsoft.com/office/powerpoint/2010/main" val="1408333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atement-Folie #2">
    <p:spTree>
      <p:nvGrpSpPr>
        <p:cNvPr id="1" name=""/>
        <p:cNvGrpSpPr/>
        <p:nvPr/>
      </p:nvGrpSpPr>
      <p:grpSpPr>
        <a:xfrm>
          <a:off x="0" y="0"/>
          <a:ext cx="0" cy="0"/>
          <a:chOff x="0" y="0"/>
          <a:chExt cx="0" cy="0"/>
        </a:xfrm>
      </p:grpSpPr>
      <p:cxnSp>
        <p:nvCxnSpPr>
          <p:cNvPr id="9" name="Gerader Verbinder 8">
            <a:extLst>
              <a:ext uri="{FF2B5EF4-FFF2-40B4-BE49-F238E27FC236}">
                <a16:creationId xmlns:a16="http://schemas.microsoft.com/office/drawing/2014/main" id="{A5CBBF42-C429-1410-51A4-1140F276B4DA}"/>
              </a:ext>
            </a:extLst>
          </p:cNvPr>
          <p:cNvCxnSpPr/>
          <p:nvPr userDrawn="1"/>
        </p:nvCxnSpPr>
        <p:spPr>
          <a:xfrm>
            <a:off x="612000" y="0"/>
            <a:ext cx="0" cy="6858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el 1">
            <a:extLst>
              <a:ext uri="{FF2B5EF4-FFF2-40B4-BE49-F238E27FC236}">
                <a16:creationId xmlns:a16="http://schemas.microsoft.com/office/drawing/2014/main" id="{CD5F275C-2F77-45D8-C89E-9A6387E8BE85}"/>
              </a:ext>
            </a:extLst>
          </p:cNvPr>
          <p:cNvSpPr>
            <a:spLocks noGrp="1"/>
          </p:cNvSpPr>
          <p:nvPr>
            <p:ph type="title" hasCustomPrompt="1"/>
          </p:nvPr>
        </p:nvSpPr>
        <p:spPr>
          <a:xfrm>
            <a:off x="1152524" y="1350000"/>
            <a:ext cx="10488614" cy="2880000"/>
          </a:xfrm>
        </p:spPr>
        <p:txBody>
          <a:bodyPr anchor="b" anchorCtr="0"/>
          <a:lstStyle>
            <a:lvl1pPr algn="ctr">
              <a:lnSpc>
                <a:spcPct val="100000"/>
              </a:lnSpc>
              <a:defRPr sz="4800">
                <a:solidFill>
                  <a:schemeClr val="tx1"/>
                </a:solidFill>
              </a:defRPr>
            </a:lvl1pPr>
          </a:lstStyle>
          <a:p>
            <a:r>
              <a:rPr lang="de-DE" dirty="0"/>
              <a:t>»Statement #2 </a:t>
            </a:r>
            <a:br>
              <a:rPr lang="de-DE" dirty="0"/>
            </a:br>
            <a:r>
              <a:rPr lang="de-DE" dirty="0"/>
              <a:t>Sparkasse Head 48pt zentriert </a:t>
            </a:r>
            <a:br>
              <a:rPr lang="de-DE" dirty="0"/>
            </a:br>
            <a:r>
              <a:rPr lang="de-DE" dirty="0"/>
              <a:t>ein- bis vierzeilig«</a:t>
            </a:r>
          </a:p>
        </p:txBody>
      </p:sp>
      <p:sp>
        <p:nvSpPr>
          <p:cNvPr id="3" name="Textplatzhalter 2">
            <a:extLst>
              <a:ext uri="{FF2B5EF4-FFF2-40B4-BE49-F238E27FC236}">
                <a16:creationId xmlns:a16="http://schemas.microsoft.com/office/drawing/2014/main" id="{CE686EEC-439A-FD3B-7819-F26F9256AE84}"/>
              </a:ext>
            </a:extLst>
          </p:cNvPr>
          <p:cNvSpPr>
            <a:spLocks noGrp="1"/>
          </p:cNvSpPr>
          <p:nvPr>
            <p:ph type="body" idx="1" hasCustomPrompt="1"/>
          </p:nvPr>
        </p:nvSpPr>
        <p:spPr>
          <a:xfrm>
            <a:off x="1152000" y="4680000"/>
            <a:ext cx="10490400" cy="360000"/>
          </a:xfrm>
        </p:spPr>
        <p:txBody>
          <a:bodyPr/>
          <a:lstStyle>
            <a:lvl1pPr marL="0" indent="0" algn="ctr">
              <a:spcBef>
                <a:spcPts val="0"/>
              </a:spcBef>
              <a:buNone/>
              <a:defRPr sz="1400">
                <a:solidFill>
                  <a:schemeClr val="tx1"/>
                </a:solidFill>
                <a:latin typeface="Sparkasse Medium" panose="020B060308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Autor oder Quelle Sparkasse Medium 14pt</a:t>
            </a:r>
          </a:p>
        </p:txBody>
      </p:sp>
      <p:sp>
        <p:nvSpPr>
          <p:cNvPr id="6" name="Foliennummernplatzhalter 5">
            <a:extLst>
              <a:ext uri="{FF2B5EF4-FFF2-40B4-BE49-F238E27FC236}">
                <a16:creationId xmlns:a16="http://schemas.microsoft.com/office/drawing/2014/main" id="{B90D4FD8-989A-C130-044E-326FCFA4F478}"/>
              </a:ext>
            </a:extLst>
          </p:cNvPr>
          <p:cNvSpPr>
            <a:spLocks noGrp="1"/>
          </p:cNvSpPr>
          <p:nvPr>
            <p:ph type="sldNum" sz="quarter" idx="12"/>
          </p:nvPr>
        </p:nvSpPr>
        <p:spPr/>
        <p:txBody>
          <a:bodyPr/>
          <a:lstStyle/>
          <a:p>
            <a:fld id="{59F716AE-B1C6-41F5-8EFD-31941EDB35D4}" type="slidenum">
              <a:rPr lang="de-DE" smtClean="0"/>
              <a:t>‹Nr.›</a:t>
            </a:fld>
            <a:endParaRPr lang="de-DE"/>
          </a:p>
        </p:txBody>
      </p:sp>
      <p:sp>
        <p:nvSpPr>
          <p:cNvPr id="4" name="Untertitel 2">
            <a:extLst>
              <a:ext uri="{FF2B5EF4-FFF2-40B4-BE49-F238E27FC236}">
                <a16:creationId xmlns:a16="http://schemas.microsoft.com/office/drawing/2014/main" id="{86EDD31A-D279-36DE-532B-AD75F4472DDD}"/>
              </a:ext>
            </a:extLst>
          </p:cNvPr>
          <p:cNvSpPr>
            <a:spLocks noGrp="1"/>
          </p:cNvSpPr>
          <p:nvPr>
            <p:ph type="subTitle" idx="13" hasCustomPrompt="1"/>
          </p:nvPr>
        </p:nvSpPr>
        <p:spPr>
          <a:xfrm>
            <a:off x="1152000" y="489600"/>
            <a:ext cx="10488613" cy="468000"/>
          </a:xfrm>
        </p:spPr>
        <p:txBody>
          <a:bodyPr/>
          <a:lstStyle>
            <a:lvl1pPr marL="0" indent="0" algn="l">
              <a:spcBef>
                <a:spcPts val="0"/>
              </a:spcBef>
              <a:buNone/>
              <a:tabLst>
                <a:tab pos="3857625" algn="l"/>
              </a:tabLst>
              <a:defRPr sz="2800">
                <a:solidFill>
                  <a:schemeClr val="tx1"/>
                </a:solidFill>
                <a:latin typeface="Sparkasse Head" panose="020B08040506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Headline Sparkasse Head 28pt ein- bis max. zweizeilig</a:t>
            </a:r>
          </a:p>
        </p:txBody>
      </p:sp>
    </p:spTree>
    <p:extLst>
      <p:ext uri="{BB962C8B-B14F-4D97-AF65-F5344CB8AC3E}">
        <p14:creationId xmlns:p14="http://schemas.microsoft.com/office/powerpoint/2010/main" val="2366773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atement-Folie #3">
    <p:spTree>
      <p:nvGrpSpPr>
        <p:cNvPr id="1" name=""/>
        <p:cNvGrpSpPr/>
        <p:nvPr/>
      </p:nvGrpSpPr>
      <p:grpSpPr>
        <a:xfrm>
          <a:off x="0" y="0"/>
          <a:ext cx="0" cy="0"/>
          <a:chOff x="0" y="0"/>
          <a:chExt cx="0" cy="0"/>
        </a:xfrm>
      </p:grpSpPr>
      <p:sp>
        <p:nvSpPr>
          <p:cNvPr id="4" name="Bildplatzhalter 4">
            <a:extLst>
              <a:ext uri="{FF2B5EF4-FFF2-40B4-BE49-F238E27FC236}">
                <a16:creationId xmlns:a16="http://schemas.microsoft.com/office/drawing/2014/main" id="{2482AC49-68BF-CEC7-D064-DFB55C825189}"/>
              </a:ext>
            </a:extLst>
          </p:cNvPr>
          <p:cNvSpPr>
            <a:spLocks noGrp="1"/>
          </p:cNvSpPr>
          <p:nvPr>
            <p:ph type="pic" sz="quarter" idx="13" hasCustomPrompt="1"/>
          </p:nvPr>
        </p:nvSpPr>
        <p:spPr>
          <a:xfrm>
            <a:off x="619200" y="0"/>
            <a:ext cx="11572800" cy="6858000"/>
          </a:xfrm>
          <a:solidFill>
            <a:schemeClr val="bg1">
              <a:lumMod val="95000"/>
            </a:schemeClr>
          </a:solidFill>
        </p:spPr>
        <p:txBody>
          <a:bodyPr lIns="72000" tIns="72000"/>
          <a:lstStyle>
            <a:lvl1pPr>
              <a:spcBef>
                <a:spcPts val="0"/>
              </a:spcBef>
              <a:defRPr sz="1000"/>
            </a:lvl1pPr>
          </a:lstStyle>
          <a:p>
            <a:r>
              <a:rPr lang="de-DE" noProof="0" dirty="0"/>
              <a:t>Bitte fügen Sie ein Bild über Klick auf das Symbol im Platzhalter ein </a:t>
            </a:r>
            <a:r>
              <a:rPr lang="de-DE" dirty="0"/>
              <a:t>und stellen sie es über Anordnen &gt; In den Hintergrund</a:t>
            </a:r>
            <a:r>
              <a:rPr lang="de-DE" noProof="0" dirty="0"/>
              <a:t>.</a:t>
            </a:r>
            <a:br>
              <a:rPr lang="de-DE" noProof="0" dirty="0"/>
            </a:br>
            <a:r>
              <a:rPr lang="de-DE" noProof="0" dirty="0"/>
              <a:t>Oder mit Klick auf den Platzhalter und der rechten Maustaste den Befehl „Bild einfügen“ auswählen. </a:t>
            </a:r>
            <a:br>
              <a:rPr lang="de-DE" noProof="0" dirty="0"/>
            </a:br>
            <a:r>
              <a:rPr lang="de-DE" noProof="0" dirty="0"/>
              <a:t>Oder ein Bild aus der Zwischenablage in den angeklickten Platzhalter einfügen. Format </a:t>
            </a:r>
            <a:r>
              <a:rPr lang="de-DE" dirty="0"/>
              <a:t>32,15 x 19,05 cm.</a:t>
            </a:r>
          </a:p>
        </p:txBody>
      </p:sp>
      <p:cxnSp>
        <p:nvCxnSpPr>
          <p:cNvPr id="9" name="Gerader Verbinder 8">
            <a:extLst>
              <a:ext uri="{FF2B5EF4-FFF2-40B4-BE49-F238E27FC236}">
                <a16:creationId xmlns:a16="http://schemas.microsoft.com/office/drawing/2014/main" id="{A5CBBF42-C429-1410-51A4-1140F276B4DA}"/>
              </a:ext>
            </a:extLst>
          </p:cNvPr>
          <p:cNvCxnSpPr/>
          <p:nvPr userDrawn="1"/>
        </p:nvCxnSpPr>
        <p:spPr>
          <a:xfrm>
            <a:off x="612000" y="0"/>
            <a:ext cx="0" cy="6858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liennummernplatzhalter 5">
            <a:extLst>
              <a:ext uri="{FF2B5EF4-FFF2-40B4-BE49-F238E27FC236}">
                <a16:creationId xmlns:a16="http://schemas.microsoft.com/office/drawing/2014/main" id="{B90D4FD8-989A-C130-044E-326FCFA4F478}"/>
              </a:ext>
            </a:extLst>
          </p:cNvPr>
          <p:cNvSpPr>
            <a:spLocks noGrp="1"/>
          </p:cNvSpPr>
          <p:nvPr>
            <p:ph type="sldNum" sz="quarter" idx="12"/>
          </p:nvPr>
        </p:nvSpPr>
        <p:spPr/>
        <p:txBody>
          <a:bodyPr/>
          <a:lstStyle/>
          <a:p>
            <a:fld id="{59F716AE-B1C6-41F5-8EFD-31941EDB35D4}" type="slidenum">
              <a:rPr lang="de-DE" smtClean="0"/>
              <a:t>‹Nr.›</a:t>
            </a:fld>
            <a:endParaRPr lang="de-DE"/>
          </a:p>
        </p:txBody>
      </p:sp>
      <p:sp>
        <p:nvSpPr>
          <p:cNvPr id="5" name="Titel 1">
            <a:extLst>
              <a:ext uri="{FF2B5EF4-FFF2-40B4-BE49-F238E27FC236}">
                <a16:creationId xmlns:a16="http://schemas.microsoft.com/office/drawing/2014/main" id="{A662E445-3F9C-1689-9EF8-97665E237461}"/>
              </a:ext>
            </a:extLst>
          </p:cNvPr>
          <p:cNvSpPr>
            <a:spLocks noGrp="1"/>
          </p:cNvSpPr>
          <p:nvPr>
            <p:ph type="title" hasCustomPrompt="1"/>
          </p:nvPr>
        </p:nvSpPr>
        <p:spPr>
          <a:xfrm>
            <a:off x="1152524" y="1350000"/>
            <a:ext cx="10488614" cy="2880000"/>
          </a:xfrm>
        </p:spPr>
        <p:txBody>
          <a:bodyPr anchor="b" anchorCtr="0"/>
          <a:lstStyle>
            <a:lvl1pPr algn="ctr">
              <a:lnSpc>
                <a:spcPct val="100000"/>
              </a:lnSpc>
              <a:tabLst/>
              <a:defRPr sz="4800">
                <a:solidFill>
                  <a:schemeClr val="bg1"/>
                </a:solidFill>
              </a:defRPr>
            </a:lvl1pPr>
          </a:lstStyle>
          <a:p>
            <a:r>
              <a:rPr lang="de-DE" dirty="0"/>
              <a:t>»Statement #3 </a:t>
            </a:r>
            <a:br>
              <a:rPr lang="de-DE" dirty="0"/>
            </a:br>
            <a:r>
              <a:rPr lang="de-DE" dirty="0"/>
              <a:t>Sparkasse Head 48pt zentriert </a:t>
            </a:r>
            <a:br>
              <a:rPr lang="de-DE" dirty="0"/>
            </a:br>
            <a:r>
              <a:rPr lang="de-DE" dirty="0"/>
              <a:t>ein- bis vierzeilig«</a:t>
            </a:r>
          </a:p>
        </p:txBody>
      </p:sp>
      <p:sp>
        <p:nvSpPr>
          <p:cNvPr id="7" name="Textplatzhalter 2">
            <a:extLst>
              <a:ext uri="{FF2B5EF4-FFF2-40B4-BE49-F238E27FC236}">
                <a16:creationId xmlns:a16="http://schemas.microsoft.com/office/drawing/2014/main" id="{DADA7B2C-BB1E-E5CF-F561-56B80F142613}"/>
              </a:ext>
            </a:extLst>
          </p:cNvPr>
          <p:cNvSpPr>
            <a:spLocks noGrp="1"/>
          </p:cNvSpPr>
          <p:nvPr>
            <p:ph type="body" idx="1" hasCustomPrompt="1"/>
          </p:nvPr>
        </p:nvSpPr>
        <p:spPr>
          <a:xfrm>
            <a:off x="1152000" y="4680000"/>
            <a:ext cx="10490400" cy="360000"/>
          </a:xfrm>
        </p:spPr>
        <p:txBody>
          <a:bodyPr/>
          <a:lstStyle>
            <a:lvl1pPr marL="0" indent="0" algn="ctr">
              <a:spcBef>
                <a:spcPts val="0"/>
              </a:spcBef>
              <a:buNone/>
              <a:defRPr sz="1400">
                <a:solidFill>
                  <a:schemeClr val="bg1"/>
                </a:solidFill>
                <a:latin typeface="Sparkasse Medium" panose="020B060308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Autor oder Quelle Sparkasse Medium 14pt</a:t>
            </a:r>
          </a:p>
        </p:txBody>
      </p:sp>
    </p:spTree>
    <p:extLst>
      <p:ext uri="{BB962C8B-B14F-4D97-AF65-F5344CB8AC3E}">
        <p14:creationId xmlns:p14="http://schemas.microsoft.com/office/powerpoint/2010/main" val="4094416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atement-Folie #4">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8CA5978C-6E6B-91C7-D2AB-E499854D1162}"/>
              </a:ext>
            </a:extLst>
          </p:cNvPr>
          <p:cNvSpPr/>
          <p:nvPr userDrawn="1"/>
        </p:nvSpPr>
        <p:spPr>
          <a:xfrm>
            <a:off x="612774" y="0"/>
            <a:ext cx="11580425"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r Verbinder 8">
            <a:extLst>
              <a:ext uri="{FF2B5EF4-FFF2-40B4-BE49-F238E27FC236}">
                <a16:creationId xmlns:a16="http://schemas.microsoft.com/office/drawing/2014/main" id="{A5CBBF42-C429-1410-51A4-1140F276B4DA}"/>
              </a:ext>
            </a:extLst>
          </p:cNvPr>
          <p:cNvCxnSpPr/>
          <p:nvPr userDrawn="1"/>
        </p:nvCxnSpPr>
        <p:spPr>
          <a:xfrm>
            <a:off x="612000" y="0"/>
            <a:ext cx="0" cy="6858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el 1">
            <a:extLst>
              <a:ext uri="{FF2B5EF4-FFF2-40B4-BE49-F238E27FC236}">
                <a16:creationId xmlns:a16="http://schemas.microsoft.com/office/drawing/2014/main" id="{CD5F275C-2F77-45D8-C89E-9A6387E8BE85}"/>
              </a:ext>
            </a:extLst>
          </p:cNvPr>
          <p:cNvSpPr>
            <a:spLocks noGrp="1"/>
          </p:cNvSpPr>
          <p:nvPr>
            <p:ph type="title" hasCustomPrompt="1"/>
          </p:nvPr>
        </p:nvSpPr>
        <p:spPr>
          <a:xfrm>
            <a:off x="1152524" y="1620839"/>
            <a:ext cx="10488614" cy="2641600"/>
          </a:xfrm>
        </p:spPr>
        <p:txBody>
          <a:bodyPr anchor="b" anchorCtr="0"/>
          <a:lstStyle>
            <a:lvl1pPr algn="ctr">
              <a:lnSpc>
                <a:spcPct val="100000"/>
              </a:lnSpc>
              <a:defRPr sz="7000">
                <a:solidFill>
                  <a:schemeClr val="bg1"/>
                </a:solidFill>
              </a:defRPr>
            </a:lvl1pPr>
          </a:lstStyle>
          <a:p>
            <a:r>
              <a:rPr lang="de-DE" dirty="0"/>
              <a:t>»Statement #4 70pt </a:t>
            </a:r>
            <a:br>
              <a:rPr lang="de-DE" dirty="0"/>
            </a:br>
            <a:r>
              <a:rPr lang="de-DE" dirty="0"/>
              <a:t>ein- bis zweizeilig«</a:t>
            </a:r>
          </a:p>
        </p:txBody>
      </p:sp>
      <p:sp>
        <p:nvSpPr>
          <p:cNvPr id="3" name="Textplatzhalter 2">
            <a:extLst>
              <a:ext uri="{FF2B5EF4-FFF2-40B4-BE49-F238E27FC236}">
                <a16:creationId xmlns:a16="http://schemas.microsoft.com/office/drawing/2014/main" id="{CE686EEC-439A-FD3B-7819-F26F9256AE84}"/>
              </a:ext>
            </a:extLst>
          </p:cNvPr>
          <p:cNvSpPr>
            <a:spLocks noGrp="1"/>
          </p:cNvSpPr>
          <p:nvPr>
            <p:ph type="body" idx="1" hasCustomPrompt="1"/>
          </p:nvPr>
        </p:nvSpPr>
        <p:spPr>
          <a:xfrm>
            <a:off x="1152000" y="4680000"/>
            <a:ext cx="10490400" cy="360000"/>
          </a:xfrm>
        </p:spPr>
        <p:txBody>
          <a:bodyPr/>
          <a:lstStyle>
            <a:lvl1pPr marL="0" indent="0" algn="ctr">
              <a:spcBef>
                <a:spcPts val="0"/>
              </a:spcBef>
              <a:buNone/>
              <a:defRPr sz="1400">
                <a:solidFill>
                  <a:schemeClr val="bg1"/>
                </a:solidFill>
                <a:latin typeface="Sparkasse Medium" panose="020B060308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Autor oder Quelle Sparkasse Medium 14pt</a:t>
            </a:r>
          </a:p>
        </p:txBody>
      </p:sp>
      <p:sp>
        <p:nvSpPr>
          <p:cNvPr id="6" name="Foliennummernplatzhalter 5">
            <a:extLst>
              <a:ext uri="{FF2B5EF4-FFF2-40B4-BE49-F238E27FC236}">
                <a16:creationId xmlns:a16="http://schemas.microsoft.com/office/drawing/2014/main" id="{B90D4FD8-989A-C130-044E-326FCFA4F478}"/>
              </a:ext>
            </a:extLst>
          </p:cNvPr>
          <p:cNvSpPr>
            <a:spLocks noGrp="1"/>
          </p:cNvSpPr>
          <p:nvPr>
            <p:ph type="sldNum" sz="quarter" idx="12"/>
          </p:nvPr>
        </p:nvSpPr>
        <p:spPr/>
        <p:txBody>
          <a:bodyPr/>
          <a:lstStyle/>
          <a:p>
            <a:fld id="{59F716AE-B1C6-41F5-8EFD-31941EDB35D4}" type="slidenum">
              <a:rPr lang="de-DE" smtClean="0"/>
              <a:t>‹Nr.›</a:t>
            </a:fld>
            <a:endParaRPr lang="de-DE"/>
          </a:p>
        </p:txBody>
      </p:sp>
      <p:sp>
        <p:nvSpPr>
          <p:cNvPr id="5" name="Untertitel 2">
            <a:extLst>
              <a:ext uri="{FF2B5EF4-FFF2-40B4-BE49-F238E27FC236}">
                <a16:creationId xmlns:a16="http://schemas.microsoft.com/office/drawing/2014/main" id="{7F4BE844-4F8F-9FF2-E0D2-49CF96E7D397}"/>
              </a:ext>
            </a:extLst>
          </p:cNvPr>
          <p:cNvSpPr>
            <a:spLocks noGrp="1"/>
          </p:cNvSpPr>
          <p:nvPr>
            <p:ph type="subTitle" idx="13" hasCustomPrompt="1"/>
          </p:nvPr>
        </p:nvSpPr>
        <p:spPr>
          <a:xfrm>
            <a:off x="1152000" y="486000"/>
            <a:ext cx="10488613" cy="468000"/>
          </a:xfrm>
        </p:spPr>
        <p:txBody>
          <a:bodyPr/>
          <a:lstStyle>
            <a:lvl1pPr marL="0" indent="0" algn="l">
              <a:spcBef>
                <a:spcPts val="0"/>
              </a:spcBef>
              <a:buNone/>
              <a:tabLst>
                <a:tab pos="3857625" algn="l"/>
              </a:tabLst>
              <a:defRPr sz="2800">
                <a:solidFill>
                  <a:schemeClr val="bg1"/>
                </a:solidFill>
                <a:latin typeface="Sparkasse Head" panose="020B08040506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Headline Sparkasse Head 28pt ein- bis max. zweizeilig</a:t>
            </a:r>
          </a:p>
        </p:txBody>
      </p:sp>
    </p:spTree>
    <p:extLst>
      <p:ext uri="{BB962C8B-B14F-4D97-AF65-F5344CB8AC3E}">
        <p14:creationId xmlns:p14="http://schemas.microsoft.com/office/powerpoint/2010/main" val="3792682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atement-Folie #5">
    <p:spTree>
      <p:nvGrpSpPr>
        <p:cNvPr id="1" name=""/>
        <p:cNvGrpSpPr/>
        <p:nvPr/>
      </p:nvGrpSpPr>
      <p:grpSpPr>
        <a:xfrm>
          <a:off x="0" y="0"/>
          <a:ext cx="0" cy="0"/>
          <a:chOff x="0" y="0"/>
          <a:chExt cx="0" cy="0"/>
        </a:xfrm>
      </p:grpSpPr>
      <p:cxnSp>
        <p:nvCxnSpPr>
          <p:cNvPr id="9" name="Gerader Verbinder 8">
            <a:extLst>
              <a:ext uri="{FF2B5EF4-FFF2-40B4-BE49-F238E27FC236}">
                <a16:creationId xmlns:a16="http://schemas.microsoft.com/office/drawing/2014/main" id="{A5CBBF42-C429-1410-51A4-1140F276B4DA}"/>
              </a:ext>
            </a:extLst>
          </p:cNvPr>
          <p:cNvCxnSpPr/>
          <p:nvPr userDrawn="1"/>
        </p:nvCxnSpPr>
        <p:spPr>
          <a:xfrm>
            <a:off x="612000" y="0"/>
            <a:ext cx="0" cy="6858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liennummernplatzhalter 5">
            <a:extLst>
              <a:ext uri="{FF2B5EF4-FFF2-40B4-BE49-F238E27FC236}">
                <a16:creationId xmlns:a16="http://schemas.microsoft.com/office/drawing/2014/main" id="{B90D4FD8-989A-C130-044E-326FCFA4F478}"/>
              </a:ext>
            </a:extLst>
          </p:cNvPr>
          <p:cNvSpPr>
            <a:spLocks noGrp="1"/>
          </p:cNvSpPr>
          <p:nvPr>
            <p:ph type="sldNum" sz="quarter" idx="12"/>
          </p:nvPr>
        </p:nvSpPr>
        <p:spPr/>
        <p:txBody>
          <a:bodyPr/>
          <a:lstStyle/>
          <a:p>
            <a:fld id="{59F716AE-B1C6-41F5-8EFD-31941EDB35D4}" type="slidenum">
              <a:rPr lang="de-DE" smtClean="0"/>
              <a:t>‹Nr.›</a:t>
            </a:fld>
            <a:endParaRPr lang="de-DE"/>
          </a:p>
        </p:txBody>
      </p:sp>
      <p:sp>
        <p:nvSpPr>
          <p:cNvPr id="2" name="Titel 1">
            <a:extLst>
              <a:ext uri="{FF2B5EF4-FFF2-40B4-BE49-F238E27FC236}">
                <a16:creationId xmlns:a16="http://schemas.microsoft.com/office/drawing/2014/main" id="{7EF46AA4-776F-67D3-9248-1E350A7CEBC2}"/>
              </a:ext>
            </a:extLst>
          </p:cNvPr>
          <p:cNvSpPr>
            <a:spLocks noGrp="1"/>
          </p:cNvSpPr>
          <p:nvPr>
            <p:ph type="title" hasCustomPrompt="1"/>
          </p:nvPr>
        </p:nvSpPr>
        <p:spPr>
          <a:xfrm>
            <a:off x="1152524" y="1620839"/>
            <a:ext cx="10488614" cy="2641600"/>
          </a:xfrm>
        </p:spPr>
        <p:txBody>
          <a:bodyPr anchor="b" anchorCtr="0"/>
          <a:lstStyle>
            <a:lvl1pPr algn="ctr">
              <a:lnSpc>
                <a:spcPct val="100000"/>
              </a:lnSpc>
              <a:defRPr sz="7000">
                <a:solidFill>
                  <a:schemeClr val="tx1"/>
                </a:solidFill>
              </a:defRPr>
            </a:lvl1pPr>
          </a:lstStyle>
          <a:p>
            <a:r>
              <a:rPr lang="de-DE" dirty="0"/>
              <a:t>»Statement #5 70pt </a:t>
            </a:r>
            <a:br>
              <a:rPr lang="de-DE" dirty="0"/>
            </a:br>
            <a:r>
              <a:rPr lang="de-DE" dirty="0"/>
              <a:t>ein- bis zweizeilig«</a:t>
            </a:r>
          </a:p>
        </p:txBody>
      </p:sp>
      <p:sp>
        <p:nvSpPr>
          <p:cNvPr id="3" name="Textplatzhalter 2">
            <a:extLst>
              <a:ext uri="{FF2B5EF4-FFF2-40B4-BE49-F238E27FC236}">
                <a16:creationId xmlns:a16="http://schemas.microsoft.com/office/drawing/2014/main" id="{4F51F540-12FB-2C90-93EE-729F79EF2EA8}"/>
              </a:ext>
            </a:extLst>
          </p:cNvPr>
          <p:cNvSpPr>
            <a:spLocks noGrp="1"/>
          </p:cNvSpPr>
          <p:nvPr>
            <p:ph type="body" idx="1" hasCustomPrompt="1"/>
          </p:nvPr>
        </p:nvSpPr>
        <p:spPr>
          <a:xfrm>
            <a:off x="1152000" y="4680000"/>
            <a:ext cx="10490400" cy="360000"/>
          </a:xfrm>
        </p:spPr>
        <p:txBody>
          <a:bodyPr/>
          <a:lstStyle>
            <a:lvl1pPr marL="0" indent="0" algn="ctr">
              <a:spcBef>
                <a:spcPts val="0"/>
              </a:spcBef>
              <a:buNone/>
              <a:defRPr sz="1400">
                <a:solidFill>
                  <a:schemeClr val="tx1"/>
                </a:solidFill>
                <a:latin typeface="Sparkasse Medium" panose="020B060308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Autor oder Quelle Sparkasse Medium 14pt</a:t>
            </a:r>
          </a:p>
        </p:txBody>
      </p:sp>
      <p:sp>
        <p:nvSpPr>
          <p:cNvPr id="4" name="Untertitel 2">
            <a:extLst>
              <a:ext uri="{FF2B5EF4-FFF2-40B4-BE49-F238E27FC236}">
                <a16:creationId xmlns:a16="http://schemas.microsoft.com/office/drawing/2014/main" id="{342D12E8-8E0A-5EB8-B4D3-7F64A54EBEC8}"/>
              </a:ext>
            </a:extLst>
          </p:cNvPr>
          <p:cNvSpPr>
            <a:spLocks noGrp="1"/>
          </p:cNvSpPr>
          <p:nvPr>
            <p:ph type="subTitle" idx="13" hasCustomPrompt="1"/>
          </p:nvPr>
        </p:nvSpPr>
        <p:spPr>
          <a:xfrm>
            <a:off x="1152000" y="489600"/>
            <a:ext cx="10488613" cy="468000"/>
          </a:xfrm>
        </p:spPr>
        <p:txBody>
          <a:bodyPr/>
          <a:lstStyle>
            <a:lvl1pPr marL="0" indent="0" algn="l">
              <a:spcBef>
                <a:spcPts val="0"/>
              </a:spcBef>
              <a:buNone/>
              <a:tabLst>
                <a:tab pos="3857625" algn="l"/>
              </a:tabLst>
              <a:defRPr sz="2800">
                <a:solidFill>
                  <a:schemeClr val="tx1"/>
                </a:solidFill>
                <a:latin typeface="Sparkasse Head" panose="020B08040506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Headline Sparkasse Head 28pt ein- bis max. zweizeilig</a:t>
            </a:r>
          </a:p>
        </p:txBody>
      </p:sp>
    </p:spTree>
    <p:extLst>
      <p:ext uri="{BB962C8B-B14F-4D97-AF65-F5344CB8AC3E}">
        <p14:creationId xmlns:p14="http://schemas.microsoft.com/office/powerpoint/2010/main" val="7343019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tatement-Folie #6">
    <p:spTree>
      <p:nvGrpSpPr>
        <p:cNvPr id="1" name=""/>
        <p:cNvGrpSpPr/>
        <p:nvPr/>
      </p:nvGrpSpPr>
      <p:grpSpPr>
        <a:xfrm>
          <a:off x="0" y="0"/>
          <a:ext cx="0" cy="0"/>
          <a:chOff x="0" y="0"/>
          <a:chExt cx="0" cy="0"/>
        </a:xfrm>
      </p:grpSpPr>
      <p:sp>
        <p:nvSpPr>
          <p:cNvPr id="4" name="Bildplatzhalter 4">
            <a:extLst>
              <a:ext uri="{FF2B5EF4-FFF2-40B4-BE49-F238E27FC236}">
                <a16:creationId xmlns:a16="http://schemas.microsoft.com/office/drawing/2014/main" id="{2482AC49-68BF-CEC7-D064-DFB55C825189}"/>
              </a:ext>
            </a:extLst>
          </p:cNvPr>
          <p:cNvSpPr>
            <a:spLocks noGrp="1"/>
          </p:cNvSpPr>
          <p:nvPr>
            <p:ph type="pic" sz="quarter" idx="13" hasCustomPrompt="1"/>
          </p:nvPr>
        </p:nvSpPr>
        <p:spPr>
          <a:xfrm>
            <a:off x="619200" y="0"/>
            <a:ext cx="11572800" cy="6858000"/>
          </a:xfrm>
          <a:solidFill>
            <a:schemeClr val="bg1">
              <a:lumMod val="95000"/>
            </a:schemeClr>
          </a:solidFill>
        </p:spPr>
        <p:txBody>
          <a:bodyPr lIns="72000" tIns="72000"/>
          <a:lstStyle>
            <a:lvl1pPr>
              <a:spcBef>
                <a:spcPts val="0"/>
              </a:spcBef>
              <a:defRPr sz="1000"/>
            </a:lvl1pPr>
          </a:lstStyle>
          <a:p>
            <a:r>
              <a:rPr lang="de-DE" noProof="0" dirty="0"/>
              <a:t>Bitte fügen Sie ein Bild über Klick auf das Symbol im Platzhalter ein </a:t>
            </a:r>
            <a:r>
              <a:rPr lang="de-DE" dirty="0"/>
              <a:t>und stellen sie es über Anordnen &gt; In den Hintergrund</a:t>
            </a:r>
            <a:r>
              <a:rPr lang="de-DE" noProof="0" dirty="0"/>
              <a:t>.</a:t>
            </a:r>
            <a:br>
              <a:rPr lang="de-DE" noProof="0" dirty="0"/>
            </a:br>
            <a:r>
              <a:rPr lang="de-DE" noProof="0" dirty="0"/>
              <a:t>Oder mit Klick auf den Platzhalter und der rechten Maustaste den Befehl „Bild einfügen“ auswählen. </a:t>
            </a:r>
            <a:br>
              <a:rPr lang="de-DE" noProof="0" dirty="0"/>
            </a:br>
            <a:r>
              <a:rPr lang="de-DE" noProof="0" dirty="0"/>
              <a:t>Oder ein Bild aus der Zwischenablage in den angeklickten Platzhalter einfügen. Format </a:t>
            </a:r>
            <a:r>
              <a:rPr lang="de-DE" dirty="0"/>
              <a:t>32,15 x 19,05 cm.</a:t>
            </a:r>
          </a:p>
        </p:txBody>
      </p:sp>
      <p:cxnSp>
        <p:nvCxnSpPr>
          <p:cNvPr id="9" name="Gerader Verbinder 8">
            <a:extLst>
              <a:ext uri="{FF2B5EF4-FFF2-40B4-BE49-F238E27FC236}">
                <a16:creationId xmlns:a16="http://schemas.microsoft.com/office/drawing/2014/main" id="{A5CBBF42-C429-1410-51A4-1140F276B4DA}"/>
              </a:ext>
            </a:extLst>
          </p:cNvPr>
          <p:cNvCxnSpPr/>
          <p:nvPr userDrawn="1"/>
        </p:nvCxnSpPr>
        <p:spPr>
          <a:xfrm>
            <a:off x="612000" y="0"/>
            <a:ext cx="0" cy="6858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liennummernplatzhalter 5">
            <a:extLst>
              <a:ext uri="{FF2B5EF4-FFF2-40B4-BE49-F238E27FC236}">
                <a16:creationId xmlns:a16="http://schemas.microsoft.com/office/drawing/2014/main" id="{B90D4FD8-989A-C130-044E-326FCFA4F478}"/>
              </a:ext>
            </a:extLst>
          </p:cNvPr>
          <p:cNvSpPr>
            <a:spLocks noGrp="1"/>
          </p:cNvSpPr>
          <p:nvPr>
            <p:ph type="sldNum" sz="quarter" idx="12"/>
          </p:nvPr>
        </p:nvSpPr>
        <p:spPr/>
        <p:txBody>
          <a:bodyPr/>
          <a:lstStyle/>
          <a:p>
            <a:fld id="{59F716AE-B1C6-41F5-8EFD-31941EDB35D4}" type="slidenum">
              <a:rPr lang="de-DE" smtClean="0"/>
              <a:t>‹Nr.›</a:t>
            </a:fld>
            <a:endParaRPr lang="de-DE"/>
          </a:p>
        </p:txBody>
      </p:sp>
      <p:sp>
        <p:nvSpPr>
          <p:cNvPr id="2" name="Titel 1">
            <a:extLst>
              <a:ext uri="{FF2B5EF4-FFF2-40B4-BE49-F238E27FC236}">
                <a16:creationId xmlns:a16="http://schemas.microsoft.com/office/drawing/2014/main" id="{CB7D770E-8DC5-6983-D02A-F082507E200D}"/>
              </a:ext>
            </a:extLst>
          </p:cNvPr>
          <p:cNvSpPr>
            <a:spLocks noGrp="1"/>
          </p:cNvSpPr>
          <p:nvPr>
            <p:ph type="title" hasCustomPrompt="1"/>
          </p:nvPr>
        </p:nvSpPr>
        <p:spPr>
          <a:xfrm>
            <a:off x="1152524" y="1620839"/>
            <a:ext cx="10488614" cy="2641600"/>
          </a:xfrm>
        </p:spPr>
        <p:txBody>
          <a:bodyPr anchor="b" anchorCtr="0"/>
          <a:lstStyle>
            <a:lvl1pPr algn="ctr">
              <a:lnSpc>
                <a:spcPct val="100000"/>
              </a:lnSpc>
              <a:defRPr sz="7000">
                <a:solidFill>
                  <a:schemeClr val="bg1"/>
                </a:solidFill>
              </a:defRPr>
            </a:lvl1pPr>
          </a:lstStyle>
          <a:p>
            <a:r>
              <a:rPr lang="de-DE" dirty="0"/>
              <a:t>»Statement #6 70pt </a:t>
            </a:r>
            <a:br>
              <a:rPr lang="de-DE" dirty="0"/>
            </a:br>
            <a:r>
              <a:rPr lang="de-DE" dirty="0"/>
              <a:t>ein- bis zweizeilig«</a:t>
            </a:r>
          </a:p>
        </p:txBody>
      </p:sp>
      <p:sp>
        <p:nvSpPr>
          <p:cNvPr id="3" name="Textplatzhalter 2">
            <a:extLst>
              <a:ext uri="{FF2B5EF4-FFF2-40B4-BE49-F238E27FC236}">
                <a16:creationId xmlns:a16="http://schemas.microsoft.com/office/drawing/2014/main" id="{50A7BA38-3926-531B-83E5-3A0D394F17F3}"/>
              </a:ext>
            </a:extLst>
          </p:cNvPr>
          <p:cNvSpPr>
            <a:spLocks noGrp="1"/>
          </p:cNvSpPr>
          <p:nvPr>
            <p:ph type="body" idx="1" hasCustomPrompt="1"/>
          </p:nvPr>
        </p:nvSpPr>
        <p:spPr>
          <a:xfrm>
            <a:off x="1152000" y="4680000"/>
            <a:ext cx="10490400" cy="360000"/>
          </a:xfrm>
        </p:spPr>
        <p:txBody>
          <a:bodyPr/>
          <a:lstStyle>
            <a:lvl1pPr marL="0" indent="0" algn="ctr">
              <a:spcBef>
                <a:spcPts val="0"/>
              </a:spcBef>
              <a:buNone/>
              <a:defRPr sz="1400">
                <a:solidFill>
                  <a:schemeClr val="bg1"/>
                </a:solidFill>
                <a:latin typeface="Sparkasse Medium" panose="020B060308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Autor oder Quelle Sparkasse Medium 14pt</a:t>
            </a:r>
          </a:p>
        </p:txBody>
      </p:sp>
    </p:spTree>
    <p:extLst>
      <p:ext uri="{BB962C8B-B14F-4D97-AF65-F5344CB8AC3E}">
        <p14:creationId xmlns:p14="http://schemas.microsoft.com/office/powerpoint/2010/main" val="31053653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Folie #1">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DDD21-CEEB-9115-EF05-767961325E33}"/>
              </a:ext>
            </a:extLst>
          </p:cNvPr>
          <p:cNvSpPr>
            <a:spLocks noGrp="1"/>
          </p:cNvSpPr>
          <p:nvPr>
            <p:ph type="title" hasCustomPrompt="1"/>
          </p:nvPr>
        </p:nvSpPr>
        <p:spPr>
          <a:xfrm>
            <a:off x="1150868" y="486000"/>
            <a:ext cx="10488614" cy="468000"/>
          </a:xfrm>
        </p:spPr>
        <p:txBody>
          <a:bodyPr/>
          <a:lstStyle>
            <a:lvl1pPr>
              <a:defRPr/>
            </a:lvl1pPr>
          </a:lstStyle>
          <a:p>
            <a:r>
              <a:rPr lang="de-DE" dirty="0"/>
              <a:t>Headline Sparkasse Head 28pt ein- bis max. zweizeilig #1</a:t>
            </a:r>
          </a:p>
        </p:txBody>
      </p:sp>
      <p:sp>
        <p:nvSpPr>
          <p:cNvPr id="3" name="Inhaltsplatzhalter 2">
            <a:extLst>
              <a:ext uri="{FF2B5EF4-FFF2-40B4-BE49-F238E27FC236}">
                <a16:creationId xmlns:a16="http://schemas.microsoft.com/office/drawing/2014/main" id="{64BF1D32-4D88-BAA8-62E5-552768B956AF}"/>
              </a:ext>
            </a:extLst>
          </p:cNvPr>
          <p:cNvSpPr>
            <a:spLocks noGrp="1"/>
          </p:cNvSpPr>
          <p:nvPr>
            <p:ph idx="1" hasCustomPrompt="1"/>
          </p:nvPr>
        </p:nvSpPr>
        <p:spPr>
          <a:xfrm>
            <a:off x="1152000" y="1567298"/>
            <a:ext cx="10490399" cy="4731902"/>
          </a:xfrm>
        </p:spPr>
        <p:txBody>
          <a:bodyPr/>
          <a:lstStyle>
            <a:lvl1pPr>
              <a:defRPr/>
            </a:lvl1pPr>
          </a:lstStyle>
          <a:p>
            <a:pPr lvl="0"/>
            <a:r>
              <a:rPr lang="de-DE" dirty="0"/>
              <a:t>Erste Ebene Sparkasse Light 14pt. Texthervorhebungen manuell in Sparkasse Medium. Aufzählungen nur mit ausgefüllten, runden Aufzählungszeichen.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a:extLst>
              <a:ext uri="{FF2B5EF4-FFF2-40B4-BE49-F238E27FC236}">
                <a16:creationId xmlns:a16="http://schemas.microsoft.com/office/drawing/2014/main" id="{8EA2FDFA-7DBE-FFE5-63B4-B2787664D153}"/>
              </a:ext>
            </a:extLst>
          </p:cNvPr>
          <p:cNvSpPr>
            <a:spLocks noGrp="1"/>
          </p:cNvSpPr>
          <p:nvPr>
            <p:ph type="sldNum" sz="quarter" idx="12"/>
          </p:nvPr>
        </p:nvSpPr>
        <p:spPr/>
        <p:txBody>
          <a:bodyPr/>
          <a:lstStyle/>
          <a:p>
            <a:fld id="{59F716AE-B1C6-41F5-8EFD-31941EDB35D4}" type="slidenum">
              <a:rPr lang="de-DE" smtClean="0"/>
              <a:t>‹Nr.›</a:t>
            </a:fld>
            <a:endParaRPr lang="de-DE" dirty="0"/>
          </a:p>
        </p:txBody>
      </p:sp>
      <p:sp>
        <p:nvSpPr>
          <p:cNvPr id="9" name="Textplatzhalter 2">
            <a:extLst>
              <a:ext uri="{FF2B5EF4-FFF2-40B4-BE49-F238E27FC236}">
                <a16:creationId xmlns:a16="http://schemas.microsoft.com/office/drawing/2014/main" id="{5C2295AE-E0BE-E512-E730-75B000E4E628}"/>
              </a:ext>
            </a:extLst>
          </p:cNvPr>
          <p:cNvSpPr>
            <a:spLocks noGrp="1"/>
          </p:cNvSpPr>
          <p:nvPr>
            <p:ph type="body" idx="13" hasCustomPrompt="1"/>
          </p:nvPr>
        </p:nvSpPr>
        <p:spPr>
          <a:xfrm>
            <a:off x="1152525" y="266400"/>
            <a:ext cx="10490400" cy="180000"/>
          </a:xfrm>
        </p:spPr>
        <p:txBody>
          <a:bodyPr/>
          <a:lstStyle>
            <a:lvl1pPr marL="0" indent="0" algn="l">
              <a:lnSpc>
                <a:spcPct val="100000"/>
              </a:lnSpc>
              <a:spcBef>
                <a:spcPts val="0"/>
              </a:spcBef>
              <a:buNone/>
              <a:defRPr sz="1200">
                <a:solidFill>
                  <a:schemeClr val="tx1"/>
                </a:solidFill>
                <a:latin typeface="Sparkasse Rg" panose="020B05040506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Topline</a:t>
            </a:r>
            <a:r>
              <a:rPr lang="de-DE" dirty="0"/>
              <a:t> Sparkasse Regular 12pt</a:t>
            </a:r>
          </a:p>
        </p:txBody>
      </p:sp>
      <p:sp>
        <p:nvSpPr>
          <p:cNvPr id="60" name="Textplatzhalter 2">
            <a:extLst>
              <a:ext uri="{FF2B5EF4-FFF2-40B4-BE49-F238E27FC236}">
                <a16:creationId xmlns:a16="http://schemas.microsoft.com/office/drawing/2014/main" id="{C3A06311-3B59-B39A-C4DB-B7A03984A019}"/>
              </a:ext>
            </a:extLst>
          </p:cNvPr>
          <p:cNvSpPr>
            <a:spLocks noGrp="1"/>
          </p:cNvSpPr>
          <p:nvPr>
            <p:ph type="body" idx="14" hasCustomPrompt="1"/>
          </p:nvPr>
        </p:nvSpPr>
        <p:spPr>
          <a:xfrm>
            <a:off x="1152000" y="972000"/>
            <a:ext cx="10490400" cy="324000"/>
          </a:xfrm>
        </p:spPr>
        <p:txBody>
          <a:bodyPr/>
          <a:lstStyle>
            <a:lvl1pPr marL="0" indent="0" algn="l">
              <a:lnSpc>
                <a:spcPct val="100000"/>
              </a:lnSpc>
              <a:spcBef>
                <a:spcPts val="0"/>
              </a:spcBef>
              <a:buNone/>
              <a:defRPr sz="1800">
                <a:solidFill>
                  <a:schemeClr val="tx2"/>
                </a:solidFill>
                <a:latin typeface="Sparkasse Medium" panose="020B060308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Subline</a:t>
            </a:r>
            <a:r>
              <a:rPr lang="de-DE" dirty="0"/>
              <a:t> einzeilig in Sparkasse Medium 18pt</a:t>
            </a:r>
          </a:p>
        </p:txBody>
      </p:sp>
      <p:sp>
        <p:nvSpPr>
          <p:cNvPr id="8" name="Textplatzhalter 2">
            <a:extLst>
              <a:ext uri="{FF2B5EF4-FFF2-40B4-BE49-F238E27FC236}">
                <a16:creationId xmlns:a16="http://schemas.microsoft.com/office/drawing/2014/main" id="{AF94ACF5-E151-671E-5405-AF5ED2F70F7F}"/>
              </a:ext>
            </a:extLst>
          </p:cNvPr>
          <p:cNvSpPr>
            <a:spLocks noGrp="1"/>
          </p:cNvSpPr>
          <p:nvPr>
            <p:ph type="body" idx="15" hasCustomPrompt="1"/>
          </p:nvPr>
        </p:nvSpPr>
        <p:spPr>
          <a:xfrm>
            <a:off x="1152000" y="6181612"/>
            <a:ext cx="10490400" cy="144000"/>
          </a:xfrm>
        </p:spPr>
        <p:txBody>
          <a:bodyPr anchor="b" anchorCtr="0"/>
          <a:lstStyle>
            <a:lvl1pPr marL="0" indent="0" algn="l">
              <a:lnSpc>
                <a:spcPct val="100000"/>
              </a:lnSpc>
              <a:spcBef>
                <a:spcPts val="0"/>
              </a:spcBef>
              <a:buNone/>
              <a:defRPr sz="80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noProof="0" dirty="0"/>
              <a:t>Optionale Quellenangabe: Sparkasse Light 8pt</a:t>
            </a:r>
          </a:p>
        </p:txBody>
      </p:sp>
      <p:sp>
        <p:nvSpPr>
          <p:cNvPr id="5" name="Fußzeilenplatzhalter 4">
            <a:extLst>
              <a:ext uri="{FF2B5EF4-FFF2-40B4-BE49-F238E27FC236}">
                <a16:creationId xmlns:a16="http://schemas.microsoft.com/office/drawing/2014/main" id="{E1B9ADAC-4953-A414-5F44-15432B379475}"/>
              </a:ext>
            </a:extLst>
          </p:cNvPr>
          <p:cNvSpPr>
            <a:spLocks noGrp="1"/>
          </p:cNvSpPr>
          <p:nvPr>
            <p:ph type="ftr" sz="quarter" idx="16"/>
          </p:nvPr>
        </p:nvSpPr>
        <p:spPr/>
        <p:txBody>
          <a:bodyPr/>
          <a:lstStyle/>
          <a:p>
            <a:r>
              <a:rPr lang="de-DE" dirty="0"/>
              <a:t>KISPA |  KI weltweit | </a:t>
            </a:r>
            <a:fld id="{0A1A465C-59DA-45D3-ADCD-5FDE3EE3E4D2}" type="datetime6">
              <a:rPr lang="de-DE" smtClean="0"/>
              <a:pPr/>
              <a:t>Dezember 24</a:t>
            </a:fld>
            <a:endParaRPr lang="de-DE" dirty="0"/>
          </a:p>
        </p:txBody>
      </p:sp>
    </p:spTree>
    <p:extLst>
      <p:ext uri="{BB962C8B-B14F-4D97-AF65-F5344CB8AC3E}">
        <p14:creationId xmlns:p14="http://schemas.microsoft.com/office/powerpoint/2010/main" val="36488139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Folie #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DDD21-CEEB-9115-EF05-767961325E33}"/>
              </a:ext>
            </a:extLst>
          </p:cNvPr>
          <p:cNvSpPr>
            <a:spLocks noGrp="1"/>
          </p:cNvSpPr>
          <p:nvPr>
            <p:ph type="title" hasCustomPrompt="1"/>
          </p:nvPr>
        </p:nvSpPr>
        <p:spPr>
          <a:xfrm>
            <a:off x="1150868" y="486000"/>
            <a:ext cx="10488614" cy="468000"/>
          </a:xfrm>
        </p:spPr>
        <p:txBody>
          <a:bodyPr/>
          <a:lstStyle>
            <a:lvl1pPr>
              <a:defRPr/>
            </a:lvl1pPr>
          </a:lstStyle>
          <a:p>
            <a:r>
              <a:rPr lang="de-DE" dirty="0"/>
              <a:t>Headline Sparkasse Head 28pt ein- bis max. zweizeilig #2</a:t>
            </a:r>
          </a:p>
        </p:txBody>
      </p:sp>
      <p:sp>
        <p:nvSpPr>
          <p:cNvPr id="3" name="Inhaltsplatzhalter 2">
            <a:extLst>
              <a:ext uri="{FF2B5EF4-FFF2-40B4-BE49-F238E27FC236}">
                <a16:creationId xmlns:a16="http://schemas.microsoft.com/office/drawing/2014/main" id="{64BF1D32-4D88-BAA8-62E5-552768B956AF}"/>
              </a:ext>
            </a:extLst>
          </p:cNvPr>
          <p:cNvSpPr>
            <a:spLocks noGrp="1"/>
          </p:cNvSpPr>
          <p:nvPr>
            <p:ph idx="1" hasCustomPrompt="1"/>
          </p:nvPr>
        </p:nvSpPr>
        <p:spPr>
          <a:xfrm>
            <a:off x="1152001" y="1565999"/>
            <a:ext cx="5155198" cy="4733201"/>
          </a:xfrm>
        </p:spPr>
        <p:txBody>
          <a:bodyPr/>
          <a:lstStyle/>
          <a:p>
            <a:pPr lvl="0"/>
            <a:r>
              <a:rPr lang="de-DE" dirty="0"/>
              <a:t>Erste Ebene Sparkasse Light 14pt. Texthervorhebungen manuell in Sparkasse Medium. Aufzählungen nur mit ausgefüllten, runden Aufzählungszeichen.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a:extLst>
              <a:ext uri="{FF2B5EF4-FFF2-40B4-BE49-F238E27FC236}">
                <a16:creationId xmlns:a16="http://schemas.microsoft.com/office/drawing/2014/main" id="{8EA2FDFA-7DBE-FFE5-63B4-B2787664D153}"/>
              </a:ext>
            </a:extLst>
          </p:cNvPr>
          <p:cNvSpPr>
            <a:spLocks noGrp="1"/>
          </p:cNvSpPr>
          <p:nvPr>
            <p:ph type="sldNum" sz="quarter" idx="12"/>
          </p:nvPr>
        </p:nvSpPr>
        <p:spPr/>
        <p:txBody>
          <a:bodyPr/>
          <a:lstStyle/>
          <a:p>
            <a:fld id="{59F716AE-B1C6-41F5-8EFD-31941EDB35D4}" type="slidenum">
              <a:rPr lang="de-DE" smtClean="0"/>
              <a:t>‹Nr.›</a:t>
            </a:fld>
            <a:endParaRPr lang="de-DE"/>
          </a:p>
        </p:txBody>
      </p:sp>
      <p:sp>
        <p:nvSpPr>
          <p:cNvPr id="9" name="Textplatzhalter 2">
            <a:extLst>
              <a:ext uri="{FF2B5EF4-FFF2-40B4-BE49-F238E27FC236}">
                <a16:creationId xmlns:a16="http://schemas.microsoft.com/office/drawing/2014/main" id="{5C2295AE-E0BE-E512-E730-75B000E4E628}"/>
              </a:ext>
            </a:extLst>
          </p:cNvPr>
          <p:cNvSpPr>
            <a:spLocks noGrp="1"/>
          </p:cNvSpPr>
          <p:nvPr>
            <p:ph type="body" idx="13" hasCustomPrompt="1"/>
          </p:nvPr>
        </p:nvSpPr>
        <p:spPr>
          <a:xfrm>
            <a:off x="1152000" y="266400"/>
            <a:ext cx="10490400" cy="180000"/>
          </a:xfrm>
        </p:spPr>
        <p:txBody>
          <a:bodyPr/>
          <a:lstStyle>
            <a:lvl1pPr marL="0" indent="0" algn="l">
              <a:lnSpc>
                <a:spcPct val="100000"/>
              </a:lnSpc>
              <a:spcBef>
                <a:spcPts val="0"/>
              </a:spcBef>
              <a:buNone/>
              <a:defRPr lang="de-DE" sz="1200" kern="1200" dirty="0">
                <a:solidFill>
                  <a:schemeClr val="tx1"/>
                </a:solidFill>
                <a:latin typeface="Sparkasse Rg" panose="020B0504050602020204" pitchFamily="34" charset="0"/>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Topline</a:t>
            </a:r>
            <a:r>
              <a:rPr lang="de-DE" dirty="0"/>
              <a:t> Sparkasse Regular 12pt</a:t>
            </a:r>
          </a:p>
        </p:txBody>
      </p:sp>
      <p:sp>
        <p:nvSpPr>
          <p:cNvPr id="60" name="Textplatzhalter 2">
            <a:extLst>
              <a:ext uri="{FF2B5EF4-FFF2-40B4-BE49-F238E27FC236}">
                <a16:creationId xmlns:a16="http://schemas.microsoft.com/office/drawing/2014/main" id="{C3A06311-3B59-B39A-C4DB-B7A03984A019}"/>
              </a:ext>
            </a:extLst>
          </p:cNvPr>
          <p:cNvSpPr>
            <a:spLocks noGrp="1"/>
          </p:cNvSpPr>
          <p:nvPr>
            <p:ph type="body" idx="14" hasCustomPrompt="1"/>
          </p:nvPr>
        </p:nvSpPr>
        <p:spPr>
          <a:xfrm>
            <a:off x="1152000" y="972000"/>
            <a:ext cx="10490400" cy="324000"/>
          </a:xfrm>
        </p:spPr>
        <p:txBody>
          <a:bodyPr/>
          <a:lstStyle>
            <a:lvl1pPr marL="0" indent="0" algn="l">
              <a:lnSpc>
                <a:spcPct val="100000"/>
              </a:lnSpc>
              <a:spcBef>
                <a:spcPts val="0"/>
              </a:spcBef>
              <a:buNone/>
              <a:defRPr sz="1800">
                <a:solidFill>
                  <a:schemeClr val="tx2"/>
                </a:solidFill>
                <a:latin typeface="Sparkasse Medium" panose="020B060308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Subline</a:t>
            </a:r>
            <a:r>
              <a:rPr lang="de-DE" dirty="0"/>
              <a:t> einzeilig in Sparkasse Medium 18pt</a:t>
            </a:r>
          </a:p>
        </p:txBody>
      </p:sp>
      <p:sp>
        <p:nvSpPr>
          <p:cNvPr id="33" name="Inhaltsplatzhalter 2">
            <a:extLst>
              <a:ext uri="{FF2B5EF4-FFF2-40B4-BE49-F238E27FC236}">
                <a16:creationId xmlns:a16="http://schemas.microsoft.com/office/drawing/2014/main" id="{DD96BFA2-5140-928B-6020-D78E10A24B84}"/>
              </a:ext>
            </a:extLst>
          </p:cNvPr>
          <p:cNvSpPr>
            <a:spLocks noGrp="1"/>
          </p:cNvSpPr>
          <p:nvPr>
            <p:ph idx="15" hasCustomPrompt="1"/>
          </p:nvPr>
        </p:nvSpPr>
        <p:spPr>
          <a:xfrm>
            <a:off x="6487204" y="1565999"/>
            <a:ext cx="5155198" cy="4733201"/>
          </a:xfrm>
        </p:spPr>
        <p:txBody>
          <a:bodyPr/>
          <a:lstStyle/>
          <a:p>
            <a:pPr lvl="0"/>
            <a:r>
              <a:rPr lang="de-DE" dirty="0"/>
              <a:t>Erste Ebene Sparkasse Light 14pt. Texthervorhebungen manuell in Sparkasse Medium. Aufzählungen nur mit ausgefüllten, runden Aufzählungszeichen.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2">
            <a:extLst>
              <a:ext uri="{FF2B5EF4-FFF2-40B4-BE49-F238E27FC236}">
                <a16:creationId xmlns:a16="http://schemas.microsoft.com/office/drawing/2014/main" id="{FDFC7014-5E7D-BE9E-F249-054FBAED7792}"/>
              </a:ext>
            </a:extLst>
          </p:cNvPr>
          <p:cNvSpPr>
            <a:spLocks noGrp="1"/>
          </p:cNvSpPr>
          <p:nvPr>
            <p:ph type="body" idx="16" hasCustomPrompt="1"/>
          </p:nvPr>
        </p:nvSpPr>
        <p:spPr>
          <a:xfrm>
            <a:off x="1152000" y="6181200"/>
            <a:ext cx="10490400" cy="144000"/>
          </a:xfrm>
        </p:spPr>
        <p:txBody>
          <a:bodyPr anchor="b" anchorCtr="0"/>
          <a:lstStyle>
            <a:lvl1pPr marL="0" indent="0" algn="l">
              <a:lnSpc>
                <a:spcPct val="100000"/>
              </a:lnSpc>
              <a:spcBef>
                <a:spcPts val="0"/>
              </a:spcBef>
              <a:buNone/>
              <a:defRPr sz="80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noProof="0" dirty="0"/>
              <a:t>Optionale Quellenangabe: Sparkasse Light 8pt</a:t>
            </a:r>
          </a:p>
        </p:txBody>
      </p:sp>
      <p:sp>
        <p:nvSpPr>
          <p:cNvPr id="7" name="Fußzeilenplatzhalter 6">
            <a:extLst>
              <a:ext uri="{FF2B5EF4-FFF2-40B4-BE49-F238E27FC236}">
                <a16:creationId xmlns:a16="http://schemas.microsoft.com/office/drawing/2014/main" id="{C32D2C30-2C10-8E46-D2B3-2EED3216570B}"/>
              </a:ext>
            </a:extLst>
          </p:cNvPr>
          <p:cNvSpPr>
            <a:spLocks noGrp="1"/>
          </p:cNvSpPr>
          <p:nvPr>
            <p:ph type="ftr" sz="quarter" idx="17"/>
          </p:nvPr>
        </p:nvSpPr>
        <p:spPr/>
        <p:txBody>
          <a:bodyPr/>
          <a:lstStyle/>
          <a:p>
            <a:r>
              <a:rPr lang="de-DE" dirty="0"/>
              <a:t>KISPA |  KI weltweit | </a:t>
            </a:r>
            <a:fld id="{0A1A465C-59DA-45D3-ADCD-5FDE3EE3E4D2}" type="datetime6">
              <a:rPr lang="de-DE" smtClean="0"/>
              <a:pPr/>
              <a:t>Dezember 24</a:t>
            </a:fld>
            <a:endParaRPr lang="de-DE" dirty="0"/>
          </a:p>
        </p:txBody>
      </p:sp>
    </p:spTree>
    <p:extLst>
      <p:ext uri="{BB962C8B-B14F-4D97-AF65-F5344CB8AC3E}">
        <p14:creationId xmlns:p14="http://schemas.microsoft.com/office/powerpoint/2010/main" val="489291536"/>
      </p:ext>
    </p:extLst>
  </p:cSld>
  <p:clrMapOvr>
    <a:masterClrMapping/>
  </p:clrMapOvr>
  <p:extLst>
    <p:ext uri="{DCECCB84-F9BA-43D5-87BE-67443E8EF086}">
      <p15:sldGuideLst xmlns:p15="http://schemas.microsoft.com/office/powerpoint/2012/main">
        <p15:guide id="1" pos="3973" userDrawn="1">
          <p15:clr>
            <a:srgbClr val="FBAE40"/>
          </p15:clr>
        </p15:guide>
        <p15:guide id="2" pos="408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2">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576ED1B6-A371-D1FB-6641-D1D7FBAACEDF}"/>
              </a:ext>
            </a:extLst>
          </p:cNvPr>
          <p:cNvSpPr>
            <a:spLocks noGrp="1" noRot="1" noMove="1" noResize="1" noEditPoints="1" noAdjustHandles="1" noChangeArrowheads="1" noChangeShapeType="1"/>
          </p:cNvSpPr>
          <p:nvPr userDrawn="1"/>
        </p:nvSpPr>
        <p:spPr>
          <a:xfrm>
            <a:off x="612775" y="0"/>
            <a:ext cx="11579225"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Bildplatzhalter 4">
            <a:extLst>
              <a:ext uri="{FF2B5EF4-FFF2-40B4-BE49-F238E27FC236}">
                <a16:creationId xmlns:a16="http://schemas.microsoft.com/office/drawing/2014/main" id="{770A8487-9BC7-7696-CEC0-6A15DDD60D36}"/>
              </a:ext>
            </a:extLst>
          </p:cNvPr>
          <p:cNvSpPr>
            <a:spLocks noGrp="1"/>
          </p:cNvSpPr>
          <p:nvPr>
            <p:ph type="pic" sz="quarter" idx="13" hasCustomPrompt="1"/>
          </p:nvPr>
        </p:nvSpPr>
        <p:spPr>
          <a:xfrm>
            <a:off x="8085470" y="0"/>
            <a:ext cx="4106530" cy="6858000"/>
          </a:xfrm>
          <a:solidFill>
            <a:schemeClr val="bg1">
              <a:lumMod val="95000"/>
            </a:schemeClr>
          </a:solidFill>
        </p:spPr>
        <p:txBody>
          <a:bodyPr lIns="72000" tIns="72000"/>
          <a:lstStyle>
            <a:lvl1pPr>
              <a:spcBef>
                <a:spcPts val="0"/>
              </a:spcBef>
              <a:defRPr sz="1000"/>
            </a:lvl1pPr>
          </a:lstStyle>
          <a:p>
            <a:pPr marL="0" marR="0" lvl="0" indent="0" algn="l" defTabSz="914400" rtl="0" eaLnBrk="1" fontAlgn="auto" latinLnBrk="0" hangingPunct="1">
              <a:lnSpc>
                <a:spcPct val="114000"/>
              </a:lnSpc>
              <a:spcBef>
                <a:spcPts val="1800"/>
              </a:spcBef>
              <a:spcAft>
                <a:spcPts val="0"/>
              </a:spcAft>
              <a:buClrTx/>
              <a:buSzTx/>
              <a:buFontTx/>
              <a:buNone/>
              <a:tabLst/>
              <a:defRPr/>
            </a:pPr>
            <a:r>
              <a:rPr lang="de-DE" noProof="0" dirty="0"/>
              <a:t>Bitte fügen Sie ein Bild über Klick auf das Symbol im Platzhalter ein </a:t>
            </a:r>
            <a:r>
              <a:rPr lang="de-DE" dirty="0"/>
              <a:t>und stellen sie es über Anordnen &gt; In den Hintergrund</a:t>
            </a:r>
            <a:r>
              <a:rPr lang="de-DE" noProof="0" dirty="0"/>
              <a:t>. Oder mit Klick auf den Platzhalter und der rechten Maustaste den Befehl „Bild einfügen“ auswählen. Oder ein Bild aus der Zwischenablage in den angeklickten Platzhalter einfügen. Format </a:t>
            </a:r>
            <a:r>
              <a:rPr lang="de-DE" dirty="0"/>
              <a:t>11,41 x 19,05 cm.</a:t>
            </a:r>
          </a:p>
        </p:txBody>
      </p:sp>
      <p:sp>
        <p:nvSpPr>
          <p:cNvPr id="6" name="Untertitel 2">
            <a:extLst>
              <a:ext uri="{FF2B5EF4-FFF2-40B4-BE49-F238E27FC236}">
                <a16:creationId xmlns:a16="http://schemas.microsoft.com/office/drawing/2014/main" id="{C6F23CE8-BDF6-85CC-B3F3-066A79865DE3}"/>
              </a:ext>
            </a:extLst>
          </p:cNvPr>
          <p:cNvSpPr>
            <a:spLocks noGrp="1"/>
          </p:cNvSpPr>
          <p:nvPr>
            <p:ph type="subTitle" idx="1" hasCustomPrompt="1"/>
          </p:nvPr>
        </p:nvSpPr>
        <p:spPr>
          <a:xfrm>
            <a:off x="1152525" y="3716850"/>
            <a:ext cx="6281737" cy="396000"/>
          </a:xfrm>
        </p:spPr>
        <p:txBody>
          <a:bodyPr/>
          <a:lstStyle>
            <a:lvl1pPr marL="0" indent="0" algn="l">
              <a:spcBef>
                <a:spcPts val="0"/>
              </a:spcBef>
              <a:buNone/>
              <a:tabLst>
                <a:tab pos="3857625" algn="l"/>
              </a:tabLst>
              <a:defRPr sz="2000">
                <a:solidFill>
                  <a:schemeClr val="bg1"/>
                </a:solidFill>
                <a:latin typeface="Sparkasse Medium" panose="020B060308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Optionale </a:t>
            </a:r>
            <a:r>
              <a:rPr lang="de-DE" dirty="0" err="1"/>
              <a:t>Subline</a:t>
            </a:r>
            <a:r>
              <a:rPr lang="de-DE" dirty="0"/>
              <a:t> Sparkasse Medium 20pt</a:t>
            </a:r>
          </a:p>
        </p:txBody>
      </p:sp>
      <p:sp>
        <p:nvSpPr>
          <p:cNvPr id="9" name="Textplatzhalter 2">
            <a:extLst>
              <a:ext uri="{FF2B5EF4-FFF2-40B4-BE49-F238E27FC236}">
                <a16:creationId xmlns:a16="http://schemas.microsoft.com/office/drawing/2014/main" id="{4BF9713A-E657-42CE-094B-DDA0F740F2F8}"/>
              </a:ext>
            </a:extLst>
          </p:cNvPr>
          <p:cNvSpPr>
            <a:spLocks noGrp="1"/>
          </p:cNvSpPr>
          <p:nvPr>
            <p:ph type="body" idx="14" hasCustomPrompt="1"/>
          </p:nvPr>
        </p:nvSpPr>
        <p:spPr>
          <a:xfrm>
            <a:off x="1152000" y="4918479"/>
            <a:ext cx="6282808" cy="180000"/>
          </a:xfrm>
        </p:spPr>
        <p:txBody>
          <a:bodyPr/>
          <a:lstStyle>
            <a:lvl1pPr marL="0" indent="0" algn="l">
              <a:lnSpc>
                <a:spcPct val="100000"/>
              </a:lnSpc>
              <a:spcBef>
                <a:spcPts val="0"/>
              </a:spcBef>
              <a:buNone/>
              <a:defRPr sz="1200">
                <a:solidFill>
                  <a:schemeClr val="bg1"/>
                </a:solidFill>
                <a:latin typeface="Sparkasse Rg" panose="020B05040506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de-DE" dirty="0"/>
              <a:t>Vorname Nachname Sparkasse Regular 12pt | Ort, Datum</a:t>
            </a:r>
          </a:p>
        </p:txBody>
      </p:sp>
      <p:sp>
        <p:nvSpPr>
          <p:cNvPr id="10" name="Titel 1">
            <a:extLst>
              <a:ext uri="{FF2B5EF4-FFF2-40B4-BE49-F238E27FC236}">
                <a16:creationId xmlns:a16="http://schemas.microsoft.com/office/drawing/2014/main" id="{4A6EAB25-F5EE-6677-9E08-889DD7C709C3}"/>
              </a:ext>
            </a:extLst>
          </p:cNvPr>
          <p:cNvSpPr>
            <a:spLocks noGrp="1"/>
          </p:cNvSpPr>
          <p:nvPr>
            <p:ph type="ctrTitle" hasCustomPrompt="1"/>
          </p:nvPr>
        </p:nvSpPr>
        <p:spPr>
          <a:xfrm>
            <a:off x="1152000" y="1189428"/>
            <a:ext cx="6224270" cy="2376000"/>
          </a:xfrm>
        </p:spPr>
        <p:txBody>
          <a:bodyPr anchor="b" anchorCtr="0"/>
          <a:lstStyle>
            <a:lvl1pPr algn="l">
              <a:defRPr sz="4800">
                <a:solidFill>
                  <a:schemeClr val="bg1"/>
                </a:solidFill>
              </a:defRPr>
            </a:lvl1pPr>
          </a:lstStyle>
          <a:p>
            <a:r>
              <a:rPr lang="de-DE" dirty="0"/>
              <a:t>Titel #2 Sparkasse Head 48pt linksbündig</a:t>
            </a:r>
          </a:p>
        </p:txBody>
      </p:sp>
      <p:sp>
        <p:nvSpPr>
          <p:cNvPr id="2" name="Rechteck 1">
            <a:extLst>
              <a:ext uri="{FF2B5EF4-FFF2-40B4-BE49-F238E27FC236}">
                <a16:creationId xmlns:a16="http://schemas.microsoft.com/office/drawing/2014/main" id="{B9059D5D-2102-883F-0C67-F7D34EAAA684}"/>
              </a:ext>
            </a:extLst>
          </p:cNvPr>
          <p:cNvSpPr/>
          <p:nvPr userDrawn="1"/>
        </p:nvSpPr>
        <p:spPr>
          <a:xfrm>
            <a:off x="0" y="0"/>
            <a:ext cx="612000"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3" name="Grafik 2">
            <a:extLst>
              <a:ext uri="{FF2B5EF4-FFF2-40B4-BE49-F238E27FC236}">
                <a16:creationId xmlns:a16="http://schemas.microsoft.com/office/drawing/2014/main" id="{C68611AC-84AF-26B0-633C-F477D40F4FEC}"/>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7540" y="162000"/>
            <a:ext cx="232930" cy="302400"/>
          </a:xfrm>
          <a:prstGeom prst="rect">
            <a:avLst/>
          </a:prstGeom>
        </p:spPr>
      </p:pic>
      <p:cxnSp>
        <p:nvCxnSpPr>
          <p:cNvPr id="7" name="Gerader Verbinder 6">
            <a:extLst>
              <a:ext uri="{FF2B5EF4-FFF2-40B4-BE49-F238E27FC236}">
                <a16:creationId xmlns:a16="http://schemas.microsoft.com/office/drawing/2014/main" id="{7228F538-1968-80DD-8787-E24CE0649BC5}"/>
              </a:ext>
            </a:extLst>
          </p:cNvPr>
          <p:cNvCxnSpPr>
            <a:cxnSpLocks noGrp="1" noRot="1" noMove="1" noResize="1" noEditPoints="1" noAdjustHandles="1" noChangeArrowheads="1" noChangeShapeType="1"/>
          </p:cNvCxnSpPr>
          <p:nvPr userDrawn="1"/>
        </p:nvCxnSpPr>
        <p:spPr>
          <a:xfrm>
            <a:off x="612000" y="0"/>
            <a:ext cx="0" cy="6858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Grafik 4">
            <a:extLst>
              <a:ext uri="{FF2B5EF4-FFF2-40B4-BE49-F238E27FC236}">
                <a16:creationId xmlns:a16="http://schemas.microsoft.com/office/drawing/2014/main" id="{D0400462-6AB0-2E58-8726-5780E908FD0A}"/>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888983" y="5486551"/>
            <a:ext cx="5019958" cy="1062275"/>
          </a:xfrm>
          <a:prstGeom prst="rect">
            <a:avLst/>
          </a:prstGeom>
        </p:spPr>
      </p:pic>
    </p:spTree>
    <p:extLst>
      <p:ext uri="{BB962C8B-B14F-4D97-AF65-F5344CB8AC3E}">
        <p14:creationId xmlns:p14="http://schemas.microsoft.com/office/powerpoint/2010/main" val="1184806477"/>
      </p:ext>
    </p:extLst>
  </p:cSld>
  <p:clrMapOvr>
    <a:masterClrMapping/>
  </p:clrMapOvr>
  <p:extLst>
    <p:ext uri="{DCECCB84-F9BA-43D5-87BE-67443E8EF086}">
      <p15:sldGuideLst xmlns:p15="http://schemas.microsoft.com/office/powerpoint/2012/main">
        <p15:guide id="2" pos="725" userDrawn="1">
          <p15:clr>
            <a:srgbClr val="FBAE40"/>
          </p15:clr>
        </p15:guide>
        <p15:guide id="3" pos="895" userDrawn="1">
          <p15:clr>
            <a:srgbClr val="FBAE40"/>
          </p15:clr>
        </p15:guide>
        <p15:guide id="4" orient="horz" pos="3640" userDrawn="1">
          <p15:clr>
            <a:srgbClr val="FBAE40"/>
          </p15:clr>
        </p15:guide>
        <p15:guide id="5" orient="horz" pos="3787"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Folie #3">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DDD21-CEEB-9115-EF05-767961325E33}"/>
              </a:ext>
            </a:extLst>
          </p:cNvPr>
          <p:cNvSpPr>
            <a:spLocks noGrp="1"/>
          </p:cNvSpPr>
          <p:nvPr>
            <p:ph type="title" hasCustomPrompt="1"/>
          </p:nvPr>
        </p:nvSpPr>
        <p:spPr>
          <a:xfrm>
            <a:off x="1150868" y="486000"/>
            <a:ext cx="10488614" cy="468000"/>
          </a:xfrm>
        </p:spPr>
        <p:txBody>
          <a:bodyPr/>
          <a:lstStyle>
            <a:lvl1pPr>
              <a:defRPr/>
            </a:lvl1pPr>
          </a:lstStyle>
          <a:p>
            <a:r>
              <a:rPr lang="de-DE" dirty="0"/>
              <a:t>Headline Sparkasse Head 28pt ein- bis max. zweizeilig #3</a:t>
            </a:r>
          </a:p>
        </p:txBody>
      </p:sp>
      <p:sp>
        <p:nvSpPr>
          <p:cNvPr id="3" name="Inhaltsplatzhalter 2">
            <a:extLst>
              <a:ext uri="{FF2B5EF4-FFF2-40B4-BE49-F238E27FC236}">
                <a16:creationId xmlns:a16="http://schemas.microsoft.com/office/drawing/2014/main" id="{64BF1D32-4D88-BAA8-62E5-552768B956AF}"/>
              </a:ext>
            </a:extLst>
          </p:cNvPr>
          <p:cNvSpPr>
            <a:spLocks noGrp="1"/>
          </p:cNvSpPr>
          <p:nvPr>
            <p:ph idx="1" hasCustomPrompt="1"/>
          </p:nvPr>
        </p:nvSpPr>
        <p:spPr>
          <a:xfrm>
            <a:off x="1152001" y="1565999"/>
            <a:ext cx="3377137" cy="4734000"/>
          </a:xfrm>
        </p:spPr>
        <p:txBody>
          <a:bodyPr/>
          <a:lstStyle/>
          <a:p>
            <a:pPr lvl="0"/>
            <a:r>
              <a:rPr lang="de-DE" dirty="0"/>
              <a:t>Erste Ebene Sparkasse Light 14pt. Texthervorhebungen manuell in Sparkasse Medium. Aufzählungen nur mit ausgefüllten, runden Aufzählungszeichen.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a:extLst>
              <a:ext uri="{FF2B5EF4-FFF2-40B4-BE49-F238E27FC236}">
                <a16:creationId xmlns:a16="http://schemas.microsoft.com/office/drawing/2014/main" id="{8EA2FDFA-7DBE-FFE5-63B4-B2787664D153}"/>
              </a:ext>
            </a:extLst>
          </p:cNvPr>
          <p:cNvSpPr>
            <a:spLocks noGrp="1"/>
          </p:cNvSpPr>
          <p:nvPr>
            <p:ph type="sldNum" sz="quarter" idx="12"/>
          </p:nvPr>
        </p:nvSpPr>
        <p:spPr/>
        <p:txBody>
          <a:bodyPr/>
          <a:lstStyle/>
          <a:p>
            <a:fld id="{59F716AE-B1C6-41F5-8EFD-31941EDB35D4}" type="slidenum">
              <a:rPr lang="de-DE" smtClean="0"/>
              <a:t>‹Nr.›</a:t>
            </a:fld>
            <a:endParaRPr lang="de-DE"/>
          </a:p>
        </p:txBody>
      </p:sp>
      <p:sp>
        <p:nvSpPr>
          <p:cNvPr id="9" name="Textplatzhalter 2">
            <a:extLst>
              <a:ext uri="{FF2B5EF4-FFF2-40B4-BE49-F238E27FC236}">
                <a16:creationId xmlns:a16="http://schemas.microsoft.com/office/drawing/2014/main" id="{5C2295AE-E0BE-E512-E730-75B000E4E628}"/>
              </a:ext>
            </a:extLst>
          </p:cNvPr>
          <p:cNvSpPr>
            <a:spLocks noGrp="1"/>
          </p:cNvSpPr>
          <p:nvPr>
            <p:ph type="body" idx="13" hasCustomPrompt="1"/>
          </p:nvPr>
        </p:nvSpPr>
        <p:spPr>
          <a:xfrm>
            <a:off x="1152000" y="266400"/>
            <a:ext cx="10490400" cy="180000"/>
          </a:xfrm>
        </p:spPr>
        <p:txBody>
          <a:bodyPr/>
          <a:lstStyle>
            <a:lvl1pPr marL="0" indent="0" algn="l">
              <a:lnSpc>
                <a:spcPct val="100000"/>
              </a:lnSpc>
              <a:spcBef>
                <a:spcPts val="0"/>
              </a:spcBef>
              <a:buNone/>
              <a:defRPr sz="1200">
                <a:solidFill>
                  <a:schemeClr val="tx1"/>
                </a:solidFill>
                <a:latin typeface="Sparkasse Rg" panose="020B05040506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Topline</a:t>
            </a:r>
            <a:r>
              <a:rPr lang="de-DE" dirty="0"/>
              <a:t> Sparkasse Regular 12pt</a:t>
            </a:r>
          </a:p>
        </p:txBody>
      </p:sp>
      <p:sp>
        <p:nvSpPr>
          <p:cNvPr id="60" name="Textplatzhalter 2">
            <a:extLst>
              <a:ext uri="{FF2B5EF4-FFF2-40B4-BE49-F238E27FC236}">
                <a16:creationId xmlns:a16="http://schemas.microsoft.com/office/drawing/2014/main" id="{C3A06311-3B59-B39A-C4DB-B7A03984A019}"/>
              </a:ext>
            </a:extLst>
          </p:cNvPr>
          <p:cNvSpPr>
            <a:spLocks noGrp="1"/>
          </p:cNvSpPr>
          <p:nvPr>
            <p:ph type="body" idx="14" hasCustomPrompt="1"/>
          </p:nvPr>
        </p:nvSpPr>
        <p:spPr>
          <a:xfrm>
            <a:off x="1152000" y="972000"/>
            <a:ext cx="10490400" cy="324000"/>
          </a:xfrm>
        </p:spPr>
        <p:txBody>
          <a:bodyPr/>
          <a:lstStyle>
            <a:lvl1pPr marL="0" indent="0" algn="l">
              <a:lnSpc>
                <a:spcPct val="100000"/>
              </a:lnSpc>
              <a:spcBef>
                <a:spcPts val="0"/>
              </a:spcBef>
              <a:buNone/>
              <a:defRPr sz="1800">
                <a:solidFill>
                  <a:schemeClr val="tx2"/>
                </a:solidFill>
                <a:latin typeface="Sparkasse Medium" panose="020B060308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Subline</a:t>
            </a:r>
            <a:r>
              <a:rPr lang="de-DE" dirty="0"/>
              <a:t> einzeilig in Sparkasse Medium 18pt</a:t>
            </a:r>
          </a:p>
        </p:txBody>
      </p:sp>
      <p:sp>
        <p:nvSpPr>
          <p:cNvPr id="33" name="Inhaltsplatzhalter 2">
            <a:extLst>
              <a:ext uri="{FF2B5EF4-FFF2-40B4-BE49-F238E27FC236}">
                <a16:creationId xmlns:a16="http://schemas.microsoft.com/office/drawing/2014/main" id="{DD96BFA2-5140-928B-6020-D78E10A24B84}"/>
              </a:ext>
            </a:extLst>
          </p:cNvPr>
          <p:cNvSpPr>
            <a:spLocks noGrp="1"/>
          </p:cNvSpPr>
          <p:nvPr>
            <p:ph idx="15" hasCustomPrompt="1"/>
          </p:nvPr>
        </p:nvSpPr>
        <p:spPr>
          <a:xfrm>
            <a:off x="8265263" y="1565999"/>
            <a:ext cx="3377138" cy="4734000"/>
          </a:xfrm>
        </p:spPr>
        <p:txBody>
          <a:bodyPr/>
          <a:lstStyle/>
          <a:p>
            <a:pPr lvl="0"/>
            <a:r>
              <a:rPr lang="de-DE" dirty="0"/>
              <a:t>Erste Ebene Sparkasse Light 14pt. Texthervorhebungen manuell in Sparkasse Medium. Aufzählungen nur mit ausgefüllten, runden Aufzählungszeichen.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34" name="Inhaltsplatzhalter 2">
            <a:extLst>
              <a:ext uri="{FF2B5EF4-FFF2-40B4-BE49-F238E27FC236}">
                <a16:creationId xmlns:a16="http://schemas.microsoft.com/office/drawing/2014/main" id="{9BBD4C27-6646-A64F-1484-2DFC1A8EEF2F}"/>
              </a:ext>
            </a:extLst>
          </p:cNvPr>
          <p:cNvSpPr>
            <a:spLocks noGrp="1"/>
          </p:cNvSpPr>
          <p:nvPr>
            <p:ph idx="16" hasCustomPrompt="1"/>
          </p:nvPr>
        </p:nvSpPr>
        <p:spPr>
          <a:xfrm>
            <a:off x="4706606" y="1565999"/>
            <a:ext cx="3377137" cy="4734000"/>
          </a:xfrm>
        </p:spPr>
        <p:txBody>
          <a:bodyPr/>
          <a:lstStyle/>
          <a:p>
            <a:pPr lvl="0"/>
            <a:r>
              <a:rPr lang="de-DE" dirty="0"/>
              <a:t>Erste Ebene Sparkasse Light 14pt. Texthervorhebungen manuell in Sparkasse Medium. Aufzählungen nur mit ausgefüllten, runden Aufzählungszeichen.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2">
            <a:extLst>
              <a:ext uri="{FF2B5EF4-FFF2-40B4-BE49-F238E27FC236}">
                <a16:creationId xmlns:a16="http://schemas.microsoft.com/office/drawing/2014/main" id="{334D0129-0806-256C-6F30-6B5E99E79E7B}"/>
              </a:ext>
            </a:extLst>
          </p:cNvPr>
          <p:cNvSpPr>
            <a:spLocks noGrp="1"/>
          </p:cNvSpPr>
          <p:nvPr>
            <p:ph type="body" idx="17" hasCustomPrompt="1"/>
          </p:nvPr>
        </p:nvSpPr>
        <p:spPr>
          <a:xfrm>
            <a:off x="1152000" y="6181200"/>
            <a:ext cx="10490400" cy="144000"/>
          </a:xfrm>
        </p:spPr>
        <p:txBody>
          <a:bodyPr anchor="b" anchorCtr="0"/>
          <a:lstStyle>
            <a:lvl1pPr marL="0" indent="0" algn="l">
              <a:lnSpc>
                <a:spcPct val="100000"/>
              </a:lnSpc>
              <a:spcBef>
                <a:spcPts val="0"/>
              </a:spcBef>
              <a:buNone/>
              <a:defRPr sz="80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noProof="0" dirty="0"/>
              <a:t>Optionale Quellenangabe: Sparkasse Light 8pt</a:t>
            </a:r>
          </a:p>
        </p:txBody>
      </p:sp>
      <p:sp>
        <p:nvSpPr>
          <p:cNvPr id="7" name="Fußzeilenplatzhalter 6">
            <a:extLst>
              <a:ext uri="{FF2B5EF4-FFF2-40B4-BE49-F238E27FC236}">
                <a16:creationId xmlns:a16="http://schemas.microsoft.com/office/drawing/2014/main" id="{724C2656-08D6-6EBC-263E-AA9613A70AA8}"/>
              </a:ext>
            </a:extLst>
          </p:cNvPr>
          <p:cNvSpPr>
            <a:spLocks noGrp="1"/>
          </p:cNvSpPr>
          <p:nvPr>
            <p:ph type="ftr" sz="quarter" idx="18"/>
          </p:nvPr>
        </p:nvSpPr>
        <p:spPr/>
        <p:txBody>
          <a:bodyPr/>
          <a:lstStyle/>
          <a:p>
            <a:r>
              <a:rPr lang="de-DE" dirty="0"/>
              <a:t>KISPA |  KI weltweit | </a:t>
            </a:r>
            <a:fld id="{0A1A465C-59DA-45D3-ADCD-5FDE3EE3E4D2}" type="datetime6">
              <a:rPr lang="de-DE" smtClean="0"/>
              <a:pPr/>
              <a:t>Dezember 24</a:t>
            </a:fld>
            <a:endParaRPr lang="de-DE" dirty="0"/>
          </a:p>
        </p:txBody>
      </p:sp>
    </p:spTree>
    <p:extLst>
      <p:ext uri="{BB962C8B-B14F-4D97-AF65-F5344CB8AC3E}">
        <p14:creationId xmlns:p14="http://schemas.microsoft.com/office/powerpoint/2010/main" val="1474049966"/>
      </p:ext>
    </p:extLst>
  </p:cSld>
  <p:clrMapOvr>
    <a:masterClrMapping/>
  </p:clrMapOvr>
  <p:extLst>
    <p:ext uri="{DCECCB84-F9BA-43D5-87BE-67443E8EF086}">
      <p15:sldGuideLst xmlns:p15="http://schemas.microsoft.com/office/powerpoint/2012/main">
        <p15:guide id="1" pos="3973">
          <p15:clr>
            <a:srgbClr val="FBAE40"/>
          </p15:clr>
        </p15:guide>
        <p15:guide id="2" pos="408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Folie #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DDD21-CEEB-9115-EF05-767961325E33}"/>
              </a:ext>
            </a:extLst>
          </p:cNvPr>
          <p:cNvSpPr>
            <a:spLocks noGrp="1"/>
          </p:cNvSpPr>
          <p:nvPr>
            <p:ph type="title" hasCustomPrompt="1"/>
          </p:nvPr>
        </p:nvSpPr>
        <p:spPr>
          <a:xfrm>
            <a:off x="1150868" y="486000"/>
            <a:ext cx="10488614" cy="468000"/>
          </a:xfrm>
        </p:spPr>
        <p:txBody>
          <a:bodyPr/>
          <a:lstStyle>
            <a:lvl1pPr>
              <a:defRPr/>
            </a:lvl1pPr>
          </a:lstStyle>
          <a:p>
            <a:r>
              <a:rPr lang="de-DE" dirty="0"/>
              <a:t>Headline Sparkasse Head 28pt ein- bis max. zweizeilig #4</a:t>
            </a:r>
          </a:p>
        </p:txBody>
      </p:sp>
      <p:sp>
        <p:nvSpPr>
          <p:cNvPr id="3" name="Inhaltsplatzhalter 2">
            <a:extLst>
              <a:ext uri="{FF2B5EF4-FFF2-40B4-BE49-F238E27FC236}">
                <a16:creationId xmlns:a16="http://schemas.microsoft.com/office/drawing/2014/main" id="{64BF1D32-4D88-BAA8-62E5-552768B956AF}"/>
              </a:ext>
            </a:extLst>
          </p:cNvPr>
          <p:cNvSpPr>
            <a:spLocks noGrp="1"/>
          </p:cNvSpPr>
          <p:nvPr>
            <p:ph idx="1" hasCustomPrompt="1"/>
          </p:nvPr>
        </p:nvSpPr>
        <p:spPr>
          <a:xfrm>
            <a:off x="1152002" y="1565999"/>
            <a:ext cx="2486466" cy="4734000"/>
          </a:xfrm>
        </p:spPr>
        <p:txBody>
          <a:bodyPr/>
          <a:lstStyle/>
          <a:p>
            <a:pPr lvl="0"/>
            <a:r>
              <a:rPr lang="de-DE" dirty="0"/>
              <a:t>Erste Ebene Sparkasse Light 14pt. Texthervorhebungen manuell in Sparkasse Medium. Aufzählungen nur mit ausgefüllten, runden Aufzählungszeichen.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a:extLst>
              <a:ext uri="{FF2B5EF4-FFF2-40B4-BE49-F238E27FC236}">
                <a16:creationId xmlns:a16="http://schemas.microsoft.com/office/drawing/2014/main" id="{8EA2FDFA-7DBE-FFE5-63B4-B2787664D153}"/>
              </a:ext>
            </a:extLst>
          </p:cNvPr>
          <p:cNvSpPr>
            <a:spLocks noGrp="1"/>
          </p:cNvSpPr>
          <p:nvPr>
            <p:ph type="sldNum" sz="quarter" idx="12"/>
          </p:nvPr>
        </p:nvSpPr>
        <p:spPr/>
        <p:txBody>
          <a:bodyPr/>
          <a:lstStyle/>
          <a:p>
            <a:fld id="{59F716AE-B1C6-41F5-8EFD-31941EDB35D4}" type="slidenum">
              <a:rPr lang="de-DE" smtClean="0"/>
              <a:t>‹Nr.›</a:t>
            </a:fld>
            <a:endParaRPr lang="de-DE"/>
          </a:p>
        </p:txBody>
      </p:sp>
      <p:sp>
        <p:nvSpPr>
          <p:cNvPr id="9" name="Textplatzhalter 2">
            <a:extLst>
              <a:ext uri="{FF2B5EF4-FFF2-40B4-BE49-F238E27FC236}">
                <a16:creationId xmlns:a16="http://schemas.microsoft.com/office/drawing/2014/main" id="{5C2295AE-E0BE-E512-E730-75B000E4E628}"/>
              </a:ext>
            </a:extLst>
          </p:cNvPr>
          <p:cNvSpPr>
            <a:spLocks noGrp="1"/>
          </p:cNvSpPr>
          <p:nvPr>
            <p:ph type="body" idx="13" hasCustomPrompt="1"/>
          </p:nvPr>
        </p:nvSpPr>
        <p:spPr>
          <a:xfrm>
            <a:off x="1152000" y="266400"/>
            <a:ext cx="10490400" cy="180000"/>
          </a:xfrm>
        </p:spPr>
        <p:txBody>
          <a:bodyPr/>
          <a:lstStyle>
            <a:lvl1pPr marL="0" indent="0" algn="l">
              <a:lnSpc>
                <a:spcPct val="100000"/>
              </a:lnSpc>
              <a:spcBef>
                <a:spcPts val="0"/>
              </a:spcBef>
              <a:buNone/>
              <a:defRPr lang="de-DE" sz="1200" kern="1200" dirty="0">
                <a:solidFill>
                  <a:schemeClr val="tx1"/>
                </a:solidFill>
                <a:latin typeface="Sparkasse Rg" panose="020B0504050602020204" pitchFamily="34" charset="0"/>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Topline</a:t>
            </a:r>
            <a:r>
              <a:rPr lang="de-DE" dirty="0"/>
              <a:t> Sparkasse Regular 12pt</a:t>
            </a:r>
          </a:p>
        </p:txBody>
      </p:sp>
      <p:sp>
        <p:nvSpPr>
          <p:cNvPr id="60" name="Textplatzhalter 2">
            <a:extLst>
              <a:ext uri="{FF2B5EF4-FFF2-40B4-BE49-F238E27FC236}">
                <a16:creationId xmlns:a16="http://schemas.microsoft.com/office/drawing/2014/main" id="{C3A06311-3B59-B39A-C4DB-B7A03984A019}"/>
              </a:ext>
            </a:extLst>
          </p:cNvPr>
          <p:cNvSpPr>
            <a:spLocks noGrp="1"/>
          </p:cNvSpPr>
          <p:nvPr>
            <p:ph type="body" idx="14" hasCustomPrompt="1"/>
          </p:nvPr>
        </p:nvSpPr>
        <p:spPr>
          <a:xfrm>
            <a:off x="1152000" y="972000"/>
            <a:ext cx="10490400" cy="324000"/>
          </a:xfrm>
        </p:spPr>
        <p:txBody>
          <a:bodyPr/>
          <a:lstStyle>
            <a:lvl1pPr marL="0" indent="0" algn="l">
              <a:lnSpc>
                <a:spcPct val="100000"/>
              </a:lnSpc>
              <a:spcBef>
                <a:spcPts val="0"/>
              </a:spcBef>
              <a:buNone/>
              <a:defRPr sz="1800">
                <a:solidFill>
                  <a:schemeClr val="tx2"/>
                </a:solidFill>
                <a:latin typeface="Sparkasse Medium" panose="020B060308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Subline</a:t>
            </a:r>
            <a:r>
              <a:rPr lang="de-DE" dirty="0"/>
              <a:t> einzeilig in Sparkasse Medium 18pt</a:t>
            </a:r>
          </a:p>
        </p:txBody>
      </p:sp>
      <p:sp>
        <p:nvSpPr>
          <p:cNvPr id="33" name="Inhaltsplatzhalter 2">
            <a:extLst>
              <a:ext uri="{FF2B5EF4-FFF2-40B4-BE49-F238E27FC236}">
                <a16:creationId xmlns:a16="http://schemas.microsoft.com/office/drawing/2014/main" id="{DD96BFA2-5140-928B-6020-D78E10A24B84}"/>
              </a:ext>
            </a:extLst>
          </p:cNvPr>
          <p:cNvSpPr>
            <a:spLocks noGrp="1"/>
          </p:cNvSpPr>
          <p:nvPr>
            <p:ph idx="15" hasCustomPrompt="1"/>
          </p:nvPr>
        </p:nvSpPr>
        <p:spPr>
          <a:xfrm>
            <a:off x="4172650" y="1565999"/>
            <a:ext cx="7469751" cy="4734000"/>
          </a:xfrm>
        </p:spPr>
        <p:txBody>
          <a:bodyPr/>
          <a:lstStyle/>
          <a:p>
            <a:pPr lvl="0"/>
            <a:r>
              <a:rPr lang="de-DE" dirty="0"/>
              <a:t>Erste Ebene Sparkasse Light 14pt. Texthervorhebungen manuell in Sparkasse Medium. Aufzählungen nur mit ausgefüllten, runden Aufzählungszeichen.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Textplatzhalter 2">
            <a:extLst>
              <a:ext uri="{FF2B5EF4-FFF2-40B4-BE49-F238E27FC236}">
                <a16:creationId xmlns:a16="http://schemas.microsoft.com/office/drawing/2014/main" id="{89C4115B-C0CB-09D1-A1FA-1947589EDEE4}"/>
              </a:ext>
            </a:extLst>
          </p:cNvPr>
          <p:cNvSpPr>
            <a:spLocks noGrp="1"/>
          </p:cNvSpPr>
          <p:nvPr>
            <p:ph type="body" idx="17" hasCustomPrompt="1"/>
          </p:nvPr>
        </p:nvSpPr>
        <p:spPr>
          <a:xfrm>
            <a:off x="1152000" y="6181200"/>
            <a:ext cx="10490400" cy="144000"/>
          </a:xfrm>
        </p:spPr>
        <p:txBody>
          <a:bodyPr anchor="b" anchorCtr="0"/>
          <a:lstStyle>
            <a:lvl1pPr marL="0" indent="0" algn="l">
              <a:lnSpc>
                <a:spcPct val="100000"/>
              </a:lnSpc>
              <a:spcBef>
                <a:spcPts val="0"/>
              </a:spcBef>
              <a:buNone/>
              <a:defRPr sz="80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noProof="0" dirty="0"/>
              <a:t>Optionale Quellenangabe: Sparkasse Light 8pt</a:t>
            </a:r>
          </a:p>
        </p:txBody>
      </p:sp>
      <p:sp>
        <p:nvSpPr>
          <p:cNvPr id="7" name="Fußzeilenplatzhalter 6">
            <a:extLst>
              <a:ext uri="{FF2B5EF4-FFF2-40B4-BE49-F238E27FC236}">
                <a16:creationId xmlns:a16="http://schemas.microsoft.com/office/drawing/2014/main" id="{3BB826EB-6448-19DD-B2C8-2271AB5A6342}"/>
              </a:ext>
            </a:extLst>
          </p:cNvPr>
          <p:cNvSpPr>
            <a:spLocks noGrp="1"/>
          </p:cNvSpPr>
          <p:nvPr>
            <p:ph type="ftr" sz="quarter" idx="18"/>
          </p:nvPr>
        </p:nvSpPr>
        <p:spPr/>
        <p:txBody>
          <a:bodyPr/>
          <a:lstStyle/>
          <a:p>
            <a:r>
              <a:rPr lang="de-DE" dirty="0"/>
              <a:t>KISPA |  KI weltweit | </a:t>
            </a:r>
            <a:fld id="{0A1A465C-59DA-45D3-ADCD-5FDE3EE3E4D2}" type="datetime6">
              <a:rPr lang="de-DE" smtClean="0"/>
              <a:pPr/>
              <a:t>Dezember 24</a:t>
            </a:fld>
            <a:endParaRPr lang="de-DE" dirty="0"/>
          </a:p>
        </p:txBody>
      </p:sp>
    </p:spTree>
    <p:extLst>
      <p:ext uri="{BB962C8B-B14F-4D97-AF65-F5344CB8AC3E}">
        <p14:creationId xmlns:p14="http://schemas.microsoft.com/office/powerpoint/2010/main" val="1182916904"/>
      </p:ext>
    </p:extLst>
  </p:cSld>
  <p:clrMapOvr>
    <a:masterClrMapping/>
  </p:clrMapOvr>
  <p:extLst>
    <p:ext uri="{DCECCB84-F9BA-43D5-87BE-67443E8EF086}">
      <p15:sldGuideLst xmlns:p15="http://schemas.microsoft.com/office/powerpoint/2012/main">
        <p15:guide id="1" pos="3973">
          <p15:clr>
            <a:srgbClr val="FBAE40"/>
          </p15:clr>
        </p15:guide>
        <p15:guide id="2" pos="408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Folie #5">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39BA2681-781F-5257-1717-6FB8C8A710D7}"/>
              </a:ext>
            </a:extLst>
          </p:cNvPr>
          <p:cNvSpPr/>
          <p:nvPr userDrawn="1"/>
        </p:nvSpPr>
        <p:spPr>
          <a:xfrm>
            <a:off x="611226" y="0"/>
            <a:ext cx="3916439"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oliennummernplatzhalter 5">
            <a:extLst>
              <a:ext uri="{FF2B5EF4-FFF2-40B4-BE49-F238E27FC236}">
                <a16:creationId xmlns:a16="http://schemas.microsoft.com/office/drawing/2014/main" id="{8EA2FDFA-7DBE-FFE5-63B4-B2787664D153}"/>
              </a:ext>
            </a:extLst>
          </p:cNvPr>
          <p:cNvSpPr>
            <a:spLocks noGrp="1"/>
          </p:cNvSpPr>
          <p:nvPr>
            <p:ph type="sldNum" sz="quarter" idx="12"/>
          </p:nvPr>
        </p:nvSpPr>
        <p:spPr/>
        <p:txBody>
          <a:bodyPr/>
          <a:lstStyle/>
          <a:p>
            <a:fld id="{59F716AE-B1C6-41F5-8EFD-31941EDB35D4}" type="slidenum">
              <a:rPr lang="de-DE" smtClean="0"/>
              <a:t>‹Nr.›</a:t>
            </a:fld>
            <a:endParaRPr lang="de-DE"/>
          </a:p>
        </p:txBody>
      </p:sp>
      <p:sp>
        <p:nvSpPr>
          <p:cNvPr id="7" name="Fußzeilenplatzhalter 6">
            <a:extLst>
              <a:ext uri="{FF2B5EF4-FFF2-40B4-BE49-F238E27FC236}">
                <a16:creationId xmlns:a16="http://schemas.microsoft.com/office/drawing/2014/main" id="{724C2656-08D6-6EBC-263E-AA9613A70AA8}"/>
              </a:ext>
            </a:extLst>
          </p:cNvPr>
          <p:cNvSpPr>
            <a:spLocks noGrp="1"/>
          </p:cNvSpPr>
          <p:nvPr>
            <p:ph type="ftr" sz="quarter" idx="18"/>
          </p:nvPr>
        </p:nvSpPr>
        <p:spPr/>
        <p:txBody>
          <a:bodyPr/>
          <a:lstStyle>
            <a:lvl1pPr>
              <a:defRPr>
                <a:solidFill>
                  <a:schemeClr val="tx1"/>
                </a:solidFill>
              </a:defRPr>
            </a:lvl1pPr>
          </a:lstStyle>
          <a:p>
            <a:r>
              <a:rPr lang="de-DE" dirty="0"/>
              <a:t>KISPA |  KI weltweit | Dezember 24</a:t>
            </a:r>
          </a:p>
        </p:txBody>
      </p:sp>
      <p:sp>
        <p:nvSpPr>
          <p:cNvPr id="5" name="Titel 1">
            <a:extLst>
              <a:ext uri="{FF2B5EF4-FFF2-40B4-BE49-F238E27FC236}">
                <a16:creationId xmlns:a16="http://schemas.microsoft.com/office/drawing/2014/main" id="{20138EA7-8454-0FD4-2F08-66C93DC5A1BB}"/>
              </a:ext>
            </a:extLst>
          </p:cNvPr>
          <p:cNvSpPr>
            <a:spLocks noGrp="1"/>
          </p:cNvSpPr>
          <p:nvPr>
            <p:ph type="title" hasCustomPrompt="1"/>
          </p:nvPr>
        </p:nvSpPr>
        <p:spPr>
          <a:xfrm>
            <a:off x="1163876" y="486000"/>
            <a:ext cx="2903618" cy="913979"/>
          </a:xfrm>
        </p:spPr>
        <p:txBody>
          <a:bodyPr/>
          <a:lstStyle>
            <a:lvl1pPr>
              <a:defRPr>
                <a:solidFill>
                  <a:schemeClr val="bg1"/>
                </a:solidFill>
              </a:defRPr>
            </a:lvl1pPr>
          </a:lstStyle>
          <a:p>
            <a:r>
              <a:rPr lang="de-DE" dirty="0"/>
              <a:t>Headline ein- bis max. zweizeilig #5</a:t>
            </a:r>
          </a:p>
        </p:txBody>
      </p:sp>
      <p:sp>
        <p:nvSpPr>
          <p:cNvPr id="8" name="Textplatzhalter 2">
            <a:extLst>
              <a:ext uri="{FF2B5EF4-FFF2-40B4-BE49-F238E27FC236}">
                <a16:creationId xmlns:a16="http://schemas.microsoft.com/office/drawing/2014/main" id="{5E9DE5B5-B745-CB7C-A84D-FB53CA7759F3}"/>
              </a:ext>
            </a:extLst>
          </p:cNvPr>
          <p:cNvSpPr>
            <a:spLocks noGrp="1"/>
          </p:cNvSpPr>
          <p:nvPr>
            <p:ph type="body" idx="13" hasCustomPrompt="1"/>
          </p:nvPr>
        </p:nvSpPr>
        <p:spPr>
          <a:xfrm>
            <a:off x="1163876" y="266400"/>
            <a:ext cx="2903615" cy="180000"/>
          </a:xfrm>
        </p:spPr>
        <p:txBody>
          <a:bodyPr/>
          <a:lstStyle>
            <a:lvl1pPr marL="0" indent="0" algn="l">
              <a:lnSpc>
                <a:spcPct val="100000"/>
              </a:lnSpc>
              <a:spcBef>
                <a:spcPts val="0"/>
              </a:spcBef>
              <a:buNone/>
              <a:defRPr sz="1200">
                <a:solidFill>
                  <a:schemeClr val="bg1"/>
                </a:solidFill>
                <a:latin typeface="Sparkasse Rg" panose="020B05040506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Topline</a:t>
            </a:r>
            <a:r>
              <a:rPr lang="de-DE" dirty="0"/>
              <a:t> Sparkasse Regular 12pt</a:t>
            </a:r>
          </a:p>
        </p:txBody>
      </p:sp>
      <p:cxnSp>
        <p:nvCxnSpPr>
          <p:cNvPr id="13" name="Gerader Verbinder 12">
            <a:extLst>
              <a:ext uri="{FF2B5EF4-FFF2-40B4-BE49-F238E27FC236}">
                <a16:creationId xmlns:a16="http://schemas.microsoft.com/office/drawing/2014/main" id="{90DA1AD2-8476-8986-E68E-91F811800359}"/>
              </a:ext>
            </a:extLst>
          </p:cNvPr>
          <p:cNvCxnSpPr/>
          <p:nvPr userDrawn="1"/>
        </p:nvCxnSpPr>
        <p:spPr>
          <a:xfrm>
            <a:off x="612000" y="0"/>
            <a:ext cx="0" cy="6858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Inhaltsplatzhalter 2">
            <a:extLst>
              <a:ext uri="{FF2B5EF4-FFF2-40B4-BE49-F238E27FC236}">
                <a16:creationId xmlns:a16="http://schemas.microsoft.com/office/drawing/2014/main" id="{79BBDAF3-00BF-92A5-5327-3DAD4438D671}"/>
              </a:ext>
            </a:extLst>
          </p:cNvPr>
          <p:cNvSpPr>
            <a:spLocks noGrp="1"/>
          </p:cNvSpPr>
          <p:nvPr>
            <p:ph idx="19" hasCustomPrompt="1"/>
          </p:nvPr>
        </p:nvSpPr>
        <p:spPr>
          <a:xfrm>
            <a:off x="1163874" y="1565999"/>
            <a:ext cx="2903628" cy="4734000"/>
          </a:xfrm>
        </p:spPr>
        <p:txBody>
          <a:bodyPr/>
          <a:lstStyle>
            <a:lvl1pPr>
              <a:defRPr>
                <a:solidFill>
                  <a:schemeClr val="bg1"/>
                </a:solidFill>
              </a:defRPr>
            </a:lvl1pPr>
            <a:lvl2pPr marL="216000" indent="-216000">
              <a:buClr>
                <a:schemeClr val="bg1"/>
              </a:buClr>
              <a:buFont typeface="Arial" panose="020B0604020202020204" pitchFamily="34" charset="0"/>
              <a:buChar cha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a:t>Erste Ebene Sparkasse Light 14pt. Texthervorhebungen manuell in Sparkasse Medium. Aufzählungen nur mit ausgefüllten, runden Aufzählungszeichen.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2">
            <a:extLst>
              <a:ext uri="{FF2B5EF4-FFF2-40B4-BE49-F238E27FC236}">
                <a16:creationId xmlns:a16="http://schemas.microsoft.com/office/drawing/2014/main" id="{0BC48F0D-C190-3DFD-9B5F-FD791FAAFC07}"/>
              </a:ext>
            </a:extLst>
          </p:cNvPr>
          <p:cNvSpPr>
            <a:spLocks noGrp="1"/>
          </p:cNvSpPr>
          <p:nvPr>
            <p:ph idx="15" hasCustomPrompt="1"/>
          </p:nvPr>
        </p:nvSpPr>
        <p:spPr>
          <a:xfrm>
            <a:off x="5025224" y="1565999"/>
            <a:ext cx="6617177" cy="4734000"/>
          </a:xfrm>
        </p:spPr>
        <p:txBody>
          <a:bodyPr/>
          <a:lstStyle/>
          <a:p>
            <a:pPr lvl="0"/>
            <a:r>
              <a:rPr lang="de-DE" dirty="0"/>
              <a:t>Erste Ebene Sparkasse Light 14pt. Texthervorhebungen manuell in Sparkasse Medium. Aufzählungen nur mit ausgefüllten, runden Aufzählungszeichen.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Untertitel 2">
            <a:extLst>
              <a:ext uri="{FF2B5EF4-FFF2-40B4-BE49-F238E27FC236}">
                <a16:creationId xmlns:a16="http://schemas.microsoft.com/office/drawing/2014/main" id="{BE40D2CD-E823-35DE-F24B-6E3F18272D57}"/>
              </a:ext>
            </a:extLst>
          </p:cNvPr>
          <p:cNvSpPr>
            <a:spLocks noGrp="1"/>
          </p:cNvSpPr>
          <p:nvPr>
            <p:ph type="subTitle" idx="1" hasCustomPrompt="1"/>
          </p:nvPr>
        </p:nvSpPr>
        <p:spPr>
          <a:xfrm>
            <a:off x="5022954" y="486000"/>
            <a:ext cx="6617177" cy="913975"/>
          </a:xfrm>
        </p:spPr>
        <p:txBody>
          <a:bodyPr/>
          <a:lstStyle>
            <a:lvl1pPr marL="0" indent="0" algn="l" defTabSz="914400" rtl="0" eaLnBrk="1" latinLnBrk="0" hangingPunct="1">
              <a:lnSpc>
                <a:spcPct val="100000"/>
              </a:lnSpc>
              <a:spcBef>
                <a:spcPct val="0"/>
              </a:spcBef>
              <a:buNone/>
              <a:tabLst>
                <a:tab pos="3857625" algn="l"/>
              </a:tabLst>
              <a:defRPr lang="de-DE" sz="2800" kern="1200" dirty="0">
                <a:solidFill>
                  <a:srgbClr val="FF0000"/>
                </a:solidFill>
                <a:latin typeface="+mj-lt"/>
                <a:ea typeface="+mj-ea"/>
                <a:cs typeface="+mj-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Headline Sparkasse Head 28pt ein- bis max. zweizeilig</a:t>
            </a:r>
          </a:p>
        </p:txBody>
      </p:sp>
    </p:spTree>
    <p:extLst>
      <p:ext uri="{BB962C8B-B14F-4D97-AF65-F5344CB8AC3E}">
        <p14:creationId xmlns:p14="http://schemas.microsoft.com/office/powerpoint/2010/main" val="3785303623"/>
      </p:ext>
    </p:extLst>
  </p:cSld>
  <p:clrMapOvr>
    <a:masterClrMapping/>
  </p:clrMapOvr>
  <p:extLst>
    <p:ext uri="{DCECCB84-F9BA-43D5-87BE-67443E8EF086}">
      <p15:sldGuideLst xmlns:p15="http://schemas.microsoft.com/office/powerpoint/2012/main">
        <p15:guide id="1" pos="3973">
          <p15:clr>
            <a:srgbClr val="FBAE40"/>
          </p15:clr>
        </p15:guide>
        <p15:guide id="2" pos="408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Folie #6">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9DE4B712-CDB7-A636-436C-B6CB4A110A27}"/>
              </a:ext>
            </a:extLst>
          </p:cNvPr>
          <p:cNvSpPr/>
          <p:nvPr userDrawn="1"/>
        </p:nvSpPr>
        <p:spPr>
          <a:xfrm>
            <a:off x="611226" y="0"/>
            <a:ext cx="5786399"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oliennummernplatzhalter 5">
            <a:extLst>
              <a:ext uri="{FF2B5EF4-FFF2-40B4-BE49-F238E27FC236}">
                <a16:creationId xmlns:a16="http://schemas.microsoft.com/office/drawing/2014/main" id="{8EA2FDFA-7DBE-FFE5-63B4-B2787664D153}"/>
              </a:ext>
            </a:extLst>
          </p:cNvPr>
          <p:cNvSpPr>
            <a:spLocks noGrp="1"/>
          </p:cNvSpPr>
          <p:nvPr>
            <p:ph type="sldNum" sz="quarter" idx="12"/>
          </p:nvPr>
        </p:nvSpPr>
        <p:spPr/>
        <p:txBody>
          <a:bodyPr/>
          <a:lstStyle/>
          <a:p>
            <a:fld id="{59F716AE-B1C6-41F5-8EFD-31941EDB35D4}" type="slidenum">
              <a:rPr lang="de-DE" smtClean="0"/>
              <a:t>‹Nr.›</a:t>
            </a:fld>
            <a:endParaRPr lang="de-DE"/>
          </a:p>
        </p:txBody>
      </p:sp>
      <p:sp>
        <p:nvSpPr>
          <p:cNvPr id="33" name="Inhaltsplatzhalter 2">
            <a:extLst>
              <a:ext uri="{FF2B5EF4-FFF2-40B4-BE49-F238E27FC236}">
                <a16:creationId xmlns:a16="http://schemas.microsoft.com/office/drawing/2014/main" id="{DD96BFA2-5140-928B-6020-D78E10A24B84}"/>
              </a:ext>
            </a:extLst>
          </p:cNvPr>
          <p:cNvSpPr>
            <a:spLocks noGrp="1"/>
          </p:cNvSpPr>
          <p:nvPr>
            <p:ph idx="15" hasCustomPrompt="1"/>
          </p:nvPr>
        </p:nvSpPr>
        <p:spPr>
          <a:xfrm>
            <a:off x="6825669" y="1565999"/>
            <a:ext cx="4618733" cy="4733201"/>
          </a:xfrm>
        </p:spPr>
        <p:txBody>
          <a:bodyPr/>
          <a:lstStyle/>
          <a:p>
            <a:pPr lvl="0"/>
            <a:r>
              <a:rPr lang="de-DE" dirty="0"/>
              <a:t>Erste Ebene Sparkasse Light 14pt. Texthervorhebungen manuell in Sparkasse Medium. Aufzählungen nur mit ausgefüllten, runden Aufzählungszeichen.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itel 1">
            <a:extLst>
              <a:ext uri="{FF2B5EF4-FFF2-40B4-BE49-F238E27FC236}">
                <a16:creationId xmlns:a16="http://schemas.microsoft.com/office/drawing/2014/main" id="{D6A52F28-CFC0-51FA-6722-FA76EDD0BF6C}"/>
              </a:ext>
            </a:extLst>
          </p:cNvPr>
          <p:cNvSpPr>
            <a:spLocks noGrp="1"/>
          </p:cNvSpPr>
          <p:nvPr>
            <p:ph type="title" hasCustomPrompt="1"/>
          </p:nvPr>
        </p:nvSpPr>
        <p:spPr>
          <a:xfrm>
            <a:off x="1163876" y="486000"/>
            <a:ext cx="4821736" cy="913979"/>
          </a:xfrm>
        </p:spPr>
        <p:txBody>
          <a:bodyPr/>
          <a:lstStyle>
            <a:lvl1pPr>
              <a:defRPr>
                <a:solidFill>
                  <a:schemeClr val="bg1"/>
                </a:solidFill>
              </a:defRPr>
            </a:lvl1pPr>
          </a:lstStyle>
          <a:p>
            <a:r>
              <a:rPr lang="de-DE" dirty="0"/>
              <a:t>Pro Sparkasse Head 28pt </a:t>
            </a:r>
            <a:br>
              <a:rPr lang="de-DE" dirty="0"/>
            </a:br>
            <a:r>
              <a:rPr lang="de-DE" dirty="0"/>
              <a:t>ein- bis max. zweizeilig #6</a:t>
            </a:r>
          </a:p>
        </p:txBody>
      </p:sp>
      <p:sp>
        <p:nvSpPr>
          <p:cNvPr id="10" name="Textplatzhalter 2">
            <a:extLst>
              <a:ext uri="{FF2B5EF4-FFF2-40B4-BE49-F238E27FC236}">
                <a16:creationId xmlns:a16="http://schemas.microsoft.com/office/drawing/2014/main" id="{72E937B1-2E31-42ED-94C8-C3FEE3E72039}"/>
              </a:ext>
            </a:extLst>
          </p:cNvPr>
          <p:cNvSpPr>
            <a:spLocks noGrp="1"/>
          </p:cNvSpPr>
          <p:nvPr>
            <p:ph type="body" idx="13" hasCustomPrompt="1"/>
          </p:nvPr>
        </p:nvSpPr>
        <p:spPr>
          <a:xfrm>
            <a:off x="1163876" y="266400"/>
            <a:ext cx="4821736" cy="180000"/>
          </a:xfrm>
        </p:spPr>
        <p:txBody>
          <a:bodyPr/>
          <a:lstStyle>
            <a:lvl1pPr marL="0" indent="0" algn="l">
              <a:lnSpc>
                <a:spcPct val="100000"/>
              </a:lnSpc>
              <a:spcBef>
                <a:spcPts val="0"/>
              </a:spcBef>
              <a:buNone/>
              <a:defRPr sz="1200">
                <a:solidFill>
                  <a:schemeClr val="bg1"/>
                </a:solidFill>
                <a:latin typeface="Sparkasse Rg" panose="020B05040506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Topline</a:t>
            </a:r>
            <a:r>
              <a:rPr lang="de-DE" dirty="0"/>
              <a:t> Sparkasse Regular 12pt</a:t>
            </a:r>
          </a:p>
        </p:txBody>
      </p:sp>
      <p:sp>
        <p:nvSpPr>
          <p:cNvPr id="11" name="Inhaltsplatzhalter 2">
            <a:extLst>
              <a:ext uri="{FF2B5EF4-FFF2-40B4-BE49-F238E27FC236}">
                <a16:creationId xmlns:a16="http://schemas.microsoft.com/office/drawing/2014/main" id="{494C1307-15E1-9CE2-05C0-CB5BC31E71F2}"/>
              </a:ext>
            </a:extLst>
          </p:cNvPr>
          <p:cNvSpPr>
            <a:spLocks noGrp="1"/>
          </p:cNvSpPr>
          <p:nvPr>
            <p:ph idx="18" hasCustomPrompt="1"/>
          </p:nvPr>
        </p:nvSpPr>
        <p:spPr>
          <a:xfrm>
            <a:off x="1163874" y="1565999"/>
            <a:ext cx="4821735" cy="4734000"/>
          </a:xfrm>
        </p:spPr>
        <p:txBody>
          <a:bodyPr/>
          <a:lstStyle>
            <a:lvl1pPr>
              <a:defRPr>
                <a:solidFill>
                  <a:schemeClr val="bg1"/>
                </a:solidFill>
              </a:defRPr>
            </a:lvl1pPr>
            <a:lvl2pPr marL="216000" indent="-216000">
              <a:buClr>
                <a:schemeClr val="bg1"/>
              </a:buClr>
              <a:buFont typeface="Arial" panose="020B0604020202020204" pitchFamily="34" charset="0"/>
              <a:buChar char="•"/>
              <a:defRPr>
                <a:solidFill>
                  <a:schemeClr val="bg1"/>
                </a:solidFill>
              </a:defRPr>
            </a:lvl2pPr>
            <a:lvl3pPr marL="432000" indent="-216000">
              <a:buClr>
                <a:schemeClr val="bg1"/>
              </a:buClr>
              <a:buFont typeface="Arial" panose="020B0604020202020204" pitchFamily="34" charset="0"/>
              <a:buChar char="•"/>
              <a:defRPr>
                <a:solidFill>
                  <a:schemeClr val="bg1"/>
                </a:solidFill>
              </a:defRPr>
            </a:lvl3pPr>
            <a:lvl4pPr marL="648000" indent="-216000">
              <a:buClr>
                <a:schemeClr val="bg1"/>
              </a:buClr>
              <a:buFont typeface="Arial" panose="020B0604020202020204" pitchFamily="34" charset="0"/>
              <a:buChar char="•"/>
              <a:defRPr>
                <a:solidFill>
                  <a:schemeClr val="bg1"/>
                </a:solidFill>
              </a:defRPr>
            </a:lvl4pPr>
            <a:lvl5pPr marL="864000" indent="-216000">
              <a:buClr>
                <a:schemeClr val="bg1"/>
              </a:buClr>
              <a:buFont typeface="Arial" panose="020B0604020202020204" pitchFamily="34" charset="0"/>
              <a:buChar char="•"/>
              <a:defRPr>
                <a:solidFill>
                  <a:schemeClr val="bg1"/>
                </a:solidFill>
              </a:defRPr>
            </a:lvl5pPr>
          </a:lstStyle>
          <a:p>
            <a:pPr lvl="0"/>
            <a:r>
              <a:rPr lang="de-DE" dirty="0"/>
              <a:t>Erste Ebene Sparkasse Light 14pt. Texthervorhebungen manuell in Sparkasse Medium. Aufzählungen nur mit ausgefüllten, runden Aufzählungszeichen.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4" name="Untertitel 2">
            <a:extLst>
              <a:ext uri="{FF2B5EF4-FFF2-40B4-BE49-F238E27FC236}">
                <a16:creationId xmlns:a16="http://schemas.microsoft.com/office/drawing/2014/main" id="{C1D3B3DC-27BA-BFDD-C894-90643AF38824}"/>
              </a:ext>
            </a:extLst>
          </p:cNvPr>
          <p:cNvSpPr>
            <a:spLocks noGrp="1"/>
          </p:cNvSpPr>
          <p:nvPr>
            <p:ph type="subTitle" idx="1" hasCustomPrompt="1"/>
          </p:nvPr>
        </p:nvSpPr>
        <p:spPr>
          <a:xfrm>
            <a:off x="6825668" y="486000"/>
            <a:ext cx="4814463" cy="913975"/>
          </a:xfrm>
        </p:spPr>
        <p:txBody>
          <a:bodyPr/>
          <a:lstStyle>
            <a:lvl1pPr marL="0" indent="0" algn="l" defTabSz="914400" rtl="0" eaLnBrk="1" latinLnBrk="0" hangingPunct="1">
              <a:lnSpc>
                <a:spcPct val="100000"/>
              </a:lnSpc>
              <a:spcBef>
                <a:spcPct val="0"/>
              </a:spcBef>
              <a:buNone/>
              <a:tabLst>
                <a:tab pos="3857625" algn="l"/>
              </a:tabLst>
              <a:defRPr lang="de-DE" sz="2800" kern="1200" dirty="0">
                <a:solidFill>
                  <a:srgbClr val="FF0000"/>
                </a:solidFill>
                <a:latin typeface="+mj-lt"/>
                <a:ea typeface="+mj-ea"/>
                <a:cs typeface="+mj-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Contra Sparkasse Head 28pt ein- bis max. zweizeilig</a:t>
            </a:r>
          </a:p>
        </p:txBody>
      </p:sp>
      <p:cxnSp>
        <p:nvCxnSpPr>
          <p:cNvPr id="45" name="Gerader Verbinder 44">
            <a:extLst>
              <a:ext uri="{FF2B5EF4-FFF2-40B4-BE49-F238E27FC236}">
                <a16:creationId xmlns:a16="http://schemas.microsoft.com/office/drawing/2014/main" id="{122F2780-EE98-A4D5-8965-551BFBB07197}"/>
              </a:ext>
            </a:extLst>
          </p:cNvPr>
          <p:cNvCxnSpPr/>
          <p:nvPr userDrawn="1"/>
        </p:nvCxnSpPr>
        <p:spPr>
          <a:xfrm>
            <a:off x="612000" y="0"/>
            <a:ext cx="0" cy="6858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Fußzeilenplatzhalter 6">
            <a:extLst>
              <a:ext uri="{FF2B5EF4-FFF2-40B4-BE49-F238E27FC236}">
                <a16:creationId xmlns:a16="http://schemas.microsoft.com/office/drawing/2014/main" id="{6A5068BE-DCF4-49FF-0FB1-1510B08C8E21}"/>
              </a:ext>
            </a:extLst>
          </p:cNvPr>
          <p:cNvSpPr>
            <a:spLocks noGrp="1"/>
          </p:cNvSpPr>
          <p:nvPr>
            <p:ph type="ftr" sz="quarter" idx="19"/>
          </p:nvPr>
        </p:nvSpPr>
        <p:spPr>
          <a:xfrm>
            <a:off x="4528800" y="6408000"/>
            <a:ext cx="7113600" cy="180000"/>
          </a:xfrm>
        </p:spPr>
        <p:txBody>
          <a:bodyPr/>
          <a:lstStyle/>
          <a:p>
            <a:r>
              <a:rPr lang="de-DE" dirty="0"/>
              <a:t>KISPA |  KI weltweit | Dezember 24</a:t>
            </a:r>
          </a:p>
        </p:txBody>
      </p:sp>
    </p:spTree>
    <p:extLst>
      <p:ext uri="{BB962C8B-B14F-4D97-AF65-F5344CB8AC3E}">
        <p14:creationId xmlns:p14="http://schemas.microsoft.com/office/powerpoint/2010/main" val="2558209452"/>
      </p:ext>
    </p:extLst>
  </p:cSld>
  <p:clrMapOvr>
    <a:masterClrMapping/>
  </p:clrMapOvr>
  <p:extLst>
    <p:ext uri="{DCECCB84-F9BA-43D5-87BE-67443E8EF086}">
      <p15:sldGuideLst xmlns:p15="http://schemas.microsoft.com/office/powerpoint/2012/main">
        <p15:guide id="1" pos="3973">
          <p15:clr>
            <a:srgbClr val="FBAE40"/>
          </p15:clr>
        </p15:guide>
        <p15:guide id="2" pos="408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Folie #7">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9DE4B712-CDB7-A636-436C-B6CB4A110A27}"/>
              </a:ext>
            </a:extLst>
          </p:cNvPr>
          <p:cNvSpPr/>
          <p:nvPr userDrawn="1"/>
        </p:nvSpPr>
        <p:spPr>
          <a:xfrm>
            <a:off x="611226" y="0"/>
            <a:ext cx="7653299"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oliennummernplatzhalter 5">
            <a:extLst>
              <a:ext uri="{FF2B5EF4-FFF2-40B4-BE49-F238E27FC236}">
                <a16:creationId xmlns:a16="http://schemas.microsoft.com/office/drawing/2014/main" id="{8EA2FDFA-7DBE-FFE5-63B4-B2787664D153}"/>
              </a:ext>
            </a:extLst>
          </p:cNvPr>
          <p:cNvSpPr>
            <a:spLocks noGrp="1"/>
          </p:cNvSpPr>
          <p:nvPr>
            <p:ph type="sldNum" sz="quarter" idx="12"/>
          </p:nvPr>
        </p:nvSpPr>
        <p:spPr/>
        <p:txBody>
          <a:bodyPr/>
          <a:lstStyle/>
          <a:p>
            <a:fld id="{59F716AE-B1C6-41F5-8EFD-31941EDB35D4}" type="slidenum">
              <a:rPr lang="de-DE" smtClean="0"/>
              <a:t>‹Nr.›</a:t>
            </a:fld>
            <a:endParaRPr lang="de-DE"/>
          </a:p>
        </p:txBody>
      </p:sp>
      <p:sp>
        <p:nvSpPr>
          <p:cNvPr id="7" name="Fußzeilenplatzhalter 6">
            <a:extLst>
              <a:ext uri="{FF2B5EF4-FFF2-40B4-BE49-F238E27FC236}">
                <a16:creationId xmlns:a16="http://schemas.microsoft.com/office/drawing/2014/main" id="{C32D2C30-2C10-8E46-D2B3-2EED3216570B}"/>
              </a:ext>
            </a:extLst>
          </p:cNvPr>
          <p:cNvSpPr>
            <a:spLocks noGrp="1"/>
          </p:cNvSpPr>
          <p:nvPr>
            <p:ph type="ftr" sz="quarter" idx="17"/>
          </p:nvPr>
        </p:nvSpPr>
        <p:spPr>
          <a:xfrm>
            <a:off x="6486524" y="6408000"/>
            <a:ext cx="5155875" cy="180000"/>
          </a:xfrm>
        </p:spPr>
        <p:txBody>
          <a:bodyPr/>
          <a:lstStyle/>
          <a:p>
            <a:r>
              <a:rPr lang="de-DE" dirty="0"/>
              <a:t>KISPA |  KI weltweit | Dezember 24</a:t>
            </a:r>
          </a:p>
        </p:txBody>
      </p:sp>
      <p:sp>
        <p:nvSpPr>
          <p:cNvPr id="8" name="Titel 1">
            <a:extLst>
              <a:ext uri="{FF2B5EF4-FFF2-40B4-BE49-F238E27FC236}">
                <a16:creationId xmlns:a16="http://schemas.microsoft.com/office/drawing/2014/main" id="{D6A52F28-CFC0-51FA-6722-FA76EDD0BF6C}"/>
              </a:ext>
            </a:extLst>
          </p:cNvPr>
          <p:cNvSpPr>
            <a:spLocks noGrp="1"/>
          </p:cNvSpPr>
          <p:nvPr>
            <p:ph type="title" hasCustomPrompt="1"/>
          </p:nvPr>
        </p:nvSpPr>
        <p:spPr>
          <a:xfrm>
            <a:off x="1163875" y="486000"/>
            <a:ext cx="6570703" cy="913979"/>
          </a:xfrm>
        </p:spPr>
        <p:txBody>
          <a:bodyPr/>
          <a:lstStyle>
            <a:lvl1pPr>
              <a:defRPr>
                <a:solidFill>
                  <a:schemeClr val="bg1"/>
                </a:solidFill>
              </a:defRPr>
            </a:lvl1pPr>
          </a:lstStyle>
          <a:p>
            <a:r>
              <a:rPr lang="de-DE" dirty="0"/>
              <a:t>Headline Sparkasse Head 28pt ein- bis max. zweizeilig #7</a:t>
            </a:r>
          </a:p>
        </p:txBody>
      </p:sp>
      <p:sp>
        <p:nvSpPr>
          <p:cNvPr id="10" name="Textplatzhalter 2">
            <a:extLst>
              <a:ext uri="{FF2B5EF4-FFF2-40B4-BE49-F238E27FC236}">
                <a16:creationId xmlns:a16="http://schemas.microsoft.com/office/drawing/2014/main" id="{72E937B1-2E31-42ED-94C8-C3FEE3E72039}"/>
              </a:ext>
            </a:extLst>
          </p:cNvPr>
          <p:cNvSpPr>
            <a:spLocks noGrp="1"/>
          </p:cNvSpPr>
          <p:nvPr>
            <p:ph type="body" idx="13" hasCustomPrompt="1"/>
          </p:nvPr>
        </p:nvSpPr>
        <p:spPr>
          <a:xfrm>
            <a:off x="1163875" y="266400"/>
            <a:ext cx="6570703" cy="180000"/>
          </a:xfrm>
        </p:spPr>
        <p:txBody>
          <a:bodyPr/>
          <a:lstStyle>
            <a:lvl1pPr marL="0" indent="0" algn="l">
              <a:lnSpc>
                <a:spcPct val="100000"/>
              </a:lnSpc>
              <a:spcBef>
                <a:spcPts val="0"/>
              </a:spcBef>
              <a:buNone/>
              <a:defRPr sz="1200">
                <a:solidFill>
                  <a:schemeClr val="bg1"/>
                </a:solidFill>
                <a:latin typeface="Sparkasse Rg" panose="020B05040506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Topline</a:t>
            </a:r>
            <a:r>
              <a:rPr lang="de-DE" dirty="0"/>
              <a:t> Sparkasse Regular 12pt</a:t>
            </a:r>
          </a:p>
        </p:txBody>
      </p:sp>
      <p:cxnSp>
        <p:nvCxnSpPr>
          <p:cNvPr id="45" name="Gerader Verbinder 44">
            <a:extLst>
              <a:ext uri="{FF2B5EF4-FFF2-40B4-BE49-F238E27FC236}">
                <a16:creationId xmlns:a16="http://schemas.microsoft.com/office/drawing/2014/main" id="{122F2780-EE98-A4D5-8965-551BFBB07197}"/>
              </a:ext>
            </a:extLst>
          </p:cNvPr>
          <p:cNvCxnSpPr/>
          <p:nvPr userDrawn="1"/>
        </p:nvCxnSpPr>
        <p:spPr>
          <a:xfrm>
            <a:off x="612000" y="0"/>
            <a:ext cx="0" cy="6858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Inhaltsplatzhalter 2">
            <a:extLst>
              <a:ext uri="{FF2B5EF4-FFF2-40B4-BE49-F238E27FC236}">
                <a16:creationId xmlns:a16="http://schemas.microsoft.com/office/drawing/2014/main" id="{F0523207-EAF6-17C4-33FA-CD9F05972EAF}"/>
              </a:ext>
            </a:extLst>
          </p:cNvPr>
          <p:cNvSpPr>
            <a:spLocks noGrp="1"/>
          </p:cNvSpPr>
          <p:nvPr>
            <p:ph idx="18" hasCustomPrompt="1"/>
          </p:nvPr>
        </p:nvSpPr>
        <p:spPr>
          <a:xfrm>
            <a:off x="1163874" y="1565999"/>
            <a:ext cx="6570698" cy="4734000"/>
          </a:xfrm>
        </p:spPr>
        <p:txBody>
          <a:bodyPr/>
          <a:lstStyle>
            <a:lvl1pPr>
              <a:defRPr>
                <a:solidFill>
                  <a:schemeClr val="bg1"/>
                </a:solidFill>
              </a:defRPr>
            </a:lvl1pPr>
            <a:lvl2pPr marL="216000" indent="-216000">
              <a:buClr>
                <a:schemeClr val="bg1"/>
              </a:buClr>
              <a:buFont typeface="Arial" panose="020B0604020202020204" pitchFamily="34" charset="0"/>
              <a:buChar char="•"/>
              <a:defRPr>
                <a:solidFill>
                  <a:schemeClr val="bg1"/>
                </a:solidFill>
              </a:defRPr>
            </a:lvl2pPr>
            <a:lvl3pPr marL="432000" indent="-216000">
              <a:buClr>
                <a:schemeClr val="bg1"/>
              </a:buClr>
              <a:buFont typeface="Arial" panose="020B0604020202020204" pitchFamily="34" charset="0"/>
              <a:buChar char="•"/>
              <a:defRPr>
                <a:solidFill>
                  <a:schemeClr val="bg1"/>
                </a:solidFill>
              </a:defRPr>
            </a:lvl3pPr>
            <a:lvl4pPr marL="648000" indent="-216000">
              <a:buClr>
                <a:schemeClr val="bg1"/>
              </a:buClr>
              <a:buFont typeface="Arial" panose="020B0604020202020204" pitchFamily="34" charset="0"/>
              <a:buChar char="•"/>
              <a:defRPr>
                <a:solidFill>
                  <a:schemeClr val="bg1"/>
                </a:solidFill>
              </a:defRPr>
            </a:lvl4pPr>
            <a:lvl5pPr marL="864000" indent="-216000">
              <a:buClr>
                <a:schemeClr val="bg1"/>
              </a:buClr>
              <a:buFont typeface="Arial" panose="020B0604020202020204" pitchFamily="34" charset="0"/>
              <a:buChar char="•"/>
              <a:defRPr>
                <a:solidFill>
                  <a:schemeClr val="bg1"/>
                </a:solidFill>
              </a:defRPr>
            </a:lvl5pPr>
          </a:lstStyle>
          <a:p>
            <a:pPr lvl="0"/>
            <a:r>
              <a:rPr lang="de-DE" dirty="0"/>
              <a:t>Erste Ebene Sparkasse Light 14pt. Texthervorhebungen manuell in Sparkasse Medium. Aufzählungen nur mit ausgefüllten, runden Aufzählungszeichen.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2">
            <a:extLst>
              <a:ext uri="{FF2B5EF4-FFF2-40B4-BE49-F238E27FC236}">
                <a16:creationId xmlns:a16="http://schemas.microsoft.com/office/drawing/2014/main" id="{BCF12E4F-B39F-1744-CA17-F2F6CAFCB5D3}"/>
              </a:ext>
            </a:extLst>
          </p:cNvPr>
          <p:cNvSpPr>
            <a:spLocks noGrp="1"/>
          </p:cNvSpPr>
          <p:nvPr>
            <p:ph type="body" idx="19" hasCustomPrompt="1"/>
          </p:nvPr>
        </p:nvSpPr>
        <p:spPr>
          <a:xfrm>
            <a:off x="8596800" y="266400"/>
            <a:ext cx="3043331" cy="180000"/>
          </a:xfrm>
        </p:spPr>
        <p:txBody>
          <a:bodyPr/>
          <a:lstStyle>
            <a:lvl1pPr marL="0" indent="0" algn="l">
              <a:lnSpc>
                <a:spcPct val="100000"/>
              </a:lnSpc>
              <a:spcBef>
                <a:spcPts val="0"/>
              </a:spcBef>
              <a:buNone/>
              <a:defRPr sz="1200">
                <a:solidFill>
                  <a:schemeClr val="tx1"/>
                </a:solidFill>
                <a:latin typeface="Sparkasse Rg" panose="020B05040506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Topline</a:t>
            </a:r>
            <a:r>
              <a:rPr lang="de-DE" dirty="0"/>
              <a:t> Sparkasse Regular 12pt</a:t>
            </a:r>
          </a:p>
        </p:txBody>
      </p:sp>
      <p:sp>
        <p:nvSpPr>
          <p:cNvPr id="9" name="Inhaltsplatzhalter 2">
            <a:extLst>
              <a:ext uri="{FF2B5EF4-FFF2-40B4-BE49-F238E27FC236}">
                <a16:creationId xmlns:a16="http://schemas.microsoft.com/office/drawing/2014/main" id="{C62C37C3-0CF2-FC4F-DEB9-6F51E5D2810B}"/>
              </a:ext>
            </a:extLst>
          </p:cNvPr>
          <p:cNvSpPr>
            <a:spLocks noGrp="1"/>
          </p:cNvSpPr>
          <p:nvPr>
            <p:ph idx="16" hasCustomPrompt="1"/>
          </p:nvPr>
        </p:nvSpPr>
        <p:spPr>
          <a:xfrm>
            <a:off x="8595663" y="1565999"/>
            <a:ext cx="3044468" cy="4734000"/>
          </a:xfrm>
        </p:spPr>
        <p:txBody>
          <a:bodyPr/>
          <a:lstStyle>
            <a:lvl1pPr>
              <a:defRPr/>
            </a:lvl1pPr>
          </a:lstStyle>
          <a:p>
            <a:pPr lvl="0"/>
            <a:r>
              <a:rPr lang="de-DE" dirty="0"/>
              <a:t>Erste Ebene Sparkasse Light 14pt. Texthervorhebungen manuell in Sparkasse Medium. Aufzählungen nur mit ausgefüllten, runden Aufzählungszeichen.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1" name="Textplatzhalter 2">
            <a:extLst>
              <a:ext uri="{FF2B5EF4-FFF2-40B4-BE49-F238E27FC236}">
                <a16:creationId xmlns:a16="http://schemas.microsoft.com/office/drawing/2014/main" id="{E0C4CF1C-F6DA-AB47-B706-32E5DBAC00FC}"/>
              </a:ext>
            </a:extLst>
          </p:cNvPr>
          <p:cNvSpPr>
            <a:spLocks noGrp="1"/>
          </p:cNvSpPr>
          <p:nvPr>
            <p:ph type="body" idx="20" hasCustomPrompt="1"/>
          </p:nvPr>
        </p:nvSpPr>
        <p:spPr>
          <a:xfrm>
            <a:off x="8595663" y="6181200"/>
            <a:ext cx="3046737" cy="144000"/>
          </a:xfrm>
        </p:spPr>
        <p:txBody>
          <a:bodyPr anchor="b" anchorCtr="0"/>
          <a:lstStyle>
            <a:lvl1pPr marL="0" indent="0" algn="l">
              <a:lnSpc>
                <a:spcPct val="100000"/>
              </a:lnSpc>
              <a:spcBef>
                <a:spcPts val="0"/>
              </a:spcBef>
              <a:buNone/>
              <a:defRPr sz="80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noProof="0" dirty="0"/>
              <a:t>Optionale Quellenangabe: Sparkasse Light 8pt</a:t>
            </a:r>
          </a:p>
        </p:txBody>
      </p:sp>
      <p:sp>
        <p:nvSpPr>
          <p:cNvPr id="12" name="Untertitel 2">
            <a:extLst>
              <a:ext uri="{FF2B5EF4-FFF2-40B4-BE49-F238E27FC236}">
                <a16:creationId xmlns:a16="http://schemas.microsoft.com/office/drawing/2014/main" id="{1DD2113F-15F5-BEFB-6FD6-4045847FF3A1}"/>
              </a:ext>
            </a:extLst>
          </p:cNvPr>
          <p:cNvSpPr>
            <a:spLocks noGrp="1"/>
          </p:cNvSpPr>
          <p:nvPr>
            <p:ph type="subTitle" idx="1" hasCustomPrompt="1"/>
          </p:nvPr>
        </p:nvSpPr>
        <p:spPr>
          <a:xfrm>
            <a:off x="8593394" y="486000"/>
            <a:ext cx="3046737" cy="913975"/>
          </a:xfrm>
        </p:spPr>
        <p:txBody>
          <a:bodyPr/>
          <a:lstStyle>
            <a:lvl1pPr marL="0" indent="0" algn="l" defTabSz="914400" rtl="0" eaLnBrk="1" latinLnBrk="0" hangingPunct="1">
              <a:lnSpc>
                <a:spcPct val="100000"/>
              </a:lnSpc>
              <a:spcBef>
                <a:spcPct val="0"/>
              </a:spcBef>
              <a:buNone/>
              <a:tabLst>
                <a:tab pos="3857625" algn="l"/>
              </a:tabLst>
              <a:defRPr lang="de-DE" sz="2800" kern="1200" dirty="0">
                <a:solidFill>
                  <a:srgbClr val="FF0000"/>
                </a:solidFill>
                <a:latin typeface="+mj-lt"/>
                <a:ea typeface="+mj-ea"/>
                <a:cs typeface="+mj-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Headline Head 28pt</a:t>
            </a:r>
          </a:p>
        </p:txBody>
      </p:sp>
    </p:spTree>
    <p:extLst>
      <p:ext uri="{BB962C8B-B14F-4D97-AF65-F5344CB8AC3E}">
        <p14:creationId xmlns:p14="http://schemas.microsoft.com/office/powerpoint/2010/main" val="1895702369"/>
      </p:ext>
    </p:extLst>
  </p:cSld>
  <p:clrMapOvr>
    <a:masterClrMapping/>
  </p:clrMapOvr>
  <p:extLst>
    <p:ext uri="{DCECCB84-F9BA-43D5-87BE-67443E8EF086}">
      <p15:sldGuideLst xmlns:p15="http://schemas.microsoft.com/office/powerpoint/2012/main">
        <p15:guide id="1" pos="3973">
          <p15:clr>
            <a:srgbClr val="FBAE40"/>
          </p15:clr>
        </p15:guide>
        <p15:guide id="2" pos="408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Folie #8">
    <p:spTree>
      <p:nvGrpSpPr>
        <p:cNvPr id="1" name=""/>
        <p:cNvGrpSpPr/>
        <p:nvPr/>
      </p:nvGrpSpPr>
      <p:grpSpPr>
        <a:xfrm>
          <a:off x="0" y="0"/>
          <a:ext cx="0" cy="0"/>
          <a:chOff x="0" y="0"/>
          <a:chExt cx="0" cy="0"/>
        </a:xfrm>
      </p:grpSpPr>
      <p:sp>
        <p:nvSpPr>
          <p:cNvPr id="12" name="Rechteck 11">
            <a:extLst>
              <a:ext uri="{FF2B5EF4-FFF2-40B4-BE49-F238E27FC236}">
                <a16:creationId xmlns:a16="http://schemas.microsoft.com/office/drawing/2014/main" id="{726EB777-3FD1-DB6D-DA35-C1560064AC7B}"/>
              </a:ext>
            </a:extLst>
          </p:cNvPr>
          <p:cNvSpPr/>
          <p:nvPr userDrawn="1"/>
        </p:nvSpPr>
        <p:spPr>
          <a:xfrm>
            <a:off x="611226" y="0"/>
            <a:ext cx="11579574"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oliennummernplatzhalter 5">
            <a:extLst>
              <a:ext uri="{FF2B5EF4-FFF2-40B4-BE49-F238E27FC236}">
                <a16:creationId xmlns:a16="http://schemas.microsoft.com/office/drawing/2014/main" id="{8EA2FDFA-7DBE-FFE5-63B4-B2787664D153}"/>
              </a:ext>
            </a:extLst>
          </p:cNvPr>
          <p:cNvSpPr>
            <a:spLocks noGrp="1"/>
          </p:cNvSpPr>
          <p:nvPr>
            <p:ph type="sldNum" sz="quarter" idx="12"/>
          </p:nvPr>
        </p:nvSpPr>
        <p:spPr/>
        <p:txBody>
          <a:bodyPr/>
          <a:lstStyle/>
          <a:p>
            <a:fld id="{59F716AE-B1C6-41F5-8EFD-31941EDB35D4}" type="slidenum">
              <a:rPr lang="de-DE" smtClean="0"/>
              <a:t>‹Nr.›</a:t>
            </a:fld>
            <a:endParaRPr lang="de-DE"/>
          </a:p>
        </p:txBody>
      </p:sp>
      <p:sp>
        <p:nvSpPr>
          <p:cNvPr id="7" name="Fußzeilenplatzhalter 6">
            <a:extLst>
              <a:ext uri="{FF2B5EF4-FFF2-40B4-BE49-F238E27FC236}">
                <a16:creationId xmlns:a16="http://schemas.microsoft.com/office/drawing/2014/main" id="{724C2656-08D6-6EBC-263E-AA9613A70AA8}"/>
              </a:ext>
            </a:extLst>
          </p:cNvPr>
          <p:cNvSpPr>
            <a:spLocks noGrp="1"/>
          </p:cNvSpPr>
          <p:nvPr>
            <p:ph type="ftr" sz="quarter" idx="18"/>
          </p:nvPr>
        </p:nvSpPr>
        <p:spPr/>
        <p:txBody>
          <a:bodyPr/>
          <a:lstStyle>
            <a:lvl1pPr>
              <a:defRPr>
                <a:solidFill>
                  <a:schemeClr val="bg1"/>
                </a:solidFill>
              </a:defRPr>
            </a:lvl1pPr>
          </a:lstStyle>
          <a:p>
            <a:r>
              <a:rPr lang="de-DE" dirty="0"/>
              <a:t>KISPA |  KI weltweit | Dezember 24</a:t>
            </a:r>
          </a:p>
        </p:txBody>
      </p:sp>
      <p:sp>
        <p:nvSpPr>
          <p:cNvPr id="5" name="Titel 1">
            <a:extLst>
              <a:ext uri="{FF2B5EF4-FFF2-40B4-BE49-F238E27FC236}">
                <a16:creationId xmlns:a16="http://schemas.microsoft.com/office/drawing/2014/main" id="{20138EA7-8454-0FD4-2F08-66C93DC5A1BB}"/>
              </a:ext>
            </a:extLst>
          </p:cNvPr>
          <p:cNvSpPr>
            <a:spLocks noGrp="1"/>
          </p:cNvSpPr>
          <p:nvPr>
            <p:ph type="title" hasCustomPrompt="1"/>
          </p:nvPr>
        </p:nvSpPr>
        <p:spPr>
          <a:xfrm>
            <a:off x="1163875" y="486000"/>
            <a:ext cx="10490395" cy="913979"/>
          </a:xfrm>
        </p:spPr>
        <p:txBody>
          <a:bodyPr/>
          <a:lstStyle>
            <a:lvl1pPr>
              <a:defRPr>
                <a:solidFill>
                  <a:schemeClr val="bg1"/>
                </a:solidFill>
              </a:defRPr>
            </a:lvl1pPr>
          </a:lstStyle>
          <a:p>
            <a:r>
              <a:rPr lang="de-DE" dirty="0"/>
              <a:t>Headline ein- bis max. zweizeilig #8</a:t>
            </a:r>
          </a:p>
        </p:txBody>
      </p:sp>
      <p:sp>
        <p:nvSpPr>
          <p:cNvPr id="8" name="Textplatzhalter 2">
            <a:extLst>
              <a:ext uri="{FF2B5EF4-FFF2-40B4-BE49-F238E27FC236}">
                <a16:creationId xmlns:a16="http://schemas.microsoft.com/office/drawing/2014/main" id="{5E9DE5B5-B745-CB7C-A84D-FB53CA7759F3}"/>
              </a:ext>
            </a:extLst>
          </p:cNvPr>
          <p:cNvSpPr>
            <a:spLocks noGrp="1"/>
          </p:cNvSpPr>
          <p:nvPr>
            <p:ph type="body" idx="13" hasCustomPrompt="1"/>
          </p:nvPr>
        </p:nvSpPr>
        <p:spPr>
          <a:xfrm>
            <a:off x="1163876" y="266400"/>
            <a:ext cx="2903615" cy="180000"/>
          </a:xfrm>
        </p:spPr>
        <p:txBody>
          <a:bodyPr/>
          <a:lstStyle>
            <a:lvl1pPr marL="0" indent="0" algn="l">
              <a:lnSpc>
                <a:spcPct val="100000"/>
              </a:lnSpc>
              <a:spcBef>
                <a:spcPts val="0"/>
              </a:spcBef>
              <a:buNone/>
              <a:defRPr sz="1200">
                <a:solidFill>
                  <a:schemeClr val="bg1"/>
                </a:solidFill>
                <a:latin typeface="Sparkasse Rg" panose="020B05040506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Topline</a:t>
            </a:r>
            <a:r>
              <a:rPr lang="de-DE" dirty="0"/>
              <a:t> Sparkasse Regular 12pt</a:t>
            </a:r>
          </a:p>
        </p:txBody>
      </p:sp>
      <p:sp>
        <p:nvSpPr>
          <p:cNvPr id="10" name="Inhaltsplatzhalter 2">
            <a:extLst>
              <a:ext uri="{FF2B5EF4-FFF2-40B4-BE49-F238E27FC236}">
                <a16:creationId xmlns:a16="http://schemas.microsoft.com/office/drawing/2014/main" id="{D82E6976-3C82-B3CC-BF59-C9BA9FA22935}"/>
              </a:ext>
            </a:extLst>
          </p:cNvPr>
          <p:cNvSpPr>
            <a:spLocks noGrp="1"/>
          </p:cNvSpPr>
          <p:nvPr>
            <p:ph idx="19" hasCustomPrompt="1"/>
          </p:nvPr>
        </p:nvSpPr>
        <p:spPr>
          <a:xfrm>
            <a:off x="1163873" y="1565999"/>
            <a:ext cx="10490395" cy="4734000"/>
          </a:xfrm>
        </p:spPr>
        <p:txBody>
          <a:bodyPr/>
          <a:lstStyle>
            <a:lvl1pPr>
              <a:defRPr>
                <a:solidFill>
                  <a:schemeClr val="bg1"/>
                </a:solidFill>
              </a:defRPr>
            </a:lvl1pPr>
            <a:lvl2pPr marL="216000" indent="-216000">
              <a:buClr>
                <a:schemeClr val="bg1"/>
              </a:buClr>
              <a:buFont typeface="Arial" panose="020B0604020202020204" pitchFamily="34" charset="0"/>
              <a:buChar cha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de-DE" dirty="0"/>
              <a:t>Erste Ebene Sparkasse Light 14pt. Texthervorhebungen manuell in Sparkasse Medium. Aufzählungen nur mit ausgefüllten, runden Aufzählungszeichen.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1" name="Textplatzhalter 2">
            <a:extLst>
              <a:ext uri="{FF2B5EF4-FFF2-40B4-BE49-F238E27FC236}">
                <a16:creationId xmlns:a16="http://schemas.microsoft.com/office/drawing/2014/main" id="{7FB2F0E7-5CDA-6115-A50E-3845A8C39626}"/>
              </a:ext>
            </a:extLst>
          </p:cNvPr>
          <p:cNvSpPr>
            <a:spLocks noGrp="1"/>
          </p:cNvSpPr>
          <p:nvPr>
            <p:ph type="body" idx="16" hasCustomPrompt="1"/>
          </p:nvPr>
        </p:nvSpPr>
        <p:spPr>
          <a:xfrm>
            <a:off x="1151998" y="6181200"/>
            <a:ext cx="10490395" cy="144000"/>
          </a:xfrm>
        </p:spPr>
        <p:txBody>
          <a:bodyPr anchor="b" anchorCtr="0"/>
          <a:lstStyle>
            <a:lvl1pPr marL="0" indent="0" algn="l">
              <a:lnSpc>
                <a:spcPct val="100000"/>
              </a:lnSpc>
              <a:spcBef>
                <a:spcPts val="0"/>
              </a:spcBef>
              <a:buNone/>
              <a:defRPr sz="8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noProof="0" dirty="0"/>
              <a:t>Optionale Quellenangabe: Sparkasse Light 8pt</a:t>
            </a:r>
          </a:p>
        </p:txBody>
      </p:sp>
      <p:cxnSp>
        <p:nvCxnSpPr>
          <p:cNvPr id="13" name="Gerader Verbinder 12">
            <a:extLst>
              <a:ext uri="{FF2B5EF4-FFF2-40B4-BE49-F238E27FC236}">
                <a16:creationId xmlns:a16="http://schemas.microsoft.com/office/drawing/2014/main" id="{90DA1AD2-8476-8986-E68E-91F811800359}"/>
              </a:ext>
            </a:extLst>
          </p:cNvPr>
          <p:cNvCxnSpPr/>
          <p:nvPr userDrawn="1"/>
        </p:nvCxnSpPr>
        <p:spPr>
          <a:xfrm>
            <a:off x="612000" y="0"/>
            <a:ext cx="0" cy="6858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9616756"/>
      </p:ext>
    </p:extLst>
  </p:cSld>
  <p:clrMapOvr>
    <a:masterClrMapping/>
  </p:clrMapOvr>
  <p:extLst>
    <p:ext uri="{DCECCB84-F9BA-43D5-87BE-67443E8EF086}">
      <p15:sldGuideLst xmlns:p15="http://schemas.microsoft.com/office/powerpoint/2012/main">
        <p15:guide id="1" pos="3973">
          <p15:clr>
            <a:srgbClr val="FBAE40"/>
          </p15:clr>
        </p15:guide>
        <p15:guide id="2" pos="408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Bild-Folie #1">
    <p:spTree>
      <p:nvGrpSpPr>
        <p:cNvPr id="1" name=""/>
        <p:cNvGrpSpPr/>
        <p:nvPr/>
      </p:nvGrpSpPr>
      <p:grpSpPr>
        <a:xfrm>
          <a:off x="0" y="0"/>
          <a:ext cx="0" cy="0"/>
          <a:chOff x="0" y="0"/>
          <a:chExt cx="0" cy="0"/>
        </a:xfrm>
      </p:grpSpPr>
      <p:sp>
        <p:nvSpPr>
          <p:cNvPr id="4" name="Bildplatzhalter 4">
            <a:extLst>
              <a:ext uri="{FF2B5EF4-FFF2-40B4-BE49-F238E27FC236}">
                <a16:creationId xmlns:a16="http://schemas.microsoft.com/office/drawing/2014/main" id="{FBDA2274-3880-56AF-3F7F-C61D303A5B31}"/>
              </a:ext>
            </a:extLst>
          </p:cNvPr>
          <p:cNvSpPr>
            <a:spLocks noGrp="1"/>
          </p:cNvSpPr>
          <p:nvPr>
            <p:ph type="pic" sz="quarter" idx="17" hasCustomPrompt="1"/>
          </p:nvPr>
        </p:nvSpPr>
        <p:spPr>
          <a:xfrm>
            <a:off x="619199" y="0"/>
            <a:ext cx="3909939" cy="6858000"/>
          </a:xfrm>
          <a:solidFill>
            <a:schemeClr val="bg1">
              <a:lumMod val="95000"/>
            </a:schemeClr>
          </a:solidFill>
        </p:spPr>
        <p:txBody>
          <a:bodyPr lIns="72000" tIns="72000"/>
          <a:lstStyle>
            <a:lvl1pPr>
              <a:spcBef>
                <a:spcPts val="0"/>
              </a:spcBef>
              <a:defRPr sz="1000"/>
            </a:lvl1pPr>
          </a:lstStyle>
          <a:p>
            <a:r>
              <a:rPr lang="de-DE" noProof="0" dirty="0"/>
              <a:t>Bitte fügen Sie ein Bild über Klick auf das Symbol im Platzhalter ein.</a:t>
            </a:r>
            <a:br>
              <a:rPr lang="de-DE" noProof="0" dirty="0"/>
            </a:br>
            <a:r>
              <a:rPr lang="de-DE" noProof="0" dirty="0"/>
              <a:t>Oder mit Klick auf den Platzhalter und der rechten Maustaste den Befehl „Bild einfügen“ auswählen. Oder ein Bild aus der Zwischenablage in den angeklickten Platzhalter einfügen. </a:t>
            </a:r>
            <a:br>
              <a:rPr lang="de-DE" noProof="0" dirty="0"/>
            </a:br>
            <a:r>
              <a:rPr lang="de-DE" noProof="0" dirty="0"/>
              <a:t>Format </a:t>
            </a:r>
            <a:r>
              <a:rPr lang="de-DE" dirty="0"/>
              <a:t>10,86 x 19,05 cm.</a:t>
            </a:r>
          </a:p>
        </p:txBody>
      </p:sp>
      <p:sp>
        <p:nvSpPr>
          <p:cNvPr id="2" name="Titel 1">
            <a:extLst>
              <a:ext uri="{FF2B5EF4-FFF2-40B4-BE49-F238E27FC236}">
                <a16:creationId xmlns:a16="http://schemas.microsoft.com/office/drawing/2014/main" id="{C12DDD21-CEEB-9115-EF05-767961325E33}"/>
              </a:ext>
            </a:extLst>
          </p:cNvPr>
          <p:cNvSpPr>
            <a:spLocks noGrp="1"/>
          </p:cNvSpPr>
          <p:nvPr>
            <p:ph type="title" hasCustomPrompt="1"/>
          </p:nvPr>
        </p:nvSpPr>
        <p:spPr>
          <a:xfrm>
            <a:off x="5040000" y="486000"/>
            <a:ext cx="6602399" cy="913979"/>
          </a:xfrm>
        </p:spPr>
        <p:txBody>
          <a:bodyPr/>
          <a:lstStyle>
            <a:lvl1pPr>
              <a:defRPr/>
            </a:lvl1pPr>
          </a:lstStyle>
          <a:p>
            <a:r>
              <a:rPr lang="de-DE" dirty="0"/>
              <a:t>Headline Sparkasse Head 28pt Bild 1/3 #1</a:t>
            </a:r>
          </a:p>
        </p:txBody>
      </p:sp>
      <p:sp>
        <p:nvSpPr>
          <p:cNvPr id="6" name="Foliennummernplatzhalter 5">
            <a:extLst>
              <a:ext uri="{FF2B5EF4-FFF2-40B4-BE49-F238E27FC236}">
                <a16:creationId xmlns:a16="http://schemas.microsoft.com/office/drawing/2014/main" id="{8EA2FDFA-7DBE-FFE5-63B4-B2787664D153}"/>
              </a:ext>
            </a:extLst>
          </p:cNvPr>
          <p:cNvSpPr>
            <a:spLocks noGrp="1"/>
          </p:cNvSpPr>
          <p:nvPr>
            <p:ph type="sldNum" sz="quarter" idx="12"/>
          </p:nvPr>
        </p:nvSpPr>
        <p:spPr/>
        <p:txBody>
          <a:bodyPr/>
          <a:lstStyle/>
          <a:p>
            <a:fld id="{59F716AE-B1C6-41F5-8EFD-31941EDB35D4}" type="slidenum">
              <a:rPr lang="de-DE" smtClean="0"/>
              <a:t>‹Nr.›</a:t>
            </a:fld>
            <a:endParaRPr lang="de-DE"/>
          </a:p>
        </p:txBody>
      </p:sp>
      <p:sp>
        <p:nvSpPr>
          <p:cNvPr id="9" name="Textplatzhalter 2">
            <a:extLst>
              <a:ext uri="{FF2B5EF4-FFF2-40B4-BE49-F238E27FC236}">
                <a16:creationId xmlns:a16="http://schemas.microsoft.com/office/drawing/2014/main" id="{5C2295AE-E0BE-E512-E730-75B000E4E628}"/>
              </a:ext>
            </a:extLst>
          </p:cNvPr>
          <p:cNvSpPr>
            <a:spLocks noGrp="1"/>
          </p:cNvSpPr>
          <p:nvPr>
            <p:ph type="body" idx="13" hasCustomPrompt="1"/>
          </p:nvPr>
        </p:nvSpPr>
        <p:spPr>
          <a:xfrm>
            <a:off x="5040000" y="266400"/>
            <a:ext cx="6602400" cy="180000"/>
          </a:xfrm>
        </p:spPr>
        <p:txBody>
          <a:bodyPr/>
          <a:lstStyle>
            <a:lvl1pPr marL="0" indent="0" algn="l">
              <a:spcBef>
                <a:spcPts val="0"/>
              </a:spcBef>
              <a:buNone/>
              <a:defRPr sz="1200">
                <a:solidFill>
                  <a:schemeClr val="tx1"/>
                </a:solidFill>
                <a:latin typeface="Sparkasse Rg" panose="020B05040506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Topline</a:t>
            </a:r>
            <a:r>
              <a:rPr lang="de-DE" dirty="0"/>
              <a:t> Sparkasse Regular 12pt</a:t>
            </a:r>
          </a:p>
        </p:txBody>
      </p:sp>
      <p:sp>
        <p:nvSpPr>
          <p:cNvPr id="33" name="Inhaltsplatzhalter 2">
            <a:extLst>
              <a:ext uri="{FF2B5EF4-FFF2-40B4-BE49-F238E27FC236}">
                <a16:creationId xmlns:a16="http://schemas.microsoft.com/office/drawing/2014/main" id="{DD96BFA2-5140-928B-6020-D78E10A24B84}"/>
              </a:ext>
            </a:extLst>
          </p:cNvPr>
          <p:cNvSpPr>
            <a:spLocks noGrp="1"/>
          </p:cNvSpPr>
          <p:nvPr>
            <p:ph idx="15" hasCustomPrompt="1"/>
          </p:nvPr>
        </p:nvSpPr>
        <p:spPr>
          <a:xfrm>
            <a:off x="8265263" y="1565999"/>
            <a:ext cx="3045600" cy="4734000"/>
          </a:xfrm>
        </p:spPr>
        <p:txBody>
          <a:bodyPr/>
          <a:lstStyle>
            <a:lvl1pPr>
              <a:defRPr/>
            </a:lvl1pPr>
          </a:lstStyle>
          <a:p>
            <a:pPr lvl="0"/>
            <a:r>
              <a:rPr lang="de-DE" dirty="0"/>
              <a:t>Erste Ebene Sparkasse Light 14pt. Texthervorhebungen manuell in Sparkasse Medium. Aufzählungen nur mit ausgefüllten, runden Aufzählungszeichen.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34" name="Inhaltsplatzhalter 2">
            <a:extLst>
              <a:ext uri="{FF2B5EF4-FFF2-40B4-BE49-F238E27FC236}">
                <a16:creationId xmlns:a16="http://schemas.microsoft.com/office/drawing/2014/main" id="{9BBD4C27-6646-A64F-1484-2DFC1A8EEF2F}"/>
              </a:ext>
            </a:extLst>
          </p:cNvPr>
          <p:cNvSpPr>
            <a:spLocks noGrp="1"/>
          </p:cNvSpPr>
          <p:nvPr>
            <p:ph idx="16" hasCustomPrompt="1"/>
          </p:nvPr>
        </p:nvSpPr>
        <p:spPr>
          <a:xfrm>
            <a:off x="5040001" y="1565999"/>
            <a:ext cx="3044468" cy="4734000"/>
          </a:xfrm>
        </p:spPr>
        <p:txBody>
          <a:bodyPr/>
          <a:lstStyle>
            <a:lvl1pPr>
              <a:defRPr/>
            </a:lvl1pPr>
          </a:lstStyle>
          <a:p>
            <a:pPr lvl="0"/>
            <a:r>
              <a:rPr lang="de-DE" dirty="0"/>
              <a:t>Erste Ebene Sparkasse Light 14pt. Texthervorhebungen manuell in Sparkasse Medium. Aufzählungen nur mit ausgefüllten, runden Aufzählungszeichen.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3" name="Textplatzhalter 2">
            <a:extLst>
              <a:ext uri="{FF2B5EF4-FFF2-40B4-BE49-F238E27FC236}">
                <a16:creationId xmlns:a16="http://schemas.microsoft.com/office/drawing/2014/main" id="{435F1FB0-6482-1DB6-9691-6EB5DADB0EF4}"/>
              </a:ext>
            </a:extLst>
          </p:cNvPr>
          <p:cNvSpPr>
            <a:spLocks noGrp="1"/>
          </p:cNvSpPr>
          <p:nvPr>
            <p:ph type="body" idx="18" hasCustomPrompt="1"/>
          </p:nvPr>
        </p:nvSpPr>
        <p:spPr>
          <a:xfrm>
            <a:off x="5040000" y="6181200"/>
            <a:ext cx="6602400" cy="144000"/>
          </a:xfrm>
        </p:spPr>
        <p:txBody>
          <a:bodyPr anchor="b" anchorCtr="0"/>
          <a:lstStyle>
            <a:lvl1pPr marL="0" indent="0" algn="l">
              <a:lnSpc>
                <a:spcPct val="100000"/>
              </a:lnSpc>
              <a:spcBef>
                <a:spcPts val="0"/>
              </a:spcBef>
              <a:buNone/>
              <a:defRPr sz="80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noProof="0" dirty="0"/>
              <a:t>Optionale Quellenangabe: Sparkasse Light 8pt</a:t>
            </a:r>
          </a:p>
        </p:txBody>
      </p:sp>
      <p:sp>
        <p:nvSpPr>
          <p:cNvPr id="7" name="Fußzeilenplatzhalter 6">
            <a:extLst>
              <a:ext uri="{FF2B5EF4-FFF2-40B4-BE49-F238E27FC236}">
                <a16:creationId xmlns:a16="http://schemas.microsoft.com/office/drawing/2014/main" id="{ACB6F49B-8810-CC9F-312B-76D26F0C6D26}"/>
              </a:ext>
            </a:extLst>
          </p:cNvPr>
          <p:cNvSpPr>
            <a:spLocks noGrp="1"/>
          </p:cNvSpPr>
          <p:nvPr>
            <p:ph type="ftr" sz="quarter" idx="19"/>
          </p:nvPr>
        </p:nvSpPr>
        <p:spPr/>
        <p:txBody>
          <a:bodyPr/>
          <a:lstStyle/>
          <a:p>
            <a:r>
              <a:rPr lang="de-DE" dirty="0"/>
              <a:t>KISPA |  KI weltweit | </a:t>
            </a:r>
            <a:fld id="{0A1A465C-59DA-45D3-ADCD-5FDE3EE3E4D2}" type="datetime6">
              <a:rPr lang="de-DE" smtClean="0"/>
              <a:pPr/>
              <a:t>Dezember 24</a:t>
            </a:fld>
            <a:endParaRPr lang="de-DE" dirty="0"/>
          </a:p>
        </p:txBody>
      </p:sp>
    </p:spTree>
    <p:extLst>
      <p:ext uri="{BB962C8B-B14F-4D97-AF65-F5344CB8AC3E}">
        <p14:creationId xmlns:p14="http://schemas.microsoft.com/office/powerpoint/2010/main" val="2407548714"/>
      </p:ext>
    </p:extLst>
  </p:cSld>
  <p:clrMapOvr>
    <a:masterClrMapping/>
  </p:clrMapOvr>
  <p:extLst>
    <p:ext uri="{DCECCB84-F9BA-43D5-87BE-67443E8EF086}">
      <p15:sldGuideLst xmlns:p15="http://schemas.microsoft.com/office/powerpoint/2012/main">
        <p15:guide id="1" pos="5093" userDrawn="1">
          <p15:clr>
            <a:srgbClr val="FBAE40"/>
          </p15:clr>
        </p15:guide>
        <p15:guide id="2" pos="3175" userDrawn="1">
          <p15:clr>
            <a:srgbClr val="FBAE40"/>
          </p15:clr>
        </p15:guide>
        <p15:guide id="3" pos="7126"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Bild-Folie #2">
    <p:spTree>
      <p:nvGrpSpPr>
        <p:cNvPr id="1" name=""/>
        <p:cNvGrpSpPr/>
        <p:nvPr/>
      </p:nvGrpSpPr>
      <p:grpSpPr>
        <a:xfrm>
          <a:off x="0" y="0"/>
          <a:ext cx="0" cy="0"/>
          <a:chOff x="0" y="0"/>
          <a:chExt cx="0" cy="0"/>
        </a:xfrm>
      </p:grpSpPr>
      <p:sp>
        <p:nvSpPr>
          <p:cNvPr id="4" name="Bildplatzhalter 4">
            <a:extLst>
              <a:ext uri="{FF2B5EF4-FFF2-40B4-BE49-F238E27FC236}">
                <a16:creationId xmlns:a16="http://schemas.microsoft.com/office/drawing/2014/main" id="{FBDA2274-3880-56AF-3F7F-C61D303A5B31}"/>
              </a:ext>
            </a:extLst>
          </p:cNvPr>
          <p:cNvSpPr>
            <a:spLocks noGrp="1"/>
          </p:cNvSpPr>
          <p:nvPr>
            <p:ph type="pic" sz="quarter" idx="17" hasCustomPrompt="1"/>
          </p:nvPr>
        </p:nvSpPr>
        <p:spPr>
          <a:xfrm>
            <a:off x="619199" y="0"/>
            <a:ext cx="5778426" cy="6858000"/>
          </a:xfrm>
          <a:solidFill>
            <a:schemeClr val="bg1">
              <a:lumMod val="95000"/>
            </a:schemeClr>
          </a:solidFill>
        </p:spPr>
        <p:txBody>
          <a:bodyPr lIns="72000" tIns="72000"/>
          <a:lstStyle>
            <a:lvl1pPr>
              <a:spcBef>
                <a:spcPts val="0"/>
              </a:spcBef>
              <a:defRPr sz="1000"/>
            </a:lvl1pPr>
          </a:lstStyle>
          <a:p>
            <a:r>
              <a:rPr lang="de-DE" noProof="0" dirty="0"/>
              <a:t>Bitte fügen Sie ein Bild über Klick auf das Symbol im Platzhalter ein.</a:t>
            </a:r>
            <a:br>
              <a:rPr lang="de-DE" noProof="0" dirty="0"/>
            </a:br>
            <a:r>
              <a:rPr lang="de-DE" noProof="0" dirty="0"/>
              <a:t>Oder mit Klick auf den Platzhalter und der rechten Maustaste den Befehl „Bild einfügen“ auswählen. </a:t>
            </a:r>
            <a:br>
              <a:rPr lang="de-DE" noProof="0" dirty="0"/>
            </a:br>
            <a:r>
              <a:rPr lang="de-DE" noProof="0" dirty="0"/>
              <a:t>Oder ein Bild aus der Zwischenablage in den angeklickten Platzhalter einfügen. </a:t>
            </a:r>
            <a:br>
              <a:rPr lang="de-DE" noProof="0" dirty="0"/>
            </a:br>
            <a:r>
              <a:rPr lang="de-DE" noProof="0" dirty="0"/>
              <a:t>Format </a:t>
            </a:r>
            <a:r>
              <a:rPr lang="de-DE" dirty="0"/>
              <a:t>16,05 x 19,05 cm.</a:t>
            </a:r>
          </a:p>
        </p:txBody>
      </p:sp>
      <p:sp>
        <p:nvSpPr>
          <p:cNvPr id="2" name="Titel 1">
            <a:extLst>
              <a:ext uri="{FF2B5EF4-FFF2-40B4-BE49-F238E27FC236}">
                <a16:creationId xmlns:a16="http://schemas.microsoft.com/office/drawing/2014/main" id="{C12DDD21-CEEB-9115-EF05-767961325E33}"/>
              </a:ext>
            </a:extLst>
          </p:cNvPr>
          <p:cNvSpPr>
            <a:spLocks noGrp="1"/>
          </p:cNvSpPr>
          <p:nvPr>
            <p:ph type="title" hasCustomPrompt="1"/>
          </p:nvPr>
        </p:nvSpPr>
        <p:spPr>
          <a:xfrm>
            <a:off x="6818401" y="486000"/>
            <a:ext cx="4821736" cy="913979"/>
          </a:xfrm>
        </p:spPr>
        <p:txBody>
          <a:bodyPr/>
          <a:lstStyle>
            <a:lvl1pPr>
              <a:defRPr/>
            </a:lvl1pPr>
          </a:lstStyle>
          <a:p>
            <a:r>
              <a:rPr lang="de-DE" dirty="0"/>
              <a:t>Headline Sparkasse Head 28pt Bild 1/2 #2</a:t>
            </a:r>
          </a:p>
        </p:txBody>
      </p:sp>
      <p:sp>
        <p:nvSpPr>
          <p:cNvPr id="6" name="Foliennummernplatzhalter 5">
            <a:extLst>
              <a:ext uri="{FF2B5EF4-FFF2-40B4-BE49-F238E27FC236}">
                <a16:creationId xmlns:a16="http://schemas.microsoft.com/office/drawing/2014/main" id="{8EA2FDFA-7DBE-FFE5-63B4-B2787664D153}"/>
              </a:ext>
            </a:extLst>
          </p:cNvPr>
          <p:cNvSpPr>
            <a:spLocks noGrp="1"/>
          </p:cNvSpPr>
          <p:nvPr>
            <p:ph type="sldNum" sz="quarter" idx="12"/>
          </p:nvPr>
        </p:nvSpPr>
        <p:spPr/>
        <p:txBody>
          <a:bodyPr/>
          <a:lstStyle/>
          <a:p>
            <a:fld id="{59F716AE-B1C6-41F5-8EFD-31941EDB35D4}" type="slidenum">
              <a:rPr lang="de-DE" smtClean="0"/>
              <a:t>‹Nr.›</a:t>
            </a:fld>
            <a:endParaRPr lang="de-DE"/>
          </a:p>
        </p:txBody>
      </p:sp>
      <p:sp>
        <p:nvSpPr>
          <p:cNvPr id="9" name="Textplatzhalter 2">
            <a:extLst>
              <a:ext uri="{FF2B5EF4-FFF2-40B4-BE49-F238E27FC236}">
                <a16:creationId xmlns:a16="http://schemas.microsoft.com/office/drawing/2014/main" id="{5C2295AE-E0BE-E512-E730-75B000E4E628}"/>
              </a:ext>
            </a:extLst>
          </p:cNvPr>
          <p:cNvSpPr>
            <a:spLocks noGrp="1"/>
          </p:cNvSpPr>
          <p:nvPr>
            <p:ph type="body" idx="13" hasCustomPrompt="1"/>
          </p:nvPr>
        </p:nvSpPr>
        <p:spPr>
          <a:xfrm>
            <a:off x="6818401" y="266400"/>
            <a:ext cx="4821736" cy="180000"/>
          </a:xfrm>
        </p:spPr>
        <p:txBody>
          <a:bodyPr/>
          <a:lstStyle>
            <a:lvl1pPr marL="0" indent="0" algn="l">
              <a:lnSpc>
                <a:spcPct val="100000"/>
              </a:lnSpc>
              <a:spcBef>
                <a:spcPts val="0"/>
              </a:spcBef>
              <a:buNone/>
              <a:defRPr sz="1200">
                <a:solidFill>
                  <a:schemeClr val="tx1"/>
                </a:solidFill>
                <a:latin typeface="Sparkasse Rg" panose="020B05040506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Topline</a:t>
            </a:r>
            <a:r>
              <a:rPr lang="de-DE" dirty="0"/>
              <a:t> Sparkasse Regular 12pt</a:t>
            </a:r>
          </a:p>
        </p:txBody>
      </p:sp>
      <p:sp>
        <p:nvSpPr>
          <p:cNvPr id="34" name="Inhaltsplatzhalter 2">
            <a:extLst>
              <a:ext uri="{FF2B5EF4-FFF2-40B4-BE49-F238E27FC236}">
                <a16:creationId xmlns:a16="http://schemas.microsoft.com/office/drawing/2014/main" id="{9BBD4C27-6646-A64F-1484-2DFC1A8EEF2F}"/>
              </a:ext>
            </a:extLst>
          </p:cNvPr>
          <p:cNvSpPr>
            <a:spLocks noGrp="1"/>
          </p:cNvSpPr>
          <p:nvPr>
            <p:ph idx="16" hasCustomPrompt="1"/>
          </p:nvPr>
        </p:nvSpPr>
        <p:spPr>
          <a:xfrm>
            <a:off x="6818399" y="1565999"/>
            <a:ext cx="4821735" cy="4734000"/>
          </a:xfrm>
        </p:spPr>
        <p:txBody>
          <a:bodyPr/>
          <a:lstStyle>
            <a:lvl1pPr>
              <a:defRPr/>
            </a:lvl1pPr>
          </a:lstStyle>
          <a:p>
            <a:pPr lvl="0"/>
            <a:r>
              <a:rPr lang="de-DE" dirty="0"/>
              <a:t>Erste Ebene Sparkasse Light 14pt. Texthervorhebungen manuell in Sparkasse Medium. Aufzählungen nur mit ausgefüllten, runden Aufzählungszeichen.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extplatzhalter 2">
            <a:extLst>
              <a:ext uri="{FF2B5EF4-FFF2-40B4-BE49-F238E27FC236}">
                <a16:creationId xmlns:a16="http://schemas.microsoft.com/office/drawing/2014/main" id="{2E110C45-0CE7-134C-0D7E-6BA9AC28F9F4}"/>
              </a:ext>
            </a:extLst>
          </p:cNvPr>
          <p:cNvSpPr>
            <a:spLocks noGrp="1"/>
          </p:cNvSpPr>
          <p:nvPr>
            <p:ph type="body" idx="18" hasCustomPrompt="1"/>
          </p:nvPr>
        </p:nvSpPr>
        <p:spPr>
          <a:xfrm>
            <a:off x="6818400" y="6181200"/>
            <a:ext cx="4824000" cy="144000"/>
          </a:xfrm>
        </p:spPr>
        <p:txBody>
          <a:bodyPr anchor="b" anchorCtr="0"/>
          <a:lstStyle>
            <a:lvl1pPr marL="0" indent="0" algn="l">
              <a:lnSpc>
                <a:spcPct val="100000"/>
              </a:lnSpc>
              <a:spcBef>
                <a:spcPts val="0"/>
              </a:spcBef>
              <a:buNone/>
              <a:defRPr sz="80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noProof="0" dirty="0"/>
              <a:t>Optionale Quellenangabe: Sparkasse Light 8pt</a:t>
            </a:r>
          </a:p>
        </p:txBody>
      </p:sp>
      <p:sp>
        <p:nvSpPr>
          <p:cNvPr id="5" name="Fußzeilenplatzhalter 4">
            <a:extLst>
              <a:ext uri="{FF2B5EF4-FFF2-40B4-BE49-F238E27FC236}">
                <a16:creationId xmlns:a16="http://schemas.microsoft.com/office/drawing/2014/main" id="{D5440FFE-E6CE-BFE0-B712-936CFE5065AF}"/>
              </a:ext>
            </a:extLst>
          </p:cNvPr>
          <p:cNvSpPr>
            <a:spLocks noGrp="1"/>
          </p:cNvSpPr>
          <p:nvPr>
            <p:ph type="ftr" sz="quarter" idx="19"/>
          </p:nvPr>
        </p:nvSpPr>
        <p:spPr>
          <a:xfrm>
            <a:off x="6818398" y="6408000"/>
            <a:ext cx="4824001" cy="180000"/>
          </a:xfrm>
        </p:spPr>
        <p:txBody>
          <a:bodyPr/>
          <a:lstStyle/>
          <a:p>
            <a:r>
              <a:rPr lang="de-DE" dirty="0"/>
              <a:t>KISPA |  KI weltweit | </a:t>
            </a:r>
            <a:fld id="{0A1A465C-59DA-45D3-ADCD-5FDE3EE3E4D2}" type="datetime6">
              <a:rPr lang="de-DE" smtClean="0"/>
              <a:pPr/>
              <a:t>Dezember 24</a:t>
            </a:fld>
            <a:endParaRPr lang="de-DE" dirty="0"/>
          </a:p>
        </p:txBody>
      </p:sp>
    </p:spTree>
    <p:extLst>
      <p:ext uri="{BB962C8B-B14F-4D97-AF65-F5344CB8AC3E}">
        <p14:creationId xmlns:p14="http://schemas.microsoft.com/office/powerpoint/2010/main" val="3430002082"/>
      </p:ext>
    </p:extLst>
  </p:cSld>
  <p:clrMapOvr>
    <a:masterClrMapping/>
  </p:clrMapOvr>
  <p:extLst>
    <p:ext uri="{DCECCB84-F9BA-43D5-87BE-67443E8EF086}">
      <p15:sldGuideLst xmlns:p15="http://schemas.microsoft.com/office/powerpoint/2012/main">
        <p15:guide id="1" pos="6213" userDrawn="1">
          <p15:clr>
            <a:srgbClr val="FBAE40"/>
          </p15:clr>
        </p15:guide>
        <p15:guide id="2" pos="4294"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Bild-Folie #3">
    <p:spTree>
      <p:nvGrpSpPr>
        <p:cNvPr id="1" name=""/>
        <p:cNvGrpSpPr/>
        <p:nvPr/>
      </p:nvGrpSpPr>
      <p:grpSpPr>
        <a:xfrm>
          <a:off x="0" y="0"/>
          <a:ext cx="0" cy="0"/>
          <a:chOff x="0" y="0"/>
          <a:chExt cx="0" cy="0"/>
        </a:xfrm>
      </p:grpSpPr>
      <p:sp>
        <p:nvSpPr>
          <p:cNvPr id="4" name="Bildplatzhalter 4">
            <a:extLst>
              <a:ext uri="{FF2B5EF4-FFF2-40B4-BE49-F238E27FC236}">
                <a16:creationId xmlns:a16="http://schemas.microsoft.com/office/drawing/2014/main" id="{FBDA2274-3880-56AF-3F7F-C61D303A5B31}"/>
              </a:ext>
            </a:extLst>
          </p:cNvPr>
          <p:cNvSpPr>
            <a:spLocks noGrp="1"/>
          </p:cNvSpPr>
          <p:nvPr>
            <p:ph type="pic" sz="quarter" idx="17" hasCustomPrompt="1"/>
          </p:nvPr>
        </p:nvSpPr>
        <p:spPr>
          <a:xfrm>
            <a:off x="619199" y="0"/>
            <a:ext cx="7466397" cy="6858000"/>
          </a:xfrm>
          <a:solidFill>
            <a:schemeClr val="bg1">
              <a:lumMod val="95000"/>
            </a:schemeClr>
          </a:solidFill>
        </p:spPr>
        <p:txBody>
          <a:bodyPr lIns="72000" tIns="72000"/>
          <a:lstStyle>
            <a:lvl1pPr>
              <a:spcBef>
                <a:spcPts val="0"/>
              </a:spcBef>
              <a:defRPr sz="1000"/>
            </a:lvl1pPr>
          </a:lstStyle>
          <a:p>
            <a:r>
              <a:rPr lang="de-DE" noProof="0" dirty="0"/>
              <a:t>Bitte fügen Sie ein Bild über Klick auf das Symbol im Platzhalter ein.</a:t>
            </a:r>
            <a:br>
              <a:rPr lang="de-DE" noProof="0" dirty="0"/>
            </a:br>
            <a:r>
              <a:rPr lang="de-DE" noProof="0" dirty="0"/>
              <a:t>Oder mit Klick auf den Platzhalter und der rechten Maustaste den Befehl „Bild einfügen“ auswählen. </a:t>
            </a:r>
            <a:br>
              <a:rPr lang="de-DE" noProof="0" dirty="0"/>
            </a:br>
            <a:r>
              <a:rPr lang="de-DE" noProof="0" dirty="0"/>
              <a:t>Oder ein Bild aus der Zwischenablage in den angeklickten Platzhalter einfügen. </a:t>
            </a:r>
            <a:br>
              <a:rPr lang="de-DE" noProof="0" dirty="0"/>
            </a:br>
            <a:r>
              <a:rPr lang="de-DE" noProof="0" dirty="0"/>
              <a:t>Format </a:t>
            </a:r>
            <a:r>
              <a:rPr lang="de-DE" dirty="0"/>
              <a:t>20,74 x 19,05 cm.</a:t>
            </a:r>
          </a:p>
        </p:txBody>
      </p:sp>
      <p:sp>
        <p:nvSpPr>
          <p:cNvPr id="2" name="Titel 1">
            <a:extLst>
              <a:ext uri="{FF2B5EF4-FFF2-40B4-BE49-F238E27FC236}">
                <a16:creationId xmlns:a16="http://schemas.microsoft.com/office/drawing/2014/main" id="{C12DDD21-CEEB-9115-EF05-767961325E33}"/>
              </a:ext>
            </a:extLst>
          </p:cNvPr>
          <p:cNvSpPr>
            <a:spLocks noGrp="1"/>
          </p:cNvSpPr>
          <p:nvPr>
            <p:ph type="title" hasCustomPrompt="1"/>
          </p:nvPr>
        </p:nvSpPr>
        <p:spPr>
          <a:xfrm>
            <a:off x="8596800" y="486000"/>
            <a:ext cx="3044338" cy="913979"/>
          </a:xfrm>
        </p:spPr>
        <p:txBody>
          <a:bodyPr/>
          <a:lstStyle>
            <a:lvl1pPr>
              <a:defRPr/>
            </a:lvl1pPr>
          </a:lstStyle>
          <a:p>
            <a:r>
              <a:rPr lang="de-DE" dirty="0"/>
              <a:t>Headline Head 28pt Bild 2/3 #3</a:t>
            </a:r>
          </a:p>
        </p:txBody>
      </p:sp>
      <p:sp>
        <p:nvSpPr>
          <p:cNvPr id="6" name="Foliennummernplatzhalter 5">
            <a:extLst>
              <a:ext uri="{FF2B5EF4-FFF2-40B4-BE49-F238E27FC236}">
                <a16:creationId xmlns:a16="http://schemas.microsoft.com/office/drawing/2014/main" id="{8EA2FDFA-7DBE-FFE5-63B4-B2787664D153}"/>
              </a:ext>
            </a:extLst>
          </p:cNvPr>
          <p:cNvSpPr>
            <a:spLocks noGrp="1"/>
          </p:cNvSpPr>
          <p:nvPr>
            <p:ph type="sldNum" sz="quarter" idx="12"/>
          </p:nvPr>
        </p:nvSpPr>
        <p:spPr/>
        <p:txBody>
          <a:bodyPr/>
          <a:lstStyle/>
          <a:p>
            <a:fld id="{59F716AE-B1C6-41F5-8EFD-31941EDB35D4}" type="slidenum">
              <a:rPr lang="de-DE" smtClean="0"/>
              <a:t>‹Nr.›</a:t>
            </a:fld>
            <a:endParaRPr lang="de-DE"/>
          </a:p>
        </p:txBody>
      </p:sp>
      <p:sp>
        <p:nvSpPr>
          <p:cNvPr id="9" name="Textplatzhalter 2">
            <a:extLst>
              <a:ext uri="{FF2B5EF4-FFF2-40B4-BE49-F238E27FC236}">
                <a16:creationId xmlns:a16="http://schemas.microsoft.com/office/drawing/2014/main" id="{5C2295AE-E0BE-E512-E730-75B000E4E628}"/>
              </a:ext>
            </a:extLst>
          </p:cNvPr>
          <p:cNvSpPr>
            <a:spLocks noGrp="1"/>
          </p:cNvSpPr>
          <p:nvPr>
            <p:ph type="body" idx="13" hasCustomPrompt="1"/>
          </p:nvPr>
        </p:nvSpPr>
        <p:spPr>
          <a:xfrm>
            <a:off x="8596800" y="266400"/>
            <a:ext cx="3043331" cy="180000"/>
          </a:xfrm>
        </p:spPr>
        <p:txBody>
          <a:bodyPr/>
          <a:lstStyle>
            <a:lvl1pPr marL="0" indent="0" algn="l">
              <a:lnSpc>
                <a:spcPct val="100000"/>
              </a:lnSpc>
              <a:spcBef>
                <a:spcPts val="0"/>
              </a:spcBef>
              <a:buNone/>
              <a:defRPr sz="1200">
                <a:solidFill>
                  <a:schemeClr val="tx1"/>
                </a:solidFill>
                <a:latin typeface="Sparkasse Rg" panose="020B05040506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Topline</a:t>
            </a:r>
            <a:r>
              <a:rPr lang="de-DE" dirty="0"/>
              <a:t> Sparkasse Regular 12pt</a:t>
            </a:r>
          </a:p>
        </p:txBody>
      </p:sp>
      <p:sp>
        <p:nvSpPr>
          <p:cNvPr id="34" name="Inhaltsplatzhalter 2">
            <a:extLst>
              <a:ext uri="{FF2B5EF4-FFF2-40B4-BE49-F238E27FC236}">
                <a16:creationId xmlns:a16="http://schemas.microsoft.com/office/drawing/2014/main" id="{9BBD4C27-6646-A64F-1484-2DFC1A8EEF2F}"/>
              </a:ext>
            </a:extLst>
          </p:cNvPr>
          <p:cNvSpPr>
            <a:spLocks noGrp="1"/>
          </p:cNvSpPr>
          <p:nvPr>
            <p:ph idx="16" hasCustomPrompt="1"/>
          </p:nvPr>
        </p:nvSpPr>
        <p:spPr>
          <a:xfrm>
            <a:off x="8595663" y="1565999"/>
            <a:ext cx="3044468" cy="4734000"/>
          </a:xfrm>
        </p:spPr>
        <p:txBody>
          <a:bodyPr/>
          <a:lstStyle>
            <a:lvl1pPr>
              <a:defRPr/>
            </a:lvl1pPr>
          </a:lstStyle>
          <a:p>
            <a:pPr lvl="0"/>
            <a:r>
              <a:rPr lang="de-DE" dirty="0"/>
              <a:t>Erste Ebene Sparkasse Light 14pt. Texthervorhebungen manuell in Sparkasse Medium. Aufzählungen nur mit ausgefüllten, runden Aufzählungszeichen.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3" name="Textplatzhalter 2">
            <a:extLst>
              <a:ext uri="{FF2B5EF4-FFF2-40B4-BE49-F238E27FC236}">
                <a16:creationId xmlns:a16="http://schemas.microsoft.com/office/drawing/2014/main" id="{3C2088F0-2C54-A429-9FE8-EA49ED5AE317}"/>
              </a:ext>
            </a:extLst>
          </p:cNvPr>
          <p:cNvSpPr>
            <a:spLocks noGrp="1"/>
          </p:cNvSpPr>
          <p:nvPr>
            <p:ph type="body" idx="18" hasCustomPrompt="1"/>
          </p:nvPr>
        </p:nvSpPr>
        <p:spPr>
          <a:xfrm>
            <a:off x="8595663" y="6181200"/>
            <a:ext cx="3046737" cy="144000"/>
          </a:xfrm>
        </p:spPr>
        <p:txBody>
          <a:bodyPr anchor="b" anchorCtr="0"/>
          <a:lstStyle>
            <a:lvl1pPr marL="0" indent="0" algn="l">
              <a:lnSpc>
                <a:spcPct val="100000"/>
              </a:lnSpc>
              <a:spcBef>
                <a:spcPts val="0"/>
              </a:spcBef>
              <a:buNone/>
              <a:defRPr sz="80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noProof="0" dirty="0"/>
              <a:t>Optionale Quellenangabe: Sparkasse Light 8pt</a:t>
            </a:r>
          </a:p>
        </p:txBody>
      </p:sp>
      <p:sp>
        <p:nvSpPr>
          <p:cNvPr id="7" name="Fußzeilenplatzhalter 6">
            <a:extLst>
              <a:ext uri="{FF2B5EF4-FFF2-40B4-BE49-F238E27FC236}">
                <a16:creationId xmlns:a16="http://schemas.microsoft.com/office/drawing/2014/main" id="{40CCEEBE-C86E-C932-CA39-98C71756DE6F}"/>
              </a:ext>
            </a:extLst>
          </p:cNvPr>
          <p:cNvSpPr>
            <a:spLocks noGrp="1"/>
          </p:cNvSpPr>
          <p:nvPr>
            <p:ph type="ftr" sz="quarter" idx="19"/>
          </p:nvPr>
        </p:nvSpPr>
        <p:spPr/>
        <p:txBody>
          <a:bodyPr/>
          <a:lstStyle/>
          <a:p>
            <a:r>
              <a:rPr lang="de-DE" dirty="0"/>
              <a:t>KISPA |  KI weltweit | Dezember 24</a:t>
            </a:r>
          </a:p>
        </p:txBody>
      </p:sp>
    </p:spTree>
    <p:extLst>
      <p:ext uri="{BB962C8B-B14F-4D97-AF65-F5344CB8AC3E}">
        <p14:creationId xmlns:p14="http://schemas.microsoft.com/office/powerpoint/2010/main" val="2588121864"/>
      </p:ext>
    </p:extLst>
  </p:cSld>
  <p:clrMapOvr>
    <a:masterClrMapping/>
  </p:clrMapOvr>
  <p:extLst>
    <p:ext uri="{DCECCB84-F9BA-43D5-87BE-67443E8EF086}">
      <p15:sldGuideLst xmlns:p15="http://schemas.microsoft.com/office/powerpoint/2012/main">
        <p15:guide id="2" pos="5414"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Bild-Folie #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DDD21-CEEB-9115-EF05-767961325E33}"/>
              </a:ext>
            </a:extLst>
          </p:cNvPr>
          <p:cNvSpPr>
            <a:spLocks noGrp="1"/>
          </p:cNvSpPr>
          <p:nvPr>
            <p:ph type="title" hasCustomPrompt="1"/>
          </p:nvPr>
        </p:nvSpPr>
        <p:spPr>
          <a:xfrm>
            <a:off x="1150868" y="486000"/>
            <a:ext cx="10488614" cy="468000"/>
          </a:xfrm>
        </p:spPr>
        <p:txBody>
          <a:bodyPr/>
          <a:lstStyle>
            <a:lvl1pPr>
              <a:defRPr/>
            </a:lvl1pPr>
          </a:lstStyle>
          <a:p>
            <a:r>
              <a:rPr lang="de-DE" dirty="0"/>
              <a:t>Headline Head 28pt Bild 3/3 #4</a:t>
            </a:r>
          </a:p>
        </p:txBody>
      </p:sp>
      <p:sp>
        <p:nvSpPr>
          <p:cNvPr id="6" name="Foliennummernplatzhalter 5">
            <a:extLst>
              <a:ext uri="{FF2B5EF4-FFF2-40B4-BE49-F238E27FC236}">
                <a16:creationId xmlns:a16="http://schemas.microsoft.com/office/drawing/2014/main" id="{8EA2FDFA-7DBE-FFE5-63B4-B2787664D153}"/>
              </a:ext>
            </a:extLst>
          </p:cNvPr>
          <p:cNvSpPr>
            <a:spLocks noGrp="1"/>
          </p:cNvSpPr>
          <p:nvPr>
            <p:ph type="sldNum" sz="quarter" idx="12"/>
          </p:nvPr>
        </p:nvSpPr>
        <p:spPr/>
        <p:txBody>
          <a:bodyPr/>
          <a:lstStyle/>
          <a:p>
            <a:fld id="{59F716AE-B1C6-41F5-8EFD-31941EDB35D4}" type="slidenum">
              <a:rPr lang="de-DE" smtClean="0"/>
              <a:t>‹Nr.›</a:t>
            </a:fld>
            <a:endParaRPr lang="de-DE"/>
          </a:p>
        </p:txBody>
      </p:sp>
      <p:sp>
        <p:nvSpPr>
          <p:cNvPr id="9" name="Textplatzhalter 2">
            <a:extLst>
              <a:ext uri="{FF2B5EF4-FFF2-40B4-BE49-F238E27FC236}">
                <a16:creationId xmlns:a16="http://schemas.microsoft.com/office/drawing/2014/main" id="{5C2295AE-E0BE-E512-E730-75B000E4E628}"/>
              </a:ext>
            </a:extLst>
          </p:cNvPr>
          <p:cNvSpPr>
            <a:spLocks noGrp="1"/>
          </p:cNvSpPr>
          <p:nvPr>
            <p:ph type="body" idx="13" hasCustomPrompt="1"/>
          </p:nvPr>
        </p:nvSpPr>
        <p:spPr>
          <a:xfrm>
            <a:off x="1152000" y="266400"/>
            <a:ext cx="10490400" cy="180000"/>
          </a:xfrm>
        </p:spPr>
        <p:txBody>
          <a:bodyPr/>
          <a:lstStyle>
            <a:lvl1pPr marL="0" indent="0" algn="l">
              <a:lnSpc>
                <a:spcPct val="100000"/>
              </a:lnSpc>
              <a:spcBef>
                <a:spcPts val="0"/>
              </a:spcBef>
              <a:buNone/>
              <a:defRPr sz="1200">
                <a:solidFill>
                  <a:schemeClr val="tx1"/>
                </a:solidFill>
                <a:latin typeface="Sparkasse Rg" panose="020B05040506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Topline</a:t>
            </a:r>
            <a:r>
              <a:rPr lang="de-DE" dirty="0"/>
              <a:t> Sparkasse Regular 12pt</a:t>
            </a:r>
          </a:p>
        </p:txBody>
      </p:sp>
      <p:sp>
        <p:nvSpPr>
          <p:cNvPr id="60" name="Textplatzhalter 2">
            <a:extLst>
              <a:ext uri="{FF2B5EF4-FFF2-40B4-BE49-F238E27FC236}">
                <a16:creationId xmlns:a16="http://schemas.microsoft.com/office/drawing/2014/main" id="{C3A06311-3B59-B39A-C4DB-B7A03984A019}"/>
              </a:ext>
            </a:extLst>
          </p:cNvPr>
          <p:cNvSpPr>
            <a:spLocks noGrp="1"/>
          </p:cNvSpPr>
          <p:nvPr>
            <p:ph type="body" idx="14" hasCustomPrompt="1"/>
          </p:nvPr>
        </p:nvSpPr>
        <p:spPr>
          <a:xfrm>
            <a:off x="1152000" y="972000"/>
            <a:ext cx="10490400" cy="324000"/>
          </a:xfrm>
        </p:spPr>
        <p:txBody>
          <a:bodyPr/>
          <a:lstStyle>
            <a:lvl1pPr marL="0" indent="0" algn="l">
              <a:lnSpc>
                <a:spcPct val="100000"/>
              </a:lnSpc>
              <a:spcBef>
                <a:spcPts val="0"/>
              </a:spcBef>
              <a:buNone/>
              <a:defRPr sz="1800">
                <a:solidFill>
                  <a:schemeClr val="tx2"/>
                </a:solidFill>
                <a:latin typeface="Sparkasse Medium" panose="020B060308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Subline</a:t>
            </a:r>
            <a:r>
              <a:rPr lang="de-DE" dirty="0"/>
              <a:t> einzeilig in Sparkasse Medium 18pt</a:t>
            </a:r>
          </a:p>
        </p:txBody>
      </p:sp>
      <p:sp>
        <p:nvSpPr>
          <p:cNvPr id="4" name="Bildplatzhalter 4">
            <a:extLst>
              <a:ext uri="{FF2B5EF4-FFF2-40B4-BE49-F238E27FC236}">
                <a16:creationId xmlns:a16="http://schemas.microsoft.com/office/drawing/2014/main" id="{3AF2AF31-F982-2627-5C6C-BC47108C12F3}"/>
              </a:ext>
            </a:extLst>
          </p:cNvPr>
          <p:cNvSpPr>
            <a:spLocks noGrp="1"/>
          </p:cNvSpPr>
          <p:nvPr>
            <p:ph type="pic" sz="quarter" idx="17" hasCustomPrompt="1"/>
          </p:nvPr>
        </p:nvSpPr>
        <p:spPr>
          <a:xfrm>
            <a:off x="1152524" y="1620838"/>
            <a:ext cx="10490400" cy="4678362"/>
          </a:xfrm>
          <a:solidFill>
            <a:schemeClr val="bg1">
              <a:lumMod val="95000"/>
            </a:schemeClr>
          </a:solidFill>
        </p:spPr>
        <p:txBody>
          <a:bodyPr lIns="72000" tIns="72000"/>
          <a:lstStyle>
            <a:lvl1pPr>
              <a:spcBef>
                <a:spcPts val="0"/>
              </a:spcBef>
              <a:defRPr sz="1000"/>
            </a:lvl1pPr>
          </a:lstStyle>
          <a:p>
            <a:r>
              <a:rPr lang="de-DE" noProof="0" dirty="0"/>
              <a:t>Bitte fügen Sie ein Bild über Klick auf das Symbol im Platzhalter ein. Oder mit Klick auf den Platzhalter und der rechten Maustaste den Befehl „Bild einfügen“ auswählen. </a:t>
            </a:r>
            <a:br>
              <a:rPr lang="de-DE" noProof="0" dirty="0"/>
            </a:br>
            <a:r>
              <a:rPr lang="de-DE" noProof="0" dirty="0"/>
              <a:t>Oder ein Bild aus der Zwischenablage in den angeklickten Platzhalter einfügen. Format </a:t>
            </a:r>
            <a:r>
              <a:rPr lang="de-DE" dirty="0"/>
              <a:t>29,14 x 13 cm.</a:t>
            </a:r>
          </a:p>
        </p:txBody>
      </p:sp>
      <p:sp>
        <p:nvSpPr>
          <p:cNvPr id="3" name="Fußzeilenplatzhalter 2">
            <a:extLst>
              <a:ext uri="{FF2B5EF4-FFF2-40B4-BE49-F238E27FC236}">
                <a16:creationId xmlns:a16="http://schemas.microsoft.com/office/drawing/2014/main" id="{969C1E98-4FFE-FA3E-5B86-D26EFB960F2E}"/>
              </a:ext>
            </a:extLst>
          </p:cNvPr>
          <p:cNvSpPr>
            <a:spLocks noGrp="1"/>
          </p:cNvSpPr>
          <p:nvPr>
            <p:ph type="ftr" sz="quarter" idx="19"/>
          </p:nvPr>
        </p:nvSpPr>
        <p:spPr/>
        <p:txBody>
          <a:bodyPr/>
          <a:lstStyle/>
          <a:p>
            <a:r>
              <a:rPr lang="de-DE" dirty="0"/>
              <a:t>KISPA |  KI weltweit | Dezember 24</a:t>
            </a:r>
          </a:p>
        </p:txBody>
      </p:sp>
    </p:spTree>
    <p:extLst>
      <p:ext uri="{BB962C8B-B14F-4D97-AF65-F5344CB8AC3E}">
        <p14:creationId xmlns:p14="http://schemas.microsoft.com/office/powerpoint/2010/main" val="3439465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3">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576ED1B6-A371-D1FB-6641-D1D7FBAACEDF}"/>
              </a:ext>
            </a:extLst>
          </p:cNvPr>
          <p:cNvSpPr>
            <a:spLocks noGrp="1" noRot="1" noMove="1" noResize="1" noEditPoints="1" noAdjustHandles="1" noChangeArrowheads="1" noChangeShapeType="1"/>
          </p:cNvSpPr>
          <p:nvPr userDrawn="1"/>
        </p:nvSpPr>
        <p:spPr>
          <a:xfrm>
            <a:off x="-1" y="0"/>
            <a:ext cx="12193200"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8FC456E9-F73F-1273-6E5A-6EDDEE4BBAE2}"/>
              </a:ext>
            </a:extLst>
          </p:cNvPr>
          <p:cNvSpPr>
            <a:spLocks noGrp="1"/>
          </p:cNvSpPr>
          <p:nvPr>
            <p:ph type="ctrTitle" hasCustomPrompt="1"/>
          </p:nvPr>
        </p:nvSpPr>
        <p:spPr>
          <a:xfrm>
            <a:off x="5416869" y="1200125"/>
            <a:ext cx="6224270" cy="2376000"/>
          </a:xfrm>
        </p:spPr>
        <p:txBody>
          <a:bodyPr anchor="b" anchorCtr="0"/>
          <a:lstStyle>
            <a:lvl1pPr algn="l">
              <a:defRPr sz="4800">
                <a:solidFill>
                  <a:schemeClr val="bg1"/>
                </a:solidFill>
              </a:defRPr>
            </a:lvl1pPr>
          </a:lstStyle>
          <a:p>
            <a:r>
              <a:rPr lang="de-DE" dirty="0"/>
              <a:t>Titel #3 Sparkasse Head 48pt linksbündig</a:t>
            </a:r>
          </a:p>
        </p:txBody>
      </p:sp>
      <p:cxnSp>
        <p:nvCxnSpPr>
          <p:cNvPr id="7" name="Gerader Verbinder 6">
            <a:extLst>
              <a:ext uri="{FF2B5EF4-FFF2-40B4-BE49-F238E27FC236}">
                <a16:creationId xmlns:a16="http://schemas.microsoft.com/office/drawing/2014/main" id="{7228F538-1968-80DD-8787-E24CE0649BC5}"/>
              </a:ext>
            </a:extLst>
          </p:cNvPr>
          <p:cNvCxnSpPr>
            <a:cxnSpLocks noGrp="1" noRot="1" noMove="1" noResize="1" noEditPoints="1" noAdjustHandles="1" noChangeArrowheads="1" noChangeShapeType="1"/>
          </p:cNvCxnSpPr>
          <p:nvPr userDrawn="1"/>
        </p:nvCxnSpPr>
        <p:spPr>
          <a:xfrm>
            <a:off x="5062268" y="0"/>
            <a:ext cx="0" cy="6858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35" name="Grafik 34">
            <a:extLst>
              <a:ext uri="{FF2B5EF4-FFF2-40B4-BE49-F238E27FC236}">
                <a16:creationId xmlns:a16="http://schemas.microsoft.com/office/drawing/2014/main" id="{CE2210D0-05BF-B262-B3CF-2FF9A965C9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18174" y="1798538"/>
            <a:ext cx="2001600" cy="2598565"/>
          </a:xfrm>
          <a:prstGeom prst="rect">
            <a:avLst/>
          </a:prstGeom>
        </p:spPr>
      </p:pic>
      <p:sp>
        <p:nvSpPr>
          <p:cNvPr id="5" name="Untertitel 2">
            <a:extLst>
              <a:ext uri="{FF2B5EF4-FFF2-40B4-BE49-F238E27FC236}">
                <a16:creationId xmlns:a16="http://schemas.microsoft.com/office/drawing/2014/main" id="{6C4724CA-3CFE-5EC8-1ED3-F455ACB1A143}"/>
              </a:ext>
            </a:extLst>
          </p:cNvPr>
          <p:cNvSpPr>
            <a:spLocks noGrp="1"/>
          </p:cNvSpPr>
          <p:nvPr>
            <p:ph type="subTitle" idx="1" hasCustomPrompt="1"/>
          </p:nvPr>
        </p:nvSpPr>
        <p:spPr>
          <a:xfrm>
            <a:off x="5417394" y="3716850"/>
            <a:ext cx="6281737" cy="396000"/>
          </a:xfrm>
        </p:spPr>
        <p:txBody>
          <a:bodyPr/>
          <a:lstStyle>
            <a:lvl1pPr marL="0" indent="0" algn="l">
              <a:spcBef>
                <a:spcPts val="0"/>
              </a:spcBef>
              <a:buNone/>
              <a:tabLst>
                <a:tab pos="3857625" algn="l"/>
              </a:tabLst>
              <a:defRPr sz="2000">
                <a:solidFill>
                  <a:schemeClr val="bg1"/>
                </a:solidFill>
                <a:latin typeface="Sparkasse Medium" panose="020B060308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14000"/>
              </a:lnSpc>
              <a:spcBef>
                <a:spcPts val="0"/>
              </a:spcBef>
              <a:spcAft>
                <a:spcPts val="0"/>
              </a:spcAft>
              <a:buClrTx/>
              <a:buSzTx/>
              <a:buFontTx/>
              <a:buNone/>
              <a:tabLst>
                <a:tab pos="3857625" algn="l"/>
              </a:tabLst>
              <a:defRPr/>
            </a:pPr>
            <a:r>
              <a:rPr lang="de-DE" dirty="0"/>
              <a:t>Stand: August 2024</a:t>
            </a:r>
          </a:p>
        </p:txBody>
      </p:sp>
      <p:sp>
        <p:nvSpPr>
          <p:cNvPr id="6" name="Textplatzhalter 2">
            <a:extLst>
              <a:ext uri="{FF2B5EF4-FFF2-40B4-BE49-F238E27FC236}">
                <a16:creationId xmlns:a16="http://schemas.microsoft.com/office/drawing/2014/main" id="{D9CF29AC-CF56-E19D-71E8-BF0E6ED34A64}"/>
              </a:ext>
            </a:extLst>
          </p:cNvPr>
          <p:cNvSpPr>
            <a:spLocks noGrp="1"/>
          </p:cNvSpPr>
          <p:nvPr>
            <p:ph type="body" idx="14" hasCustomPrompt="1"/>
          </p:nvPr>
        </p:nvSpPr>
        <p:spPr>
          <a:xfrm>
            <a:off x="5416869" y="4918479"/>
            <a:ext cx="6282808" cy="180000"/>
          </a:xfrm>
        </p:spPr>
        <p:txBody>
          <a:bodyPr/>
          <a:lstStyle>
            <a:lvl1pPr marL="0" indent="0" algn="l">
              <a:lnSpc>
                <a:spcPct val="100000"/>
              </a:lnSpc>
              <a:spcBef>
                <a:spcPts val="0"/>
              </a:spcBef>
              <a:buNone/>
              <a:defRPr sz="1200">
                <a:solidFill>
                  <a:schemeClr val="bg1"/>
                </a:solidFill>
                <a:latin typeface="Sparkasse Rg" panose="020B05040506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de-DE" dirty="0"/>
              <a:t>Vorname Nachname Sparkasse Regular 12pt | Ort, Datum</a:t>
            </a:r>
          </a:p>
        </p:txBody>
      </p:sp>
      <p:pic>
        <p:nvPicPr>
          <p:cNvPr id="3" name="Grafik 2">
            <a:extLst>
              <a:ext uri="{FF2B5EF4-FFF2-40B4-BE49-F238E27FC236}">
                <a16:creationId xmlns:a16="http://schemas.microsoft.com/office/drawing/2014/main" id="{32E9B652-513C-D84E-F65A-D8AFC84AC1D6}"/>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5152864" y="5486551"/>
            <a:ext cx="5019958" cy="1062275"/>
          </a:xfrm>
          <a:prstGeom prst="rect">
            <a:avLst/>
          </a:prstGeom>
        </p:spPr>
      </p:pic>
    </p:spTree>
    <p:extLst>
      <p:ext uri="{BB962C8B-B14F-4D97-AF65-F5344CB8AC3E}">
        <p14:creationId xmlns:p14="http://schemas.microsoft.com/office/powerpoint/2010/main" val="2967733024"/>
      </p:ext>
    </p:extLst>
  </p:cSld>
  <p:clrMapOvr>
    <a:masterClrMapping/>
  </p:clrMapOvr>
  <p:extLst>
    <p:ext uri="{DCECCB84-F9BA-43D5-87BE-67443E8EF086}">
      <p15:sldGuideLst xmlns:p15="http://schemas.microsoft.com/office/powerpoint/2012/main">
        <p15:guide id="1" orient="horz" pos="3640" userDrawn="1">
          <p15:clr>
            <a:srgbClr val="FBAE40"/>
          </p15:clr>
        </p15:guide>
        <p15:guide id="2" pos="3412" userDrawn="1">
          <p15:clr>
            <a:srgbClr val="FBAE40"/>
          </p15:clr>
        </p15:guide>
        <p15:guide id="3" pos="3582" userDrawn="1">
          <p15:clr>
            <a:srgbClr val="FBAE40"/>
          </p15:clr>
        </p15:guide>
        <p15:guide id="4" orient="horz" pos="3786"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Bild-Folie #5">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DDD21-CEEB-9115-EF05-767961325E33}"/>
              </a:ext>
            </a:extLst>
          </p:cNvPr>
          <p:cNvSpPr>
            <a:spLocks noGrp="1"/>
          </p:cNvSpPr>
          <p:nvPr>
            <p:ph type="title" hasCustomPrompt="1"/>
          </p:nvPr>
        </p:nvSpPr>
        <p:spPr>
          <a:xfrm>
            <a:off x="1150868" y="486000"/>
            <a:ext cx="10488614" cy="468000"/>
          </a:xfrm>
        </p:spPr>
        <p:txBody>
          <a:bodyPr/>
          <a:lstStyle>
            <a:lvl1pPr>
              <a:defRPr/>
            </a:lvl1pPr>
          </a:lstStyle>
          <a:p>
            <a:r>
              <a:rPr lang="de-DE" dirty="0"/>
              <a:t>Headline Sparkasse Head 28pt ein- bis max. zweizeilig #5</a:t>
            </a:r>
          </a:p>
        </p:txBody>
      </p:sp>
      <p:sp>
        <p:nvSpPr>
          <p:cNvPr id="6" name="Foliennummernplatzhalter 5">
            <a:extLst>
              <a:ext uri="{FF2B5EF4-FFF2-40B4-BE49-F238E27FC236}">
                <a16:creationId xmlns:a16="http://schemas.microsoft.com/office/drawing/2014/main" id="{8EA2FDFA-7DBE-FFE5-63B4-B2787664D153}"/>
              </a:ext>
            </a:extLst>
          </p:cNvPr>
          <p:cNvSpPr>
            <a:spLocks noGrp="1"/>
          </p:cNvSpPr>
          <p:nvPr>
            <p:ph type="sldNum" sz="quarter" idx="12"/>
          </p:nvPr>
        </p:nvSpPr>
        <p:spPr/>
        <p:txBody>
          <a:bodyPr/>
          <a:lstStyle/>
          <a:p>
            <a:fld id="{59F716AE-B1C6-41F5-8EFD-31941EDB35D4}" type="slidenum">
              <a:rPr lang="de-DE" smtClean="0"/>
              <a:t>‹Nr.›</a:t>
            </a:fld>
            <a:endParaRPr lang="de-DE"/>
          </a:p>
        </p:txBody>
      </p:sp>
      <p:sp>
        <p:nvSpPr>
          <p:cNvPr id="9" name="Textplatzhalter 2">
            <a:extLst>
              <a:ext uri="{FF2B5EF4-FFF2-40B4-BE49-F238E27FC236}">
                <a16:creationId xmlns:a16="http://schemas.microsoft.com/office/drawing/2014/main" id="{5C2295AE-E0BE-E512-E730-75B000E4E628}"/>
              </a:ext>
            </a:extLst>
          </p:cNvPr>
          <p:cNvSpPr>
            <a:spLocks noGrp="1"/>
          </p:cNvSpPr>
          <p:nvPr>
            <p:ph type="body" idx="13" hasCustomPrompt="1"/>
          </p:nvPr>
        </p:nvSpPr>
        <p:spPr>
          <a:xfrm>
            <a:off x="1152000" y="266400"/>
            <a:ext cx="10490400" cy="180000"/>
          </a:xfrm>
        </p:spPr>
        <p:txBody>
          <a:bodyPr/>
          <a:lstStyle>
            <a:lvl1pPr marL="0" indent="0" algn="l">
              <a:lnSpc>
                <a:spcPct val="100000"/>
              </a:lnSpc>
              <a:spcBef>
                <a:spcPts val="0"/>
              </a:spcBef>
              <a:buNone/>
              <a:defRPr sz="1200">
                <a:solidFill>
                  <a:schemeClr val="tx1"/>
                </a:solidFill>
                <a:latin typeface="Sparkasse Rg" panose="020B05040506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Topline</a:t>
            </a:r>
            <a:r>
              <a:rPr lang="de-DE" dirty="0"/>
              <a:t> Sparkasse Regular 12pt</a:t>
            </a:r>
          </a:p>
        </p:txBody>
      </p:sp>
      <p:sp>
        <p:nvSpPr>
          <p:cNvPr id="60" name="Textplatzhalter 2">
            <a:extLst>
              <a:ext uri="{FF2B5EF4-FFF2-40B4-BE49-F238E27FC236}">
                <a16:creationId xmlns:a16="http://schemas.microsoft.com/office/drawing/2014/main" id="{C3A06311-3B59-B39A-C4DB-B7A03984A019}"/>
              </a:ext>
            </a:extLst>
          </p:cNvPr>
          <p:cNvSpPr>
            <a:spLocks noGrp="1"/>
          </p:cNvSpPr>
          <p:nvPr>
            <p:ph type="body" idx="14" hasCustomPrompt="1"/>
          </p:nvPr>
        </p:nvSpPr>
        <p:spPr>
          <a:xfrm>
            <a:off x="1152000" y="972000"/>
            <a:ext cx="10490400" cy="324000"/>
          </a:xfrm>
        </p:spPr>
        <p:txBody>
          <a:bodyPr/>
          <a:lstStyle>
            <a:lvl1pPr marL="0" indent="0" algn="l">
              <a:lnSpc>
                <a:spcPct val="100000"/>
              </a:lnSpc>
              <a:spcBef>
                <a:spcPts val="0"/>
              </a:spcBef>
              <a:buNone/>
              <a:defRPr sz="1800">
                <a:solidFill>
                  <a:schemeClr val="tx2"/>
                </a:solidFill>
                <a:latin typeface="Sparkasse Medium" panose="020B060308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Subline</a:t>
            </a:r>
            <a:r>
              <a:rPr lang="de-DE" dirty="0"/>
              <a:t> einzeilig in Sparkasse Medium 18pt</a:t>
            </a:r>
          </a:p>
        </p:txBody>
      </p:sp>
      <p:sp>
        <p:nvSpPr>
          <p:cNvPr id="4" name="Bildplatzhalter 4">
            <a:extLst>
              <a:ext uri="{FF2B5EF4-FFF2-40B4-BE49-F238E27FC236}">
                <a16:creationId xmlns:a16="http://schemas.microsoft.com/office/drawing/2014/main" id="{3AF2AF31-F982-2627-5C6C-BC47108C12F3}"/>
              </a:ext>
            </a:extLst>
          </p:cNvPr>
          <p:cNvSpPr>
            <a:spLocks noGrp="1"/>
          </p:cNvSpPr>
          <p:nvPr>
            <p:ph type="pic" sz="quarter" idx="17" hasCustomPrompt="1"/>
          </p:nvPr>
        </p:nvSpPr>
        <p:spPr>
          <a:xfrm>
            <a:off x="1152524" y="1620838"/>
            <a:ext cx="5154673" cy="4678362"/>
          </a:xfrm>
          <a:solidFill>
            <a:schemeClr val="bg1">
              <a:lumMod val="95000"/>
            </a:schemeClr>
          </a:solidFill>
        </p:spPr>
        <p:txBody>
          <a:bodyPr lIns="72000" tIns="72000"/>
          <a:lstStyle>
            <a:lvl1pPr>
              <a:spcBef>
                <a:spcPts val="0"/>
              </a:spcBef>
              <a:defRPr sz="1000"/>
            </a:lvl1pPr>
          </a:lstStyle>
          <a:p>
            <a:r>
              <a:rPr lang="de-DE" noProof="0" dirty="0"/>
              <a:t>Bitte fügen Sie ein Bild über Klick auf das Symbol im Platzhalter ein.</a:t>
            </a:r>
            <a:br>
              <a:rPr lang="de-DE" noProof="0" dirty="0"/>
            </a:br>
            <a:r>
              <a:rPr lang="de-DE" noProof="0" dirty="0"/>
              <a:t>Oder mit Klick auf den Platzhalter und der rechten Maustaste den Befehl „Bild einfügen“ auswählen. Oder ein Bild aus der Zwischenablage in den angeklickten Platzhalter einfügen. </a:t>
            </a:r>
            <a:br>
              <a:rPr lang="de-DE" noProof="0" dirty="0"/>
            </a:br>
            <a:r>
              <a:rPr lang="de-DE" noProof="0" dirty="0"/>
              <a:t>Format </a:t>
            </a:r>
            <a:r>
              <a:rPr lang="de-DE" dirty="0"/>
              <a:t>14,32 x 13 cm.</a:t>
            </a:r>
          </a:p>
        </p:txBody>
      </p:sp>
      <p:sp>
        <p:nvSpPr>
          <p:cNvPr id="33" name="Inhaltsplatzhalter 2">
            <a:extLst>
              <a:ext uri="{FF2B5EF4-FFF2-40B4-BE49-F238E27FC236}">
                <a16:creationId xmlns:a16="http://schemas.microsoft.com/office/drawing/2014/main" id="{B2C36136-3852-82E1-3A42-4F3DC18106BC}"/>
              </a:ext>
            </a:extLst>
          </p:cNvPr>
          <p:cNvSpPr>
            <a:spLocks noGrp="1"/>
          </p:cNvSpPr>
          <p:nvPr>
            <p:ph idx="15" hasCustomPrompt="1"/>
          </p:nvPr>
        </p:nvSpPr>
        <p:spPr>
          <a:xfrm>
            <a:off x="6727824" y="1565999"/>
            <a:ext cx="4914577" cy="4734000"/>
          </a:xfrm>
        </p:spPr>
        <p:txBody>
          <a:bodyPr/>
          <a:lstStyle/>
          <a:p>
            <a:pPr lvl="0"/>
            <a:r>
              <a:rPr lang="de-DE" dirty="0"/>
              <a:t>Erste Ebene Sparkasse Light 14pt. Texthervorhebungen manuell in Sparkasse Medium. Aufzählungen nur mit ausgefüllten, runden Aufzählungszeichen.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3" name="Fußzeilenplatzhalter 2">
            <a:extLst>
              <a:ext uri="{FF2B5EF4-FFF2-40B4-BE49-F238E27FC236}">
                <a16:creationId xmlns:a16="http://schemas.microsoft.com/office/drawing/2014/main" id="{5815A2F3-23E4-5FFF-037E-27042109663B}"/>
              </a:ext>
            </a:extLst>
          </p:cNvPr>
          <p:cNvSpPr>
            <a:spLocks noGrp="1"/>
          </p:cNvSpPr>
          <p:nvPr>
            <p:ph type="ftr" sz="quarter" idx="19"/>
          </p:nvPr>
        </p:nvSpPr>
        <p:spPr/>
        <p:txBody>
          <a:bodyPr/>
          <a:lstStyle/>
          <a:p>
            <a:r>
              <a:rPr lang="de-DE" dirty="0"/>
              <a:t>KISPA |  KI weltweit | Dezember 24</a:t>
            </a:r>
          </a:p>
        </p:txBody>
      </p:sp>
      <p:sp>
        <p:nvSpPr>
          <p:cNvPr id="10" name="Textplatzhalter 2">
            <a:extLst>
              <a:ext uri="{FF2B5EF4-FFF2-40B4-BE49-F238E27FC236}">
                <a16:creationId xmlns:a16="http://schemas.microsoft.com/office/drawing/2014/main" id="{1DE0584D-CDB4-3668-E7A5-454C9450B8DE}"/>
              </a:ext>
            </a:extLst>
          </p:cNvPr>
          <p:cNvSpPr>
            <a:spLocks noGrp="1"/>
          </p:cNvSpPr>
          <p:nvPr>
            <p:ph type="body" idx="18" hasCustomPrompt="1"/>
          </p:nvPr>
        </p:nvSpPr>
        <p:spPr>
          <a:xfrm>
            <a:off x="6727146" y="6181200"/>
            <a:ext cx="4914578" cy="144000"/>
          </a:xfrm>
        </p:spPr>
        <p:txBody>
          <a:bodyPr anchor="b" anchorCtr="0"/>
          <a:lstStyle>
            <a:lvl1pPr marL="0" indent="0" algn="l">
              <a:lnSpc>
                <a:spcPct val="100000"/>
              </a:lnSpc>
              <a:spcBef>
                <a:spcPts val="0"/>
              </a:spcBef>
              <a:buNone/>
              <a:defRPr sz="80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noProof="0" dirty="0"/>
              <a:t>Optionale Quellenangabe: Sparkasse Light 8pt</a:t>
            </a:r>
          </a:p>
        </p:txBody>
      </p:sp>
    </p:spTree>
    <p:extLst>
      <p:ext uri="{BB962C8B-B14F-4D97-AF65-F5344CB8AC3E}">
        <p14:creationId xmlns:p14="http://schemas.microsoft.com/office/powerpoint/2010/main" val="542413264"/>
      </p:ext>
    </p:extLst>
  </p:cSld>
  <p:clrMapOvr>
    <a:masterClrMapping/>
  </p:clrMapOvr>
  <p:extLst>
    <p:ext uri="{DCECCB84-F9BA-43D5-87BE-67443E8EF086}">
      <p15:sldGuideLst xmlns:p15="http://schemas.microsoft.com/office/powerpoint/2012/main">
        <p15:guide id="1" pos="3974" userDrawn="1">
          <p15:clr>
            <a:srgbClr val="FBAE40"/>
          </p15:clr>
        </p15:guide>
        <p15:guide id="2" pos="4086"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Bild-Folie #6">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DDD21-CEEB-9115-EF05-767961325E33}"/>
              </a:ext>
            </a:extLst>
          </p:cNvPr>
          <p:cNvSpPr>
            <a:spLocks noGrp="1"/>
          </p:cNvSpPr>
          <p:nvPr>
            <p:ph type="title" hasCustomPrompt="1"/>
          </p:nvPr>
        </p:nvSpPr>
        <p:spPr>
          <a:xfrm>
            <a:off x="1150868" y="486000"/>
            <a:ext cx="10488614" cy="468000"/>
          </a:xfrm>
        </p:spPr>
        <p:txBody>
          <a:bodyPr/>
          <a:lstStyle>
            <a:lvl1pPr>
              <a:defRPr/>
            </a:lvl1pPr>
          </a:lstStyle>
          <a:p>
            <a:r>
              <a:rPr lang="de-DE" dirty="0"/>
              <a:t>Headline Sparkasse Head 28pt ein- bis max. zweizeilig #6</a:t>
            </a:r>
          </a:p>
        </p:txBody>
      </p:sp>
      <p:sp>
        <p:nvSpPr>
          <p:cNvPr id="6" name="Foliennummernplatzhalter 5">
            <a:extLst>
              <a:ext uri="{FF2B5EF4-FFF2-40B4-BE49-F238E27FC236}">
                <a16:creationId xmlns:a16="http://schemas.microsoft.com/office/drawing/2014/main" id="{8EA2FDFA-7DBE-FFE5-63B4-B2787664D153}"/>
              </a:ext>
            </a:extLst>
          </p:cNvPr>
          <p:cNvSpPr>
            <a:spLocks noGrp="1"/>
          </p:cNvSpPr>
          <p:nvPr>
            <p:ph type="sldNum" sz="quarter" idx="12"/>
          </p:nvPr>
        </p:nvSpPr>
        <p:spPr/>
        <p:txBody>
          <a:bodyPr/>
          <a:lstStyle/>
          <a:p>
            <a:fld id="{59F716AE-B1C6-41F5-8EFD-31941EDB35D4}" type="slidenum">
              <a:rPr lang="de-DE" smtClean="0"/>
              <a:t>‹Nr.›</a:t>
            </a:fld>
            <a:endParaRPr lang="de-DE"/>
          </a:p>
        </p:txBody>
      </p:sp>
      <p:sp>
        <p:nvSpPr>
          <p:cNvPr id="9" name="Textplatzhalter 2">
            <a:extLst>
              <a:ext uri="{FF2B5EF4-FFF2-40B4-BE49-F238E27FC236}">
                <a16:creationId xmlns:a16="http://schemas.microsoft.com/office/drawing/2014/main" id="{5C2295AE-E0BE-E512-E730-75B000E4E628}"/>
              </a:ext>
            </a:extLst>
          </p:cNvPr>
          <p:cNvSpPr>
            <a:spLocks noGrp="1"/>
          </p:cNvSpPr>
          <p:nvPr>
            <p:ph type="body" idx="13" hasCustomPrompt="1"/>
          </p:nvPr>
        </p:nvSpPr>
        <p:spPr>
          <a:xfrm>
            <a:off x="1152000" y="266400"/>
            <a:ext cx="10490400" cy="180000"/>
          </a:xfrm>
        </p:spPr>
        <p:txBody>
          <a:bodyPr/>
          <a:lstStyle>
            <a:lvl1pPr marL="0" indent="0" algn="l">
              <a:lnSpc>
                <a:spcPct val="100000"/>
              </a:lnSpc>
              <a:spcBef>
                <a:spcPts val="0"/>
              </a:spcBef>
              <a:buNone/>
              <a:defRPr sz="1200">
                <a:solidFill>
                  <a:schemeClr val="tx1"/>
                </a:solidFill>
                <a:latin typeface="Sparkasse Rg" panose="020B05040506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Topline</a:t>
            </a:r>
            <a:r>
              <a:rPr lang="de-DE" dirty="0"/>
              <a:t> Sparkasse Regular 12pt</a:t>
            </a:r>
          </a:p>
        </p:txBody>
      </p:sp>
      <p:sp>
        <p:nvSpPr>
          <p:cNvPr id="60" name="Textplatzhalter 2">
            <a:extLst>
              <a:ext uri="{FF2B5EF4-FFF2-40B4-BE49-F238E27FC236}">
                <a16:creationId xmlns:a16="http://schemas.microsoft.com/office/drawing/2014/main" id="{C3A06311-3B59-B39A-C4DB-B7A03984A019}"/>
              </a:ext>
            </a:extLst>
          </p:cNvPr>
          <p:cNvSpPr>
            <a:spLocks noGrp="1"/>
          </p:cNvSpPr>
          <p:nvPr>
            <p:ph type="body" idx="14" hasCustomPrompt="1"/>
          </p:nvPr>
        </p:nvSpPr>
        <p:spPr>
          <a:xfrm>
            <a:off x="1152000" y="972000"/>
            <a:ext cx="10490400" cy="324000"/>
          </a:xfrm>
        </p:spPr>
        <p:txBody>
          <a:bodyPr/>
          <a:lstStyle>
            <a:lvl1pPr marL="0" indent="0" algn="l">
              <a:lnSpc>
                <a:spcPct val="100000"/>
              </a:lnSpc>
              <a:spcBef>
                <a:spcPts val="0"/>
              </a:spcBef>
              <a:buNone/>
              <a:defRPr sz="1800">
                <a:solidFill>
                  <a:schemeClr val="tx2"/>
                </a:solidFill>
                <a:latin typeface="Sparkasse Medium" panose="020B060308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Subline</a:t>
            </a:r>
            <a:r>
              <a:rPr lang="de-DE" dirty="0"/>
              <a:t> einzeilig in Sparkasse Medium 18pt</a:t>
            </a:r>
          </a:p>
        </p:txBody>
      </p:sp>
      <p:sp>
        <p:nvSpPr>
          <p:cNvPr id="4" name="Bildplatzhalter 4">
            <a:extLst>
              <a:ext uri="{FF2B5EF4-FFF2-40B4-BE49-F238E27FC236}">
                <a16:creationId xmlns:a16="http://schemas.microsoft.com/office/drawing/2014/main" id="{3AF2AF31-F982-2627-5C6C-BC47108C12F3}"/>
              </a:ext>
            </a:extLst>
          </p:cNvPr>
          <p:cNvSpPr>
            <a:spLocks noGrp="1"/>
          </p:cNvSpPr>
          <p:nvPr>
            <p:ph type="pic" sz="quarter" idx="17" hasCustomPrompt="1"/>
          </p:nvPr>
        </p:nvSpPr>
        <p:spPr>
          <a:xfrm>
            <a:off x="6484809" y="1620838"/>
            <a:ext cx="5154673" cy="4678362"/>
          </a:xfrm>
          <a:solidFill>
            <a:schemeClr val="bg1">
              <a:lumMod val="95000"/>
            </a:schemeClr>
          </a:solidFill>
        </p:spPr>
        <p:txBody>
          <a:bodyPr lIns="72000" tIns="72000"/>
          <a:lstStyle>
            <a:lvl1pPr>
              <a:spcBef>
                <a:spcPts val="0"/>
              </a:spcBef>
              <a:defRPr sz="1000"/>
            </a:lvl1pPr>
          </a:lstStyle>
          <a:p>
            <a:r>
              <a:rPr lang="de-DE" noProof="0" dirty="0"/>
              <a:t>Bitte fügen Sie ein Bild über Klick auf das Symbol im Platzhalter ein.</a:t>
            </a:r>
            <a:br>
              <a:rPr lang="de-DE" noProof="0" dirty="0"/>
            </a:br>
            <a:r>
              <a:rPr lang="de-DE" noProof="0" dirty="0"/>
              <a:t>Oder mit Klick auf den Platzhalter und der rechten Maustaste den Befehl „Bild einfügen“ auswählen. Oder ein Bild aus der Zwischenablage in den angeklickten Platzhalter einfügen. </a:t>
            </a:r>
            <a:br>
              <a:rPr lang="de-DE" noProof="0" dirty="0"/>
            </a:br>
            <a:r>
              <a:rPr lang="de-DE" noProof="0" dirty="0"/>
              <a:t>Format </a:t>
            </a:r>
            <a:r>
              <a:rPr lang="de-DE" dirty="0"/>
              <a:t>14,32 x 13 cm.</a:t>
            </a:r>
          </a:p>
        </p:txBody>
      </p:sp>
      <p:sp>
        <p:nvSpPr>
          <p:cNvPr id="33" name="Inhaltsplatzhalter 2">
            <a:extLst>
              <a:ext uri="{FF2B5EF4-FFF2-40B4-BE49-F238E27FC236}">
                <a16:creationId xmlns:a16="http://schemas.microsoft.com/office/drawing/2014/main" id="{B2C36136-3852-82E1-3A42-4F3DC18106BC}"/>
              </a:ext>
            </a:extLst>
          </p:cNvPr>
          <p:cNvSpPr>
            <a:spLocks noGrp="1"/>
          </p:cNvSpPr>
          <p:nvPr>
            <p:ph idx="15" hasCustomPrompt="1"/>
          </p:nvPr>
        </p:nvSpPr>
        <p:spPr>
          <a:xfrm>
            <a:off x="1153527" y="1565999"/>
            <a:ext cx="4917839" cy="4734000"/>
          </a:xfrm>
        </p:spPr>
        <p:txBody>
          <a:bodyPr/>
          <a:lstStyle/>
          <a:p>
            <a:pPr lvl="0"/>
            <a:r>
              <a:rPr lang="de-DE" dirty="0"/>
              <a:t>Erste Ebene Sparkasse Light 14pt. Texthervorhebungen manuell in Sparkasse Medium. Aufzählungen nur mit ausgefüllten, runden Aufzählungszeichen.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3" name="Fußzeilenplatzhalter 2">
            <a:extLst>
              <a:ext uri="{FF2B5EF4-FFF2-40B4-BE49-F238E27FC236}">
                <a16:creationId xmlns:a16="http://schemas.microsoft.com/office/drawing/2014/main" id="{5815A2F3-23E4-5FFF-037E-27042109663B}"/>
              </a:ext>
            </a:extLst>
          </p:cNvPr>
          <p:cNvSpPr>
            <a:spLocks noGrp="1"/>
          </p:cNvSpPr>
          <p:nvPr>
            <p:ph type="ftr" sz="quarter" idx="19"/>
          </p:nvPr>
        </p:nvSpPr>
        <p:spPr/>
        <p:txBody>
          <a:bodyPr/>
          <a:lstStyle/>
          <a:p>
            <a:r>
              <a:rPr lang="de-DE" dirty="0"/>
              <a:t>KISPA |  KI weltweit | Dezember 24</a:t>
            </a:r>
          </a:p>
        </p:txBody>
      </p:sp>
      <p:sp>
        <p:nvSpPr>
          <p:cNvPr id="10" name="Textplatzhalter 2">
            <a:extLst>
              <a:ext uri="{FF2B5EF4-FFF2-40B4-BE49-F238E27FC236}">
                <a16:creationId xmlns:a16="http://schemas.microsoft.com/office/drawing/2014/main" id="{1DE0584D-CDB4-3668-E7A5-454C9450B8DE}"/>
              </a:ext>
            </a:extLst>
          </p:cNvPr>
          <p:cNvSpPr>
            <a:spLocks noGrp="1"/>
          </p:cNvSpPr>
          <p:nvPr>
            <p:ph type="body" idx="18" hasCustomPrompt="1"/>
          </p:nvPr>
        </p:nvSpPr>
        <p:spPr>
          <a:xfrm>
            <a:off x="1153525" y="6181200"/>
            <a:ext cx="5155200" cy="144000"/>
          </a:xfrm>
        </p:spPr>
        <p:txBody>
          <a:bodyPr anchor="b" anchorCtr="0"/>
          <a:lstStyle>
            <a:lvl1pPr marL="0" indent="0" algn="l">
              <a:lnSpc>
                <a:spcPct val="100000"/>
              </a:lnSpc>
              <a:spcBef>
                <a:spcPts val="0"/>
              </a:spcBef>
              <a:buNone/>
              <a:defRPr sz="80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noProof="0" dirty="0"/>
              <a:t>Optionale Quellenangabe: Sparkasse Light 8pt</a:t>
            </a:r>
          </a:p>
        </p:txBody>
      </p:sp>
    </p:spTree>
    <p:extLst>
      <p:ext uri="{BB962C8B-B14F-4D97-AF65-F5344CB8AC3E}">
        <p14:creationId xmlns:p14="http://schemas.microsoft.com/office/powerpoint/2010/main" val="2749004958"/>
      </p:ext>
    </p:extLst>
  </p:cSld>
  <p:clrMapOvr>
    <a:masterClrMapping/>
  </p:clrMapOvr>
  <p:extLst>
    <p:ext uri="{DCECCB84-F9BA-43D5-87BE-67443E8EF086}">
      <p15:sldGuideLst xmlns:p15="http://schemas.microsoft.com/office/powerpoint/2012/main">
        <p15:guide id="1" pos="3974">
          <p15:clr>
            <a:srgbClr val="FBAE40"/>
          </p15:clr>
        </p15:guide>
        <p15:guide id="2" pos="4086">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Bild-Folie #7">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DDD21-CEEB-9115-EF05-767961325E33}"/>
              </a:ext>
            </a:extLst>
          </p:cNvPr>
          <p:cNvSpPr>
            <a:spLocks noGrp="1"/>
          </p:cNvSpPr>
          <p:nvPr>
            <p:ph type="title" hasCustomPrompt="1"/>
          </p:nvPr>
        </p:nvSpPr>
        <p:spPr>
          <a:xfrm>
            <a:off x="1150869" y="486000"/>
            <a:ext cx="4914000" cy="995415"/>
          </a:xfrm>
        </p:spPr>
        <p:txBody>
          <a:bodyPr/>
          <a:lstStyle>
            <a:lvl1pPr>
              <a:defRPr/>
            </a:lvl1pPr>
          </a:lstStyle>
          <a:p>
            <a:r>
              <a:rPr lang="de-DE" dirty="0"/>
              <a:t>Headline Sparkasse Head 28pt ein- bis max. zweizeilig #7</a:t>
            </a:r>
          </a:p>
        </p:txBody>
      </p:sp>
      <p:sp>
        <p:nvSpPr>
          <p:cNvPr id="6" name="Foliennummernplatzhalter 5">
            <a:extLst>
              <a:ext uri="{FF2B5EF4-FFF2-40B4-BE49-F238E27FC236}">
                <a16:creationId xmlns:a16="http://schemas.microsoft.com/office/drawing/2014/main" id="{8EA2FDFA-7DBE-FFE5-63B4-B2787664D153}"/>
              </a:ext>
            </a:extLst>
          </p:cNvPr>
          <p:cNvSpPr>
            <a:spLocks noGrp="1"/>
          </p:cNvSpPr>
          <p:nvPr>
            <p:ph type="sldNum" sz="quarter" idx="12"/>
          </p:nvPr>
        </p:nvSpPr>
        <p:spPr/>
        <p:txBody>
          <a:bodyPr/>
          <a:lstStyle/>
          <a:p>
            <a:fld id="{59F716AE-B1C6-41F5-8EFD-31941EDB35D4}" type="slidenum">
              <a:rPr lang="de-DE" smtClean="0"/>
              <a:t>‹Nr.›</a:t>
            </a:fld>
            <a:endParaRPr lang="de-DE"/>
          </a:p>
        </p:txBody>
      </p:sp>
      <p:sp>
        <p:nvSpPr>
          <p:cNvPr id="9" name="Textplatzhalter 2">
            <a:extLst>
              <a:ext uri="{FF2B5EF4-FFF2-40B4-BE49-F238E27FC236}">
                <a16:creationId xmlns:a16="http://schemas.microsoft.com/office/drawing/2014/main" id="{5C2295AE-E0BE-E512-E730-75B000E4E628}"/>
              </a:ext>
            </a:extLst>
          </p:cNvPr>
          <p:cNvSpPr>
            <a:spLocks noGrp="1"/>
          </p:cNvSpPr>
          <p:nvPr>
            <p:ph type="body" idx="13" hasCustomPrompt="1"/>
          </p:nvPr>
        </p:nvSpPr>
        <p:spPr>
          <a:xfrm>
            <a:off x="1152000" y="266400"/>
            <a:ext cx="4914000" cy="180000"/>
          </a:xfrm>
        </p:spPr>
        <p:txBody>
          <a:bodyPr/>
          <a:lstStyle>
            <a:lvl1pPr marL="0" indent="0" algn="l">
              <a:lnSpc>
                <a:spcPct val="100000"/>
              </a:lnSpc>
              <a:spcBef>
                <a:spcPts val="0"/>
              </a:spcBef>
              <a:buNone/>
              <a:defRPr sz="1200">
                <a:solidFill>
                  <a:schemeClr val="tx1"/>
                </a:solidFill>
                <a:latin typeface="Sparkasse Rg" panose="020B05040506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Topline</a:t>
            </a:r>
            <a:r>
              <a:rPr lang="de-DE" dirty="0"/>
              <a:t> Sparkasse Regular 12pt</a:t>
            </a:r>
          </a:p>
        </p:txBody>
      </p:sp>
      <p:sp>
        <p:nvSpPr>
          <p:cNvPr id="33" name="Inhaltsplatzhalter 2">
            <a:extLst>
              <a:ext uri="{FF2B5EF4-FFF2-40B4-BE49-F238E27FC236}">
                <a16:creationId xmlns:a16="http://schemas.microsoft.com/office/drawing/2014/main" id="{B2C36136-3852-82E1-3A42-4F3DC18106BC}"/>
              </a:ext>
            </a:extLst>
          </p:cNvPr>
          <p:cNvSpPr>
            <a:spLocks noGrp="1"/>
          </p:cNvSpPr>
          <p:nvPr>
            <p:ph idx="15" hasCustomPrompt="1"/>
          </p:nvPr>
        </p:nvSpPr>
        <p:spPr>
          <a:xfrm>
            <a:off x="1153527" y="1565999"/>
            <a:ext cx="4914000" cy="4734000"/>
          </a:xfrm>
        </p:spPr>
        <p:txBody>
          <a:bodyPr/>
          <a:lstStyle/>
          <a:p>
            <a:pPr lvl="0"/>
            <a:r>
              <a:rPr lang="de-DE" dirty="0"/>
              <a:t>Erste Ebene Sparkasse Light 14pt. Texthervorhebungen manuell in Sparkasse Medium. Aufzählungen nur mit ausgefüllten, runden Aufzählungszeichen.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3" name="Fußzeilenplatzhalter 2">
            <a:extLst>
              <a:ext uri="{FF2B5EF4-FFF2-40B4-BE49-F238E27FC236}">
                <a16:creationId xmlns:a16="http://schemas.microsoft.com/office/drawing/2014/main" id="{5815A2F3-23E4-5FFF-037E-27042109663B}"/>
              </a:ext>
            </a:extLst>
          </p:cNvPr>
          <p:cNvSpPr>
            <a:spLocks noGrp="1"/>
          </p:cNvSpPr>
          <p:nvPr>
            <p:ph type="ftr" sz="quarter" idx="19"/>
          </p:nvPr>
        </p:nvSpPr>
        <p:spPr/>
        <p:txBody>
          <a:bodyPr/>
          <a:lstStyle/>
          <a:p>
            <a:r>
              <a:rPr lang="de-DE" dirty="0"/>
              <a:t>KISPA |  KI weltweit | Dezember 24</a:t>
            </a:r>
          </a:p>
        </p:txBody>
      </p:sp>
      <p:sp>
        <p:nvSpPr>
          <p:cNvPr id="7" name="Textplatzhalter 2">
            <a:extLst>
              <a:ext uri="{FF2B5EF4-FFF2-40B4-BE49-F238E27FC236}">
                <a16:creationId xmlns:a16="http://schemas.microsoft.com/office/drawing/2014/main" id="{7E3B6766-42F4-9F3A-A650-84CCE13C1EC3}"/>
              </a:ext>
            </a:extLst>
          </p:cNvPr>
          <p:cNvSpPr>
            <a:spLocks noGrp="1"/>
          </p:cNvSpPr>
          <p:nvPr>
            <p:ph type="body" idx="21" hasCustomPrompt="1"/>
          </p:nvPr>
        </p:nvSpPr>
        <p:spPr>
          <a:xfrm>
            <a:off x="1152000" y="6181200"/>
            <a:ext cx="4914000" cy="144000"/>
          </a:xfrm>
        </p:spPr>
        <p:txBody>
          <a:bodyPr anchor="b" anchorCtr="0"/>
          <a:lstStyle>
            <a:lvl1pPr marL="0" indent="0" algn="l">
              <a:lnSpc>
                <a:spcPct val="100000"/>
              </a:lnSpc>
              <a:spcBef>
                <a:spcPts val="0"/>
              </a:spcBef>
              <a:buNone/>
              <a:defRPr sz="80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noProof="0" dirty="0"/>
              <a:t>Optionale Quellenangabe: Sparkasse Light 8pt</a:t>
            </a:r>
          </a:p>
        </p:txBody>
      </p:sp>
      <p:sp>
        <p:nvSpPr>
          <p:cNvPr id="36" name="Bildplatzhalter 4">
            <a:extLst>
              <a:ext uri="{FF2B5EF4-FFF2-40B4-BE49-F238E27FC236}">
                <a16:creationId xmlns:a16="http://schemas.microsoft.com/office/drawing/2014/main" id="{AA1E9442-964E-2BB8-FC0D-FBE22288FAC1}"/>
              </a:ext>
            </a:extLst>
          </p:cNvPr>
          <p:cNvSpPr>
            <a:spLocks noGrp="1"/>
          </p:cNvSpPr>
          <p:nvPr>
            <p:ph type="pic" sz="quarter" idx="17" hasCustomPrompt="1"/>
          </p:nvPr>
        </p:nvSpPr>
        <p:spPr>
          <a:xfrm>
            <a:off x="6484809" y="300038"/>
            <a:ext cx="5154673" cy="5994000"/>
          </a:xfrm>
          <a:solidFill>
            <a:schemeClr val="bg1">
              <a:lumMod val="95000"/>
            </a:schemeClr>
          </a:solidFill>
        </p:spPr>
        <p:txBody>
          <a:bodyPr lIns="72000" tIns="72000"/>
          <a:lstStyle>
            <a:lvl1pPr>
              <a:spcBef>
                <a:spcPts val="0"/>
              </a:spcBef>
              <a:defRPr sz="1000"/>
            </a:lvl1pPr>
          </a:lstStyle>
          <a:p>
            <a:r>
              <a:rPr lang="de-DE" noProof="0" dirty="0"/>
              <a:t>Bitte fügen Sie ein Bild über Klick auf das Symbol im Platzhalter ein.</a:t>
            </a:r>
            <a:br>
              <a:rPr lang="de-DE" noProof="0" dirty="0"/>
            </a:br>
            <a:r>
              <a:rPr lang="de-DE" noProof="0" dirty="0"/>
              <a:t>Oder mit Klick auf den Platzhalter und der rechten Maustaste den Befehl „Bild einfügen“ auswählen. Oder ein Bild aus der Zwischenablage in den angeklickten Platzhalter einfügen. </a:t>
            </a:r>
            <a:br>
              <a:rPr lang="de-DE" noProof="0" dirty="0"/>
            </a:br>
            <a:r>
              <a:rPr lang="de-DE" noProof="0" dirty="0"/>
              <a:t>Format </a:t>
            </a:r>
            <a:r>
              <a:rPr lang="de-DE" dirty="0"/>
              <a:t>14,32 x 16,65 cm.</a:t>
            </a:r>
          </a:p>
        </p:txBody>
      </p:sp>
    </p:spTree>
    <p:extLst>
      <p:ext uri="{BB962C8B-B14F-4D97-AF65-F5344CB8AC3E}">
        <p14:creationId xmlns:p14="http://schemas.microsoft.com/office/powerpoint/2010/main" val="1684912876"/>
      </p:ext>
    </p:extLst>
  </p:cSld>
  <p:clrMapOvr>
    <a:masterClrMapping/>
  </p:clrMapOvr>
  <p:extLst>
    <p:ext uri="{DCECCB84-F9BA-43D5-87BE-67443E8EF086}">
      <p15:sldGuideLst xmlns:p15="http://schemas.microsoft.com/office/powerpoint/2012/main">
        <p15:guide id="1" pos="3974">
          <p15:clr>
            <a:srgbClr val="FBAE40"/>
          </p15:clr>
        </p15:guide>
        <p15:guide id="2" pos="4086">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Bild-Folie #8">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DDD21-CEEB-9115-EF05-767961325E33}"/>
              </a:ext>
            </a:extLst>
          </p:cNvPr>
          <p:cNvSpPr>
            <a:spLocks noGrp="1"/>
          </p:cNvSpPr>
          <p:nvPr>
            <p:ph type="title" hasCustomPrompt="1"/>
          </p:nvPr>
        </p:nvSpPr>
        <p:spPr>
          <a:xfrm>
            <a:off x="1150868" y="486000"/>
            <a:ext cx="10488614" cy="468000"/>
          </a:xfrm>
        </p:spPr>
        <p:txBody>
          <a:bodyPr/>
          <a:lstStyle>
            <a:lvl1pPr>
              <a:defRPr/>
            </a:lvl1pPr>
          </a:lstStyle>
          <a:p>
            <a:r>
              <a:rPr lang="de-DE" dirty="0"/>
              <a:t>Headline Sparkasse Head 28pt ein- bis max. zweizeilig #8</a:t>
            </a:r>
          </a:p>
        </p:txBody>
      </p:sp>
      <p:sp>
        <p:nvSpPr>
          <p:cNvPr id="6" name="Foliennummernplatzhalter 5">
            <a:extLst>
              <a:ext uri="{FF2B5EF4-FFF2-40B4-BE49-F238E27FC236}">
                <a16:creationId xmlns:a16="http://schemas.microsoft.com/office/drawing/2014/main" id="{8EA2FDFA-7DBE-FFE5-63B4-B2787664D153}"/>
              </a:ext>
            </a:extLst>
          </p:cNvPr>
          <p:cNvSpPr>
            <a:spLocks noGrp="1"/>
          </p:cNvSpPr>
          <p:nvPr>
            <p:ph type="sldNum" sz="quarter" idx="12"/>
          </p:nvPr>
        </p:nvSpPr>
        <p:spPr/>
        <p:txBody>
          <a:bodyPr/>
          <a:lstStyle/>
          <a:p>
            <a:fld id="{59F716AE-B1C6-41F5-8EFD-31941EDB35D4}" type="slidenum">
              <a:rPr lang="de-DE" smtClean="0"/>
              <a:t>‹Nr.›</a:t>
            </a:fld>
            <a:endParaRPr lang="de-DE"/>
          </a:p>
        </p:txBody>
      </p:sp>
      <p:sp>
        <p:nvSpPr>
          <p:cNvPr id="9" name="Textplatzhalter 2">
            <a:extLst>
              <a:ext uri="{FF2B5EF4-FFF2-40B4-BE49-F238E27FC236}">
                <a16:creationId xmlns:a16="http://schemas.microsoft.com/office/drawing/2014/main" id="{5C2295AE-E0BE-E512-E730-75B000E4E628}"/>
              </a:ext>
            </a:extLst>
          </p:cNvPr>
          <p:cNvSpPr>
            <a:spLocks noGrp="1"/>
          </p:cNvSpPr>
          <p:nvPr>
            <p:ph type="body" idx="13" hasCustomPrompt="1"/>
          </p:nvPr>
        </p:nvSpPr>
        <p:spPr>
          <a:xfrm>
            <a:off x="1152000" y="266400"/>
            <a:ext cx="10490400" cy="180000"/>
          </a:xfrm>
        </p:spPr>
        <p:txBody>
          <a:bodyPr/>
          <a:lstStyle>
            <a:lvl1pPr marL="0" indent="0" algn="l">
              <a:lnSpc>
                <a:spcPct val="100000"/>
              </a:lnSpc>
              <a:spcBef>
                <a:spcPts val="0"/>
              </a:spcBef>
              <a:buNone/>
              <a:defRPr sz="1200">
                <a:solidFill>
                  <a:schemeClr val="tx1"/>
                </a:solidFill>
                <a:latin typeface="Sparkasse Rg" panose="020B05040506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Topline</a:t>
            </a:r>
            <a:r>
              <a:rPr lang="de-DE" dirty="0"/>
              <a:t> Sparkasse Regular 12pt</a:t>
            </a:r>
          </a:p>
        </p:txBody>
      </p:sp>
      <p:sp>
        <p:nvSpPr>
          <p:cNvPr id="60" name="Textplatzhalter 2">
            <a:extLst>
              <a:ext uri="{FF2B5EF4-FFF2-40B4-BE49-F238E27FC236}">
                <a16:creationId xmlns:a16="http://schemas.microsoft.com/office/drawing/2014/main" id="{C3A06311-3B59-B39A-C4DB-B7A03984A019}"/>
              </a:ext>
            </a:extLst>
          </p:cNvPr>
          <p:cNvSpPr>
            <a:spLocks noGrp="1"/>
          </p:cNvSpPr>
          <p:nvPr>
            <p:ph type="body" idx="14" hasCustomPrompt="1"/>
          </p:nvPr>
        </p:nvSpPr>
        <p:spPr>
          <a:xfrm>
            <a:off x="1152000" y="972000"/>
            <a:ext cx="10490400" cy="324000"/>
          </a:xfrm>
        </p:spPr>
        <p:txBody>
          <a:bodyPr/>
          <a:lstStyle>
            <a:lvl1pPr marL="0" indent="0" algn="l">
              <a:lnSpc>
                <a:spcPct val="100000"/>
              </a:lnSpc>
              <a:spcBef>
                <a:spcPts val="0"/>
              </a:spcBef>
              <a:buNone/>
              <a:defRPr sz="1800">
                <a:solidFill>
                  <a:schemeClr val="tx2"/>
                </a:solidFill>
                <a:latin typeface="Sparkasse Medium" panose="020B060308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Subline</a:t>
            </a:r>
            <a:r>
              <a:rPr lang="de-DE" dirty="0"/>
              <a:t> einzeilig in Sparkasse Medium 18pt</a:t>
            </a:r>
          </a:p>
        </p:txBody>
      </p:sp>
      <p:sp>
        <p:nvSpPr>
          <p:cNvPr id="4" name="Bildplatzhalter 4">
            <a:extLst>
              <a:ext uri="{FF2B5EF4-FFF2-40B4-BE49-F238E27FC236}">
                <a16:creationId xmlns:a16="http://schemas.microsoft.com/office/drawing/2014/main" id="{3AF2AF31-F982-2627-5C6C-BC47108C12F3}"/>
              </a:ext>
            </a:extLst>
          </p:cNvPr>
          <p:cNvSpPr>
            <a:spLocks noGrp="1"/>
          </p:cNvSpPr>
          <p:nvPr>
            <p:ph type="pic" sz="quarter" idx="17" hasCustomPrompt="1"/>
          </p:nvPr>
        </p:nvSpPr>
        <p:spPr>
          <a:xfrm>
            <a:off x="1152524" y="1620000"/>
            <a:ext cx="5154673" cy="2880000"/>
          </a:xfrm>
          <a:solidFill>
            <a:schemeClr val="bg1">
              <a:lumMod val="95000"/>
            </a:schemeClr>
          </a:solidFill>
        </p:spPr>
        <p:txBody>
          <a:bodyPr lIns="72000" tIns="72000"/>
          <a:lstStyle>
            <a:lvl1pPr>
              <a:spcBef>
                <a:spcPts val="0"/>
              </a:spcBef>
              <a:defRPr sz="1000"/>
            </a:lvl1pPr>
          </a:lstStyle>
          <a:p>
            <a:r>
              <a:rPr lang="de-DE" noProof="0" dirty="0"/>
              <a:t>Bitte fügen Sie ein Bild über Klick auf das Symbol im Platzhalter ein.</a:t>
            </a:r>
            <a:br>
              <a:rPr lang="de-DE" noProof="0" dirty="0"/>
            </a:br>
            <a:r>
              <a:rPr lang="de-DE" noProof="0" dirty="0"/>
              <a:t>Oder mit Klick auf den Platzhalter und der rechten Maustaste den Befehl „Bild einfügen“ auswählen. Oder ein Bild aus der Zwischenablage in den angeklickten Platzhalter einfügen. </a:t>
            </a:r>
            <a:br>
              <a:rPr lang="de-DE" noProof="0" dirty="0"/>
            </a:br>
            <a:r>
              <a:rPr lang="de-DE" noProof="0" dirty="0"/>
              <a:t>Format </a:t>
            </a:r>
            <a:r>
              <a:rPr lang="de-DE" dirty="0"/>
              <a:t>14,32 x 8 cm.</a:t>
            </a:r>
          </a:p>
        </p:txBody>
      </p:sp>
      <p:sp>
        <p:nvSpPr>
          <p:cNvPr id="33" name="Inhaltsplatzhalter 2">
            <a:extLst>
              <a:ext uri="{FF2B5EF4-FFF2-40B4-BE49-F238E27FC236}">
                <a16:creationId xmlns:a16="http://schemas.microsoft.com/office/drawing/2014/main" id="{B2C36136-3852-82E1-3A42-4F3DC18106BC}"/>
              </a:ext>
            </a:extLst>
          </p:cNvPr>
          <p:cNvSpPr>
            <a:spLocks noGrp="1"/>
          </p:cNvSpPr>
          <p:nvPr>
            <p:ph idx="15" hasCustomPrompt="1"/>
          </p:nvPr>
        </p:nvSpPr>
        <p:spPr>
          <a:xfrm>
            <a:off x="6487204" y="4762712"/>
            <a:ext cx="5155198" cy="1536487"/>
          </a:xfrm>
        </p:spPr>
        <p:txBody>
          <a:bodyPr/>
          <a:lstStyle/>
          <a:p>
            <a:pPr lvl="0"/>
            <a:r>
              <a:rPr lang="de-DE" dirty="0"/>
              <a:t>Erste Ebene Sparkasse Light 14pt. Texthervorhebungen manuell in Sparkasse Medium. Aufzählungen nur mit ausgefüllten, runden Aufzählungszeichen.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3" name="Bildplatzhalter 4">
            <a:extLst>
              <a:ext uri="{FF2B5EF4-FFF2-40B4-BE49-F238E27FC236}">
                <a16:creationId xmlns:a16="http://schemas.microsoft.com/office/drawing/2014/main" id="{050F96AD-24E4-8CC1-5C51-9913B26B35F2}"/>
              </a:ext>
            </a:extLst>
          </p:cNvPr>
          <p:cNvSpPr>
            <a:spLocks noGrp="1"/>
          </p:cNvSpPr>
          <p:nvPr>
            <p:ph type="pic" sz="quarter" idx="18" hasCustomPrompt="1"/>
          </p:nvPr>
        </p:nvSpPr>
        <p:spPr>
          <a:xfrm>
            <a:off x="6484809" y="1620000"/>
            <a:ext cx="5154673" cy="2880000"/>
          </a:xfrm>
          <a:solidFill>
            <a:schemeClr val="bg1">
              <a:lumMod val="95000"/>
            </a:schemeClr>
          </a:solidFill>
        </p:spPr>
        <p:txBody>
          <a:bodyPr lIns="72000" tIns="72000"/>
          <a:lstStyle>
            <a:lvl1pPr>
              <a:spcBef>
                <a:spcPts val="0"/>
              </a:spcBef>
              <a:defRPr sz="1000"/>
            </a:lvl1pPr>
          </a:lstStyle>
          <a:p>
            <a:r>
              <a:rPr lang="de-DE" dirty="0"/>
              <a:t>Bild einfügen (14,32 x 8 cm)</a:t>
            </a:r>
          </a:p>
        </p:txBody>
      </p:sp>
      <p:sp>
        <p:nvSpPr>
          <p:cNvPr id="10" name="Inhaltsplatzhalter 2">
            <a:extLst>
              <a:ext uri="{FF2B5EF4-FFF2-40B4-BE49-F238E27FC236}">
                <a16:creationId xmlns:a16="http://schemas.microsoft.com/office/drawing/2014/main" id="{9F971567-1F94-5B5B-83D7-DF74BCFC0FBE}"/>
              </a:ext>
            </a:extLst>
          </p:cNvPr>
          <p:cNvSpPr>
            <a:spLocks noGrp="1"/>
          </p:cNvSpPr>
          <p:nvPr>
            <p:ph idx="19" hasCustomPrompt="1"/>
          </p:nvPr>
        </p:nvSpPr>
        <p:spPr>
          <a:xfrm>
            <a:off x="1152000" y="4762712"/>
            <a:ext cx="5155198" cy="1536487"/>
          </a:xfrm>
        </p:spPr>
        <p:txBody>
          <a:bodyPr/>
          <a:lstStyle/>
          <a:p>
            <a:pPr lvl="0"/>
            <a:r>
              <a:rPr lang="de-DE" dirty="0"/>
              <a:t>Erste Ebene Sparkasse Light 14pt. Texthervorhebungen manuell in Sparkasse Medium. Aufzählungen nur mit ausgefüllten, runden Aufzählungszeichen.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Textplatzhalter 2">
            <a:extLst>
              <a:ext uri="{FF2B5EF4-FFF2-40B4-BE49-F238E27FC236}">
                <a16:creationId xmlns:a16="http://schemas.microsoft.com/office/drawing/2014/main" id="{4D2E656C-B4A0-7271-8A65-0120FE9AAF6B}"/>
              </a:ext>
            </a:extLst>
          </p:cNvPr>
          <p:cNvSpPr>
            <a:spLocks noGrp="1"/>
          </p:cNvSpPr>
          <p:nvPr>
            <p:ph type="body" idx="20" hasCustomPrompt="1"/>
          </p:nvPr>
        </p:nvSpPr>
        <p:spPr>
          <a:xfrm>
            <a:off x="1152000" y="6181200"/>
            <a:ext cx="10490400" cy="144000"/>
          </a:xfrm>
        </p:spPr>
        <p:txBody>
          <a:bodyPr anchor="b" anchorCtr="0"/>
          <a:lstStyle>
            <a:lvl1pPr marL="0" indent="0" algn="l">
              <a:lnSpc>
                <a:spcPct val="100000"/>
              </a:lnSpc>
              <a:spcBef>
                <a:spcPts val="0"/>
              </a:spcBef>
              <a:buNone/>
              <a:defRPr sz="80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noProof="0" dirty="0"/>
              <a:t>Optionale Quellenangabe: Sparkasse Light 8pt</a:t>
            </a:r>
          </a:p>
        </p:txBody>
      </p:sp>
      <p:sp>
        <p:nvSpPr>
          <p:cNvPr id="8" name="Fußzeilenplatzhalter 7">
            <a:extLst>
              <a:ext uri="{FF2B5EF4-FFF2-40B4-BE49-F238E27FC236}">
                <a16:creationId xmlns:a16="http://schemas.microsoft.com/office/drawing/2014/main" id="{CAE49D17-41A1-5573-C008-DB1B87AFBC72}"/>
              </a:ext>
            </a:extLst>
          </p:cNvPr>
          <p:cNvSpPr>
            <a:spLocks noGrp="1"/>
          </p:cNvSpPr>
          <p:nvPr>
            <p:ph type="ftr" sz="quarter" idx="21"/>
          </p:nvPr>
        </p:nvSpPr>
        <p:spPr/>
        <p:txBody>
          <a:bodyPr/>
          <a:lstStyle/>
          <a:p>
            <a:r>
              <a:rPr lang="de-DE" dirty="0"/>
              <a:t>KISPA |  KI weltweit | Dezember 24</a:t>
            </a:r>
          </a:p>
        </p:txBody>
      </p:sp>
    </p:spTree>
    <p:extLst>
      <p:ext uri="{BB962C8B-B14F-4D97-AF65-F5344CB8AC3E}">
        <p14:creationId xmlns:p14="http://schemas.microsoft.com/office/powerpoint/2010/main" val="2542214445"/>
      </p:ext>
    </p:extLst>
  </p:cSld>
  <p:clrMapOvr>
    <a:masterClrMapping/>
  </p:clrMapOvr>
  <p:extLst>
    <p:ext uri="{DCECCB84-F9BA-43D5-87BE-67443E8EF086}">
      <p15:sldGuideLst xmlns:p15="http://schemas.microsoft.com/office/powerpoint/2012/main">
        <p15:guide id="1" pos="3974">
          <p15:clr>
            <a:srgbClr val="FBAE40"/>
          </p15:clr>
        </p15:guide>
        <p15:guide id="2" pos="4086">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Bild-Folie #9">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DDD21-CEEB-9115-EF05-767961325E33}"/>
              </a:ext>
            </a:extLst>
          </p:cNvPr>
          <p:cNvSpPr>
            <a:spLocks noGrp="1"/>
          </p:cNvSpPr>
          <p:nvPr>
            <p:ph type="title" hasCustomPrompt="1"/>
          </p:nvPr>
        </p:nvSpPr>
        <p:spPr>
          <a:xfrm>
            <a:off x="1153318" y="484127"/>
            <a:ext cx="10488614" cy="468000"/>
          </a:xfrm>
        </p:spPr>
        <p:txBody>
          <a:bodyPr/>
          <a:lstStyle>
            <a:lvl1pPr>
              <a:defRPr/>
            </a:lvl1pPr>
          </a:lstStyle>
          <a:p>
            <a:r>
              <a:rPr lang="de-DE" dirty="0"/>
              <a:t>Headline Sparkasse Head 28pt ein- bis max. zweizeilig #9</a:t>
            </a:r>
          </a:p>
        </p:txBody>
      </p:sp>
      <p:sp>
        <p:nvSpPr>
          <p:cNvPr id="6" name="Foliennummernplatzhalter 5">
            <a:extLst>
              <a:ext uri="{FF2B5EF4-FFF2-40B4-BE49-F238E27FC236}">
                <a16:creationId xmlns:a16="http://schemas.microsoft.com/office/drawing/2014/main" id="{8EA2FDFA-7DBE-FFE5-63B4-B2787664D153}"/>
              </a:ext>
            </a:extLst>
          </p:cNvPr>
          <p:cNvSpPr>
            <a:spLocks noGrp="1"/>
          </p:cNvSpPr>
          <p:nvPr>
            <p:ph type="sldNum" sz="quarter" idx="12"/>
          </p:nvPr>
        </p:nvSpPr>
        <p:spPr/>
        <p:txBody>
          <a:bodyPr/>
          <a:lstStyle/>
          <a:p>
            <a:fld id="{59F716AE-B1C6-41F5-8EFD-31941EDB35D4}" type="slidenum">
              <a:rPr lang="de-DE" smtClean="0"/>
              <a:t>‹Nr.›</a:t>
            </a:fld>
            <a:endParaRPr lang="de-DE"/>
          </a:p>
        </p:txBody>
      </p:sp>
      <p:sp>
        <p:nvSpPr>
          <p:cNvPr id="9" name="Textplatzhalter 2">
            <a:extLst>
              <a:ext uri="{FF2B5EF4-FFF2-40B4-BE49-F238E27FC236}">
                <a16:creationId xmlns:a16="http://schemas.microsoft.com/office/drawing/2014/main" id="{5C2295AE-E0BE-E512-E730-75B000E4E628}"/>
              </a:ext>
            </a:extLst>
          </p:cNvPr>
          <p:cNvSpPr>
            <a:spLocks noGrp="1"/>
          </p:cNvSpPr>
          <p:nvPr>
            <p:ph type="body" idx="13" hasCustomPrompt="1"/>
          </p:nvPr>
        </p:nvSpPr>
        <p:spPr>
          <a:xfrm>
            <a:off x="1152000" y="266400"/>
            <a:ext cx="10490400" cy="180000"/>
          </a:xfrm>
        </p:spPr>
        <p:txBody>
          <a:bodyPr/>
          <a:lstStyle>
            <a:lvl1pPr marL="0" indent="0" algn="l">
              <a:lnSpc>
                <a:spcPct val="100000"/>
              </a:lnSpc>
              <a:spcBef>
                <a:spcPts val="0"/>
              </a:spcBef>
              <a:buNone/>
              <a:defRPr sz="1200">
                <a:solidFill>
                  <a:schemeClr val="tx1"/>
                </a:solidFill>
                <a:latin typeface="Sparkasse Rg" panose="020B05040506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Topline</a:t>
            </a:r>
            <a:r>
              <a:rPr lang="de-DE" dirty="0"/>
              <a:t> Sparkasse Regular 12pt</a:t>
            </a:r>
          </a:p>
        </p:txBody>
      </p:sp>
      <p:sp>
        <p:nvSpPr>
          <p:cNvPr id="60" name="Textplatzhalter 2">
            <a:extLst>
              <a:ext uri="{FF2B5EF4-FFF2-40B4-BE49-F238E27FC236}">
                <a16:creationId xmlns:a16="http://schemas.microsoft.com/office/drawing/2014/main" id="{C3A06311-3B59-B39A-C4DB-B7A03984A019}"/>
              </a:ext>
            </a:extLst>
          </p:cNvPr>
          <p:cNvSpPr>
            <a:spLocks noGrp="1"/>
          </p:cNvSpPr>
          <p:nvPr>
            <p:ph type="body" idx="14" hasCustomPrompt="1"/>
          </p:nvPr>
        </p:nvSpPr>
        <p:spPr>
          <a:xfrm>
            <a:off x="1152000" y="972000"/>
            <a:ext cx="10490400" cy="324000"/>
          </a:xfrm>
        </p:spPr>
        <p:txBody>
          <a:bodyPr/>
          <a:lstStyle>
            <a:lvl1pPr marL="0" indent="0" algn="l">
              <a:lnSpc>
                <a:spcPct val="100000"/>
              </a:lnSpc>
              <a:spcBef>
                <a:spcPts val="0"/>
              </a:spcBef>
              <a:buNone/>
              <a:defRPr sz="1800">
                <a:solidFill>
                  <a:schemeClr val="tx2"/>
                </a:solidFill>
                <a:latin typeface="Sparkasse Medium" panose="020B060308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Subline</a:t>
            </a:r>
            <a:r>
              <a:rPr lang="de-DE" dirty="0"/>
              <a:t> einzeilig in Sparkasse Medium 18pt</a:t>
            </a:r>
          </a:p>
        </p:txBody>
      </p:sp>
      <p:sp>
        <p:nvSpPr>
          <p:cNvPr id="4" name="Bildplatzhalter 4">
            <a:extLst>
              <a:ext uri="{FF2B5EF4-FFF2-40B4-BE49-F238E27FC236}">
                <a16:creationId xmlns:a16="http://schemas.microsoft.com/office/drawing/2014/main" id="{3AF2AF31-F982-2627-5C6C-BC47108C12F3}"/>
              </a:ext>
            </a:extLst>
          </p:cNvPr>
          <p:cNvSpPr>
            <a:spLocks noGrp="1"/>
          </p:cNvSpPr>
          <p:nvPr>
            <p:ph type="pic" sz="quarter" idx="17" hasCustomPrompt="1"/>
          </p:nvPr>
        </p:nvSpPr>
        <p:spPr>
          <a:xfrm>
            <a:off x="1152525" y="1620838"/>
            <a:ext cx="3374490" cy="1890000"/>
          </a:xfrm>
          <a:solidFill>
            <a:schemeClr val="bg1">
              <a:lumMod val="95000"/>
            </a:schemeClr>
          </a:solidFill>
        </p:spPr>
        <p:txBody>
          <a:bodyPr lIns="72000" tIns="72000"/>
          <a:lstStyle>
            <a:lvl1pPr>
              <a:spcBef>
                <a:spcPts val="0"/>
              </a:spcBef>
              <a:defRPr sz="1000"/>
            </a:lvl1pPr>
          </a:lstStyle>
          <a:p>
            <a:r>
              <a:rPr lang="de-DE" noProof="0" dirty="0"/>
              <a:t>Bitte fügen Sie ein Bild über Klick auf das Symbol im Platzhalter ein. Oder mit Klick auf den Platzhalter und der rechten Maustaste den Befehl „Bild einfügen“ auswählen. </a:t>
            </a:r>
            <a:br>
              <a:rPr lang="de-DE" noProof="0" dirty="0"/>
            </a:br>
            <a:r>
              <a:rPr lang="de-DE" noProof="0" dirty="0"/>
              <a:t>Oder ein Bild aus der Zwischenablage in den angeklickten Platzhalter einfügen. </a:t>
            </a:r>
            <a:br>
              <a:rPr lang="de-DE" noProof="0" dirty="0"/>
            </a:br>
            <a:r>
              <a:rPr lang="de-DE" noProof="0" dirty="0"/>
              <a:t>Format </a:t>
            </a:r>
            <a:r>
              <a:rPr lang="de-DE" dirty="0"/>
              <a:t>9,37 x 5,25 cm.</a:t>
            </a:r>
          </a:p>
        </p:txBody>
      </p:sp>
      <p:sp>
        <p:nvSpPr>
          <p:cNvPr id="33" name="Inhaltsplatzhalter 2">
            <a:extLst>
              <a:ext uri="{FF2B5EF4-FFF2-40B4-BE49-F238E27FC236}">
                <a16:creationId xmlns:a16="http://schemas.microsoft.com/office/drawing/2014/main" id="{B2C36136-3852-82E1-3A42-4F3DC18106BC}"/>
              </a:ext>
            </a:extLst>
          </p:cNvPr>
          <p:cNvSpPr>
            <a:spLocks noGrp="1"/>
          </p:cNvSpPr>
          <p:nvPr>
            <p:ph idx="15" hasCustomPrompt="1"/>
          </p:nvPr>
        </p:nvSpPr>
        <p:spPr>
          <a:xfrm>
            <a:off x="8264526" y="3773550"/>
            <a:ext cx="3377875" cy="2525650"/>
          </a:xfrm>
        </p:spPr>
        <p:txBody>
          <a:bodyPr/>
          <a:lstStyle/>
          <a:p>
            <a:pPr lvl="0"/>
            <a:r>
              <a:rPr lang="de-DE" dirty="0"/>
              <a:t>Erste Ebene Sparkasse Light 14pt. Texthervorhebungen manuell in Sparkasse Medium. Aufzählungen nur mit ausgefüllten, runden Aufzählungszeichen.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3" name="Bildplatzhalter 4">
            <a:extLst>
              <a:ext uri="{FF2B5EF4-FFF2-40B4-BE49-F238E27FC236}">
                <a16:creationId xmlns:a16="http://schemas.microsoft.com/office/drawing/2014/main" id="{050F96AD-24E4-8CC1-5C51-9913B26B35F2}"/>
              </a:ext>
            </a:extLst>
          </p:cNvPr>
          <p:cNvSpPr>
            <a:spLocks noGrp="1"/>
          </p:cNvSpPr>
          <p:nvPr>
            <p:ph type="pic" sz="quarter" idx="18" hasCustomPrompt="1"/>
          </p:nvPr>
        </p:nvSpPr>
        <p:spPr>
          <a:xfrm>
            <a:off x="8264527" y="1620838"/>
            <a:ext cx="3374955" cy="1890000"/>
          </a:xfrm>
          <a:solidFill>
            <a:schemeClr val="bg1">
              <a:lumMod val="95000"/>
            </a:schemeClr>
          </a:solidFill>
        </p:spPr>
        <p:txBody>
          <a:bodyPr lIns="72000" tIns="72000"/>
          <a:lstStyle>
            <a:lvl1pPr>
              <a:spcBef>
                <a:spcPts val="0"/>
              </a:spcBef>
              <a:defRPr sz="1000"/>
            </a:lvl1pPr>
          </a:lstStyle>
          <a:p>
            <a:r>
              <a:rPr lang="de-DE" dirty="0"/>
              <a:t>Bild einfügen (9,37 x 5,25 cm)</a:t>
            </a:r>
          </a:p>
        </p:txBody>
      </p:sp>
      <p:sp>
        <p:nvSpPr>
          <p:cNvPr id="10" name="Inhaltsplatzhalter 2">
            <a:extLst>
              <a:ext uri="{FF2B5EF4-FFF2-40B4-BE49-F238E27FC236}">
                <a16:creationId xmlns:a16="http://schemas.microsoft.com/office/drawing/2014/main" id="{9F971567-1F94-5B5B-83D7-DF74BCFC0FBE}"/>
              </a:ext>
            </a:extLst>
          </p:cNvPr>
          <p:cNvSpPr>
            <a:spLocks noGrp="1"/>
          </p:cNvSpPr>
          <p:nvPr>
            <p:ph idx="19" hasCustomPrompt="1"/>
          </p:nvPr>
        </p:nvSpPr>
        <p:spPr>
          <a:xfrm>
            <a:off x="1152000" y="3773550"/>
            <a:ext cx="3377138" cy="2525650"/>
          </a:xfrm>
        </p:spPr>
        <p:txBody>
          <a:bodyPr/>
          <a:lstStyle/>
          <a:p>
            <a:pPr lvl="0"/>
            <a:r>
              <a:rPr lang="de-DE" dirty="0"/>
              <a:t>Erste Ebene Sparkasse Light 14pt. Texthervorhebungen manuell in Sparkasse Medium. Aufzählungen nur mit ausgefüllten, runden Aufzählungszeichen.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36" name="Bildplatzhalter 4">
            <a:extLst>
              <a:ext uri="{FF2B5EF4-FFF2-40B4-BE49-F238E27FC236}">
                <a16:creationId xmlns:a16="http://schemas.microsoft.com/office/drawing/2014/main" id="{0F466E7A-633F-5D0B-87D7-546786CD3ED9}"/>
              </a:ext>
            </a:extLst>
          </p:cNvPr>
          <p:cNvSpPr>
            <a:spLocks noGrp="1"/>
          </p:cNvSpPr>
          <p:nvPr>
            <p:ph type="pic" sz="quarter" idx="20" hasCustomPrompt="1"/>
          </p:nvPr>
        </p:nvSpPr>
        <p:spPr>
          <a:xfrm>
            <a:off x="4715335" y="1620838"/>
            <a:ext cx="3374490" cy="1890000"/>
          </a:xfrm>
          <a:solidFill>
            <a:schemeClr val="bg1">
              <a:lumMod val="95000"/>
            </a:schemeClr>
          </a:solidFill>
        </p:spPr>
        <p:txBody>
          <a:bodyPr lIns="72000" tIns="72000"/>
          <a:lstStyle>
            <a:lvl1pPr>
              <a:spcBef>
                <a:spcPts val="0"/>
              </a:spcBef>
              <a:defRPr sz="1000"/>
            </a:lvl1pPr>
          </a:lstStyle>
          <a:p>
            <a:r>
              <a:rPr lang="de-DE" dirty="0"/>
              <a:t>Bild einfügen (9,37 x 5,25 cm)</a:t>
            </a:r>
          </a:p>
        </p:txBody>
      </p:sp>
      <p:sp>
        <p:nvSpPr>
          <p:cNvPr id="38" name="Inhaltsplatzhalter 2">
            <a:extLst>
              <a:ext uri="{FF2B5EF4-FFF2-40B4-BE49-F238E27FC236}">
                <a16:creationId xmlns:a16="http://schemas.microsoft.com/office/drawing/2014/main" id="{7E6A3215-77EF-6717-5438-0EBDE0D94F8C}"/>
              </a:ext>
            </a:extLst>
          </p:cNvPr>
          <p:cNvSpPr>
            <a:spLocks noGrp="1"/>
          </p:cNvSpPr>
          <p:nvPr>
            <p:ph idx="21" hasCustomPrompt="1"/>
          </p:nvPr>
        </p:nvSpPr>
        <p:spPr>
          <a:xfrm>
            <a:off x="4715335" y="3773550"/>
            <a:ext cx="3377138" cy="2525650"/>
          </a:xfrm>
        </p:spPr>
        <p:txBody>
          <a:bodyPr/>
          <a:lstStyle/>
          <a:p>
            <a:pPr lvl="0"/>
            <a:r>
              <a:rPr lang="de-DE" dirty="0"/>
              <a:t>Erste Ebene Sparkasse Light 14pt. Texthervorhebungen manuell in Sparkasse Medium. Aufzählungen nur mit ausgefüllten, runden Aufzählungszeichen.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Textplatzhalter 2">
            <a:extLst>
              <a:ext uri="{FF2B5EF4-FFF2-40B4-BE49-F238E27FC236}">
                <a16:creationId xmlns:a16="http://schemas.microsoft.com/office/drawing/2014/main" id="{AD9231C4-E0A8-0BC2-92D2-3BF848893565}"/>
              </a:ext>
            </a:extLst>
          </p:cNvPr>
          <p:cNvSpPr>
            <a:spLocks noGrp="1"/>
          </p:cNvSpPr>
          <p:nvPr>
            <p:ph type="body" idx="22" hasCustomPrompt="1"/>
          </p:nvPr>
        </p:nvSpPr>
        <p:spPr>
          <a:xfrm>
            <a:off x="1152000" y="6181200"/>
            <a:ext cx="10490400" cy="144000"/>
          </a:xfrm>
        </p:spPr>
        <p:txBody>
          <a:bodyPr anchor="b" anchorCtr="0"/>
          <a:lstStyle>
            <a:lvl1pPr marL="0" indent="0" algn="l">
              <a:lnSpc>
                <a:spcPct val="100000"/>
              </a:lnSpc>
              <a:spcBef>
                <a:spcPts val="0"/>
              </a:spcBef>
              <a:buNone/>
              <a:defRPr sz="80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noProof="0" dirty="0"/>
              <a:t>Optionale Quellenangabe: Sparkasse Light 8pt</a:t>
            </a:r>
          </a:p>
        </p:txBody>
      </p:sp>
      <p:sp>
        <p:nvSpPr>
          <p:cNvPr id="8" name="Fußzeilenplatzhalter 7">
            <a:extLst>
              <a:ext uri="{FF2B5EF4-FFF2-40B4-BE49-F238E27FC236}">
                <a16:creationId xmlns:a16="http://schemas.microsoft.com/office/drawing/2014/main" id="{CA2D1CEE-9F83-665E-E734-C6E196FD4284}"/>
              </a:ext>
            </a:extLst>
          </p:cNvPr>
          <p:cNvSpPr>
            <a:spLocks noGrp="1"/>
          </p:cNvSpPr>
          <p:nvPr>
            <p:ph type="ftr" sz="quarter" idx="23"/>
          </p:nvPr>
        </p:nvSpPr>
        <p:spPr/>
        <p:txBody>
          <a:bodyPr/>
          <a:lstStyle/>
          <a:p>
            <a:r>
              <a:rPr lang="de-DE" dirty="0"/>
              <a:t>KISPA |  KI weltweit | Dezember 24</a:t>
            </a:r>
          </a:p>
        </p:txBody>
      </p:sp>
    </p:spTree>
    <p:extLst>
      <p:ext uri="{BB962C8B-B14F-4D97-AF65-F5344CB8AC3E}">
        <p14:creationId xmlns:p14="http://schemas.microsoft.com/office/powerpoint/2010/main" val="4265085204"/>
      </p:ext>
    </p:extLst>
  </p:cSld>
  <p:clrMapOvr>
    <a:masterClrMapping/>
  </p:clrMapOvr>
  <p:extLst>
    <p:ext uri="{DCECCB84-F9BA-43D5-87BE-67443E8EF086}">
      <p15:sldGuideLst xmlns:p15="http://schemas.microsoft.com/office/powerpoint/2012/main">
        <p15:guide id="1" pos="2969" userDrawn="1">
          <p15:clr>
            <a:srgbClr val="FBAE40"/>
          </p15:clr>
        </p15:guide>
        <p15:guide id="2" pos="5099"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Bild-Folie #10">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8EA2FDFA-7DBE-FFE5-63B4-B2787664D153}"/>
              </a:ext>
            </a:extLst>
          </p:cNvPr>
          <p:cNvSpPr>
            <a:spLocks noGrp="1"/>
          </p:cNvSpPr>
          <p:nvPr>
            <p:ph type="sldNum" sz="quarter" idx="12"/>
          </p:nvPr>
        </p:nvSpPr>
        <p:spPr/>
        <p:txBody>
          <a:bodyPr/>
          <a:lstStyle/>
          <a:p>
            <a:fld id="{59F716AE-B1C6-41F5-8EFD-31941EDB35D4}" type="slidenum">
              <a:rPr lang="de-DE" smtClean="0"/>
              <a:t>‹Nr.›</a:t>
            </a:fld>
            <a:endParaRPr lang="de-DE"/>
          </a:p>
        </p:txBody>
      </p:sp>
      <p:sp>
        <p:nvSpPr>
          <p:cNvPr id="9" name="Textplatzhalter 2">
            <a:extLst>
              <a:ext uri="{FF2B5EF4-FFF2-40B4-BE49-F238E27FC236}">
                <a16:creationId xmlns:a16="http://schemas.microsoft.com/office/drawing/2014/main" id="{5C2295AE-E0BE-E512-E730-75B000E4E628}"/>
              </a:ext>
            </a:extLst>
          </p:cNvPr>
          <p:cNvSpPr>
            <a:spLocks noGrp="1"/>
          </p:cNvSpPr>
          <p:nvPr>
            <p:ph type="body" idx="13" hasCustomPrompt="1"/>
          </p:nvPr>
        </p:nvSpPr>
        <p:spPr>
          <a:xfrm>
            <a:off x="1152000" y="266400"/>
            <a:ext cx="10490400" cy="180000"/>
          </a:xfrm>
        </p:spPr>
        <p:txBody>
          <a:bodyPr/>
          <a:lstStyle>
            <a:lvl1pPr marL="0" indent="0" algn="l">
              <a:lnSpc>
                <a:spcPct val="100000"/>
              </a:lnSpc>
              <a:spcBef>
                <a:spcPts val="0"/>
              </a:spcBef>
              <a:buNone/>
              <a:defRPr sz="1200">
                <a:solidFill>
                  <a:schemeClr val="tx1"/>
                </a:solidFill>
                <a:latin typeface="Sparkasse Rg" panose="020B05040506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Topline</a:t>
            </a:r>
            <a:r>
              <a:rPr lang="de-DE" dirty="0"/>
              <a:t> Sparkasse Regular 12pt</a:t>
            </a:r>
          </a:p>
        </p:txBody>
      </p:sp>
      <p:sp>
        <p:nvSpPr>
          <p:cNvPr id="60" name="Textplatzhalter 2">
            <a:extLst>
              <a:ext uri="{FF2B5EF4-FFF2-40B4-BE49-F238E27FC236}">
                <a16:creationId xmlns:a16="http://schemas.microsoft.com/office/drawing/2014/main" id="{C3A06311-3B59-B39A-C4DB-B7A03984A019}"/>
              </a:ext>
            </a:extLst>
          </p:cNvPr>
          <p:cNvSpPr>
            <a:spLocks noGrp="1"/>
          </p:cNvSpPr>
          <p:nvPr>
            <p:ph type="body" idx="14" hasCustomPrompt="1"/>
          </p:nvPr>
        </p:nvSpPr>
        <p:spPr>
          <a:xfrm>
            <a:off x="1152000" y="972000"/>
            <a:ext cx="10490400" cy="324000"/>
          </a:xfrm>
        </p:spPr>
        <p:txBody>
          <a:bodyPr/>
          <a:lstStyle>
            <a:lvl1pPr marL="0" indent="0" algn="l">
              <a:lnSpc>
                <a:spcPct val="100000"/>
              </a:lnSpc>
              <a:spcBef>
                <a:spcPts val="0"/>
              </a:spcBef>
              <a:buNone/>
              <a:defRPr sz="1800">
                <a:solidFill>
                  <a:schemeClr val="tx2"/>
                </a:solidFill>
                <a:latin typeface="Sparkasse Medium" panose="020B060308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Subline</a:t>
            </a:r>
            <a:r>
              <a:rPr lang="de-DE" dirty="0"/>
              <a:t> einzeilig in Sparkasse Medium 18pt</a:t>
            </a:r>
          </a:p>
        </p:txBody>
      </p:sp>
      <p:sp>
        <p:nvSpPr>
          <p:cNvPr id="4" name="Bildplatzhalter 4">
            <a:extLst>
              <a:ext uri="{FF2B5EF4-FFF2-40B4-BE49-F238E27FC236}">
                <a16:creationId xmlns:a16="http://schemas.microsoft.com/office/drawing/2014/main" id="{3AF2AF31-F982-2627-5C6C-BC47108C12F3}"/>
              </a:ext>
            </a:extLst>
          </p:cNvPr>
          <p:cNvSpPr>
            <a:spLocks noGrp="1"/>
          </p:cNvSpPr>
          <p:nvPr>
            <p:ph type="pic" sz="quarter" idx="17" hasCustomPrompt="1"/>
          </p:nvPr>
        </p:nvSpPr>
        <p:spPr>
          <a:xfrm>
            <a:off x="1152525" y="1620838"/>
            <a:ext cx="2480541" cy="1890000"/>
          </a:xfrm>
          <a:solidFill>
            <a:schemeClr val="bg1">
              <a:lumMod val="95000"/>
            </a:schemeClr>
          </a:solidFill>
        </p:spPr>
        <p:txBody>
          <a:bodyPr lIns="72000" tIns="72000"/>
          <a:lstStyle>
            <a:lvl1pPr>
              <a:spcBef>
                <a:spcPts val="0"/>
              </a:spcBef>
              <a:defRPr sz="1000"/>
            </a:lvl1pPr>
          </a:lstStyle>
          <a:p>
            <a:r>
              <a:rPr lang="de-DE" noProof="0" dirty="0"/>
              <a:t>Bitte fügen Sie ein Bild über Klick auf das Symbol im Platzhalter ein. Oder mit Klick auf den Platzhalter und der rechten Maustaste den Befehl „Bild einfügen“ auswählen. </a:t>
            </a:r>
            <a:br>
              <a:rPr lang="de-DE" noProof="0" dirty="0"/>
            </a:br>
            <a:r>
              <a:rPr lang="de-DE" noProof="0" dirty="0"/>
              <a:t>Oder ein Bild aus der Zwischenablage in den angeklickten Platzhalter einfügen. </a:t>
            </a:r>
            <a:br>
              <a:rPr lang="de-DE" noProof="0" dirty="0"/>
            </a:br>
            <a:r>
              <a:rPr lang="de-DE" noProof="0" dirty="0"/>
              <a:t>Bild einfügen (</a:t>
            </a:r>
            <a:r>
              <a:rPr lang="de-DE" dirty="0"/>
              <a:t>6,89 x 5,25 cm).</a:t>
            </a:r>
          </a:p>
        </p:txBody>
      </p:sp>
      <p:sp>
        <p:nvSpPr>
          <p:cNvPr id="33" name="Inhaltsplatzhalter 2">
            <a:extLst>
              <a:ext uri="{FF2B5EF4-FFF2-40B4-BE49-F238E27FC236}">
                <a16:creationId xmlns:a16="http://schemas.microsoft.com/office/drawing/2014/main" id="{B2C36136-3852-82E1-3A42-4F3DC18106BC}"/>
              </a:ext>
            </a:extLst>
          </p:cNvPr>
          <p:cNvSpPr>
            <a:spLocks noGrp="1"/>
          </p:cNvSpPr>
          <p:nvPr>
            <p:ph idx="15" hasCustomPrompt="1"/>
          </p:nvPr>
        </p:nvSpPr>
        <p:spPr>
          <a:xfrm>
            <a:off x="6486124" y="3773550"/>
            <a:ext cx="2488561" cy="2525650"/>
          </a:xfrm>
        </p:spPr>
        <p:txBody>
          <a:bodyPr/>
          <a:lstStyle/>
          <a:p>
            <a:pPr lvl="0"/>
            <a:r>
              <a:rPr lang="de-DE" dirty="0"/>
              <a:t>Erste Ebene Sparkasse Light 14pt. Texthervorhebungen manuell in Sparkasse Medium. Aufzählungen nur mit ausgefüllten, runden Aufzählungszeichen.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3" name="Bildplatzhalter 4">
            <a:extLst>
              <a:ext uri="{FF2B5EF4-FFF2-40B4-BE49-F238E27FC236}">
                <a16:creationId xmlns:a16="http://schemas.microsoft.com/office/drawing/2014/main" id="{050F96AD-24E4-8CC1-5C51-9913B26B35F2}"/>
              </a:ext>
            </a:extLst>
          </p:cNvPr>
          <p:cNvSpPr>
            <a:spLocks noGrp="1"/>
          </p:cNvSpPr>
          <p:nvPr>
            <p:ph type="pic" sz="quarter" idx="18" hasCustomPrompt="1"/>
          </p:nvPr>
        </p:nvSpPr>
        <p:spPr>
          <a:xfrm>
            <a:off x="6486126" y="1620838"/>
            <a:ext cx="2486410" cy="1890000"/>
          </a:xfrm>
          <a:solidFill>
            <a:schemeClr val="bg1">
              <a:lumMod val="95000"/>
            </a:schemeClr>
          </a:solidFill>
        </p:spPr>
        <p:txBody>
          <a:bodyPr lIns="72000" tIns="72000"/>
          <a:lstStyle>
            <a:lvl1pPr>
              <a:defRPr sz="1000"/>
            </a:lvl1pPr>
          </a:lstStyle>
          <a:p>
            <a:r>
              <a:rPr lang="de-DE" dirty="0"/>
              <a:t>Bild einfügen (6,89 x 5,25 cm)</a:t>
            </a:r>
          </a:p>
        </p:txBody>
      </p:sp>
      <p:sp>
        <p:nvSpPr>
          <p:cNvPr id="10" name="Inhaltsplatzhalter 2">
            <a:extLst>
              <a:ext uri="{FF2B5EF4-FFF2-40B4-BE49-F238E27FC236}">
                <a16:creationId xmlns:a16="http://schemas.microsoft.com/office/drawing/2014/main" id="{9F971567-1F94-5B5B-83D7-DF74BCFC0FBE}"/>
              </a:ext>
            </a:extLst>
          </p:cNvPr>
          <p:cNvSpPr>
            <a:spLocks noGrp="1"/>
          </p:cNvSpPr>
          <p:nvPr>
            <p:ph idx="19" hasCustomPrompt="1"/>
          </p:nvPr>
        </p:nvSpPr>
        <p:spPr>
          <a:xfrm>
            <a:off x="1152000" y="3773550"/>
            <a:ext cx="2487598" cy="2525650"/>
          </a:xfrm>
        </p:spPr>
        <p:txBody>
          <a:bodyPr/>
          <a:lstStyle/>
          <a:p>
            <a:pPr lvl="0"/>
            <a:r>
              <a:rPr lang="de-DE" dirty="0"/>
              <a:t>Erste Ebene Sparkasse Light 14pt. Texthervorhebungen manuell in Sparkasse Medium. Aufzählungen nur mit ausgefüllten, runden Aufzählungszeichen.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36" name="Bildplatzhalter 4">
            <a:extLst>
              <a:ext uri="{FF2B5EF4-FFF2-40B4-BE49-F238E27FC236}">
                <a16:creationId xmlns:a16="http://schemas.microsoft.com/office/drawing/2014/main" id="{0F466E7A-633F-5D0B-87D7-546786CD3ED9}"/>
              </a:ext>
            </a:extLst>
          </p:cNvPr>
          <p:cNvSpPr>
            <a:spLocks noGrp="1"/>
          </p:cNvSpPr>
          <p:nvPr>
            <p:ph type="pic" sz="quarter" idx="20" hasCustomPrompt="1"/>
          </p:nvPr>
        </p:nvSpPr>
        <p:spPr>
          <a:xfrm>
            <a:off x="3820587" y="1620838"/>
            <a:ext cx="2485481" cy="1890000"/>
          </a:xfrm>
          <a:solidFill>
            <a:schemeClr val="bg1">
              <a:lumMod val="95000"/>
            </a:schemeClr>
          </a:solidFill>
        </p:spPr>
        <p:txBody>
          <a:bodyPr lIns="72000" tIns="72000"/>
          <a:lstStyle>
            <a:lvl1pPr>
              <a:defRPr sz="1000"/>
            </a:lvl1pPr>
          </a:lstStyle>
          <a:p>
            <a:r>
              <a:rPr lang="de-DE" dirty="0"/>
              <a:t>Bild einfügen (6,89 x 5,25 cm)</a:t>
            </a:r>
          </a:p>
        </p:txBody>
      </p:sp>
      <p:sp>
        <p:nvSpPr>
          <p:cNvPr id="38" name="Inhaltsplatzhalter 2">
            <a:extLst>
              <a:ext uri="{FF2B5EF4-FFF2-40B4-BE49-F238E27FC236}">
                <a16:creationId xmlns:a16="http://schemas.microsoft.com/office/drawing/2014/main" id="{7E6A3215-77EF-6717-5438-0EBDE0D94F8C}"/>
              </a:ext>
            </a:extLst>
          </p:cNvPr>
          <p:cNvSpPr>
            <a:spLocks noGrp="1"/>
          </p:cNvSpPr>
          <p:nvPr>
            <p:ph idx="21" hasCustomPrompt="1"/>
          </p:nvPr>
        </p:nvSpPr>
        <p:spPr>
          <a:xfrm>
            <a:off x="3820587" y="3773550"/>
            <a:ext cx="2487431" cy="2525650"/>
          </a:xfrm>
        </p:spPr>
        <p:txBody>
          <a:bodyPr/>
          <a:lstStyle/>
          <a:p>
            <a:pPr lvl="0"/>
            <a:r>
              <a:rPr lang="de-DE" dirty="0"/>
              <a:t>Erste Ebene Sparkasse Light 14pt. Texthervorhebungen manuell in Sparkasse Medium. Aufzählungen nur mit ausgefüllten, runden Aufzählungszeichen.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37" name="Inhaltsplatzhalter 2">
            <a:extLst>
              <a:ext uri="{FF2B5EF4-FFF2-40B4-BE49-F238E27FC236}">
                <a16:creationId xmlns:a16="http://schemas.microsoft.com/office/drawing/2014/main" id="{CE2DF2CE-6F57-A903-269A-3453EA660ED2}"/>
              </a:ext>
            </a:extLst>
          </p:cNvPr>
          <p:cNvSpPr>
            <a:spLocks noGrp="1"/>
          </p:cNvSpPr>
          <p:nvPr>
            <p:ph idx="22" hasCustomPrompt="1"/>
          </p:nvPr>
        </p:nvSpPr>
        <p:spPr>
          <a:xfrm>
            <a:off x="9152534" y="3773550"/>
            <a:ext cx="2488561" cy="2525650"/>
          </a:xfrm>
        </p:spPr>
        <p:txBody>
          <a:bodyPr/>
          <a:lstStyle/>
          <a:p>
            <a:pPr lvl="0"/>
            <a:r>
              <a:rPr lang="de-DE" dirty="0"/>
              <a:t>Erste Ebene Sparkasse Light 14pt. Texthervorhebungen manuell in Sparkasse Medium. Aufzählungen nur mit ausgefüllten, runden Aufzählungszeichen.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39" name="Bildplatzhalter 4">
            <a:extLst>
              <a:ext uri="{FF2B5EF4-FFF2-40B4-BE49-F238E27FC236}">
                <a16:creationId xmlns:a16="http://schemas.microsoft.com/office/drawing/2014/main" id="{44CEE810-7814-3E74-9A2E-6468C03FF587}"/>
              </a:ext>
            </a:extLst>
          </p:cNvPr>
          <p:cNvSpPr>
            <a:spLocks noGrp="1"/>
          </p:cNvSpPr>
          <p:nvPr>
            <p:ph type="pic" sz="quarter" idx="23" hasCustomPrompt="1"/>
          </p:nvPr>
        </p:nvSpPr>
        <p:spPr>
          <a:xfrm>
            <a:off x="9152536" y="1620838"/>
            <a:ext cx="2486410" cy="1890000"/>
          </a:xfrm>
          <a:solidFill>
            <a:schemeClr val="bg1">
              <a:lumMod val="95000"/>
            </a:schemeClr>
          </a:solidFill>
        </p:spPr>
        <p:txBody>
          <a:bodyPr lIns="72000" tIns="72000"/>
          <a:lstStyle>
            <a:lvl1pPr>
              <a:defRPr sz="1000"/>
            </a:lvl1pPr>
          </a:lstStyle>
          <a:p>
            <a:r>
              <a:rPr lang="de-DE" dirty="0"/>
              <a:t>Bild einfügen (6,89 x 5,25 cm)</a:t>
            </a:r>
          </a:p>
        </p:txBody>
      </p:sp>
      <p:sp>
        <p:nvSpPr>
          <p:cNvPr id="2" name="Titel 1">
            <a:extLst>
              <a:ext uri="{FF2B5EF4-FFF2-40B4-BE49-F238E27FC236}">
                <a16:creationId xmlns:a16="http://schemas.microsoft.com/office/drawing/2014/main" id="{79BA389D-CC20-74E5-BDA2-DC4642BC9C86}"/>
              </a:ext>
            </a:extLst>
          </p:cNvPr>
          <p:cNvSpPr>
            <a:spLocks noGrp="1"/>
          </p:cNvSpPr>
          <p:nvPr>
            <p:ph type="title" hasCustomPrompt="1"/>
          </p:nvPr>
        </p:nvSpPr>
        <p:spPr>
          <a:xfrm>
            <a:off x="1153318" y="484127"/>
            <a:ext cx="10488614" cy="468000"/>
          </a:xfrm>
        </p:spPr>
        <p:txBody>
          <a:bodyPr/>
          <a:lstStyle>
            <a:lvl1pPr>
              <a:defRPr/>
            </a:lvl1pPr>
          </a:lstStyle>
          <a:p>
            <a:r>
              <a:rPr lang="de-DE" dirty="0"/>
              <a:t>Headline Sparkasse Head 28pt ein- bis max. zweizeilig #10</a:t>
            </a:r>
          </a:p>
        </p:txBody>
      </p:sp>
      <p:sp>
        <p:nvSpPr>
          <p:cNvPr id="7" name="Textplatzhalter 2">
            <a:extLst>
              <a:ext uri="{FF2B5EF4-FFF2-40B4-BE49-F238E27FC236}">
                <a16:creationId xmlns:a16="http://schemas.microsoft.com/office/drawing/2014/main" id="{D7A93B81-A5A6-66CB-DF5C-C931F783AC07}"/>
              </a:ext>
            </a:extLst>
          </p:cNvPr>
          <p:cNvSpPr>
            <a:spLocks noGrp="1"/>
          </p:cNvSpPr>
          <p:nvPr>
            <p:ph type="body" idx="24" hasCustomPrompt="1"/>
          </p:nvPr>
        </p:nvSpPr>
        <p:spPr>
          <a:xfrm>
            <a:off x="1152000" y="6181200"/>
            <a:ext cx="10490400" cy="144000"/>
          </a:xfrm>
        </p:spPr>
        <p:txBody>
          <a:bodyPr anchor="b" anchorCtr="0"/>
          <a:lstStyle>
            <a:lvl1pPr marL="0" indent="0" algn="l">
              <a:lnSpc>
                <a:spcPct val="100000"/>
              </a:lnSpc>
              <a:spcBef>
                <a:spcPts val="0"/>
              </a:spcBef>
              <a:buNone/>
              <a:defRPr sz="80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noProof="0" dirty="0"/>
              <a:t>Optionale Quellenangabe: Sparkasse Light 8pt</a:t>
            </a:r>
          </a:p>
        </p:txBody>
      </p:sp>
      <p:sp>
        <p:nvSpPr>
          <p:cNvPr id="8" name="Fußzeilenplatzhalter 7">
            <a:extLst>
              <a:ext uri="{FF2B5EF4-FFF2-40B4-BE49-F238E27FC236}">
                <a16:creationId xmlns:a16="http://schemas.microsoft.com/office/drawing/2014/main" id="{3FACDDF5-3522-17F8-9242-48C6A4072214}"/>
              </a:ext>
            </a:extLst>
          </p:cNvPr>
          <p:cNvSpPr>
            <a:spLocks noGrp="1"/>
          </p:cNvSpPr>
          <p:nvPr>
            <p:ph type="ftr" sz="quarter" idx="25"/>
          </p:nvPr>
        </p:nvSpPr>
        <p:spPr/>
        <p:txBody>
          <a:bodyPr/>
          <a:lstStyle/>
          <a:p>
            <a:r>
              <a:rPr lang="de-DE" dirty="0"/>
              <a:t>KISPA |  KI weltweit | Dezember 24</a:t>
            </a:r>
          </a:p>
        </p:txBody>
      </p:sp>
      <p:sp>
        <p:nvSpPr>
          <p:cNvPr id="5" name="Textfeld 4">
            <a:extLst>
              <a:ext uri="{FF2B5EF4-FFF2-40B4-BE49-F238E27FC236}">
                <a16:creationId xmlns:a16="http://schemas.microsoft.com/office/drawing/2014/main" id="{389D7411-8100-5CE2-C28C-C913354D8E08}"/>
              </a:ext>
            </a:extLst>
          </p:cNvPr>
          <p:cNvSpPr txBox="1"/>
          <p:nvPr userDrawn="1"/>
        </p:nvSpPr>
        <p:spPr>
          <a:xfrm>
            <a:off x="10196623" y="680484"/>
            <a:ext cx="0" cy="0"/>
          </a:xfrm>
          <a:prstGeom prst="rect">
            <a:avLst/>
          </a:prstGeom>
          <a:noFill/>
        </p:spPr>
        <p:txBody>
          <a:bodyPr wrap="none" lIns="0" tIns="0" rIns="0" bIns="0" rtlCol="0">
            <a:noAutofit/>
          </a:bodyPr>
          <a:lstStyle/>
          <a:p>
            <a:pPr algn="l"/>
            <a:endParaRPr lang="de-DE" sz="1400" dirty="0"/>
          </a:p>
        </p:txBody>
      </p:sp>
    </p:spTree>
    <p:extLst>
      <p:ext uri="{BB962C8B-B14F-4D97-AF65-F5344CB8AC3E}">
        <p14:creationId xmlns:p14="http://schemas.microsoft.com/office/powerpoint/2010/main" val="3014990232"/>
      </p:ext>
    </p:extLst>
  </p:cSld>
  <p:clrMapOvr>
    <a:masterClrMapping/>
  </p:clrMapOvr>
  <p:extLst>
    <p:ext uri="{DCECCB84-F9BA-43D5-87BE-67443E8EF086}">
      <p15:sldGuideLst xmlns:p15="http://schemas.microsoft.com/office/powerpoint/2012/main">
        <p15:guide id="1" pos="2406" userDrawn="1">
          <p15:clr>
            <a:srgbClr val="FBAE40"/>
          </p15:clr>
        </p15:guide>
        <p15:guide id="2" pos="5765" userDrawn="1">
          <p15:clr>
            <a:srgbClr val="FBAE40"/>
          </p15:clr>
        </p15:guide>
        <p15:guide id="3" pos="5654" userDrawn="1">
          <p15:clr>
            <a:srgbClr val="FBAE40"/>
          </p15:clr>
        </p15:guide>
        <p15:guide id="4" pos="3976" userDrawn="1">
          <p15:clr>
            <a:srgbClr val="FBAE40"/>
          </p15:clr>
        </p15:guide>
        <p15:guide id="5" pos="4085" userDrawn="1">
          <p15:clr>
            <a:srgbClr val="FBAE40"/>
          </p15:clr>
        </p15:guide>
        <p15:guide id="6" pos="2291"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Bild-Folie #11">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8EA2FDFA-7DBE-FFE5-63B4-B2787664D153}"/>
              </a:ext>
            </a:extLst>
          </p:cNvPr>
          <p:cNvSpPr>
            <a:spLocks noGrp="1"/>
          </p:cNvSpPr>
          <p:nvPr>
            <p:ph type="sldNum" sz="quarter" idx="12"/>
          </p:nvPr>
        </p:nvSpPr>
        <p:spPr/>
        <p:txBody>
          <a:bodyPr/>
          <a:lstStyle/>
          <a:p>
            <a:fld id="{59F716AE-B1C6-41F5-8EFD-31941EDB35D4}" type="slidenum">
              <a:rPr lang="de-DE" smtClean="0"/>
              <a:t>‹Nr.›</a:t>
            </a:fld>
            <a:endParaRPr lang="de-DE"/>
          </a:p>
        </p:txBody>
      </p:sp>
      <p:sp>
        <p:nvSpPr>
          <p:cNvPr id="9" name="Textplatzhalter 2">
            <a:extLst>
              <a:ext uri="{FF2B5EF4-FFF2-40B4-BE49-F238E27FC236}">
                <a16:creationId xmlns:a16="http://schemas.microsoft.com/office/drawing/2014/main" id="{5C2295AE-E0BE-E512-E730-75B000E4E628}"/>
              </a:ext>
            </a:extLst>
          </p:cNvPr>
          <p:cNvSpPr>
            <a:spLocks noGrp="1"/>
          </p:cNvSpPr>
          <p:nvPr>
            <p:ph type="body" idx="13" hasCustomPrompt="1"/>
          </p:nvPr>
        </p:nvSpPr>
        <p:spPr>
          <a:xfrm>
            <a:off x="1152000" y="266400"/>
            <a:ext cx="10490400" cy="180000"/>
          </a:xfrm>
        </p:spPr>
        <p:txBody>
          <a:bodyPr/>
          <a:lstStyle>
            <a:lvl1pPr marL="0" indent="0" algn="l">
              <a:lnSpc>
                <a:spcPct val="100000"/>
              </a:lnSpc>
              <a:spcBef>
                <a:spcPts val="0"/>
              </a:spcBef>
              <a:buNone/>
              <a:defRPr sz="1200">
                <a:solidFill>
                  <a:schemeClr val="tx1"/>
                </a:solidFill>
                <a:latin typeface="Sparkasse Rg" panose="020B05040506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Topline</a:t>
            </a:r>
            <a:r>
              <a:rPr lang="de-DE" dirty="0"/>
              <a:t> Sparkasse Regular 12pt</a:t>
            </a:r>
          </a:p>
        </p:txBody>
      </p:sp>
      <p:sp>
        <p:nvSpPr>
          <p:cNvPr id="60" name="Textplatzhalter 2">
            <a:extLst>
              <a:ext uri="{FF2B5EF4-FFF2-40B4-BE49-F238E27FC236}">
                <a16:creationId xmlns:a16="http://schemas.microsoft.com/office/drawing/2014/main" id="{C3A06311-3B59-B39A-C4DB-B7A03984A019}"/>
              </a:ext>
            </a:extLst>
          </p:cNvPr>
          <p:cNvSpPr>
            <a:spLocks noGrp="1"/>
          </p:cNvSpPr>
          <p:nvPr>
            <p:ph type="body" idx="14" hasCustomPrompt="1"/>
          </p:nvPr>
        </p:nvSpPr>
        <p:spPr>
          <a:xfrm>
            <a:off x="1152000" y="972000"/>
            <a:ext cx="10490400" cy="324000"/>
          </a:xfrm>
        </p:spPr>
        <p:txBody>
          <a:bodyPr/>
          <a:lstStyle>
            <a:lvl1pPr marL="0" indent="0" algn="l">
              <a:lnSpc>
                <a:spcPct val="100000"/>
              </a:lnSpc>
              <a:spcBef>
                <a:spcPts val="0"/>
              </a:spcBef>
              <a:buNone/>
              <a:defRPr sz="1800">
                <a:solidFill>
                  <a:schemeClr val="tx2"/>
                </a:solidFill>
                <a:latin typeface="Sparkasse Medium" panose="020B060308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Subline</a:t>
            </a:r>
            <a:r>
              <a:rPr lang="de-DE" dirty="0"/>
              <a:t> einzeilig in Sparkasse Medium 18pt</a:t>
            </a:r>
          </a:p>
        </p:txBody>
      </p:sp>
      <p:sp>
        <p:nvSpPr>
          <p:cNvPr id="4" name="Bildplatzhalter 4">
            <a:extLst>
              <a:ext uri="{FF2B5EF4-FFF2-40B4-BE49-F238E27FC236}">
                <a16:creationId xmlns:a16="http://schemas.microsoft.com/office/drawing/2014/main" id="{3AF2AF31-F982-2627-5C6C-BC47108C12F3}"/>
              </a:ext>
            </a:extLst>
          </p:cNvPr>
          <p:cNvSpPr>
            <a:spLocks noGrp="1"/>
          </p:cNvSpPr>
          <p:nvPr>
            <p:ph type="pic" sz="quarter" idx="17" hasCustomPrompt="1"/>
          </p:nvPr>
        </p:nvSpPr>
        <p:spPr>
          <a:xfrm>
            <a:off x="1152525" y="1620838"/>
            <a:ext cx="4265469" cy="3003799"/>
          </a:xfrm>
          <a:solidFill>
            <a:schemeClr val="bg1">
              <a:lumMod val="95000"/>
            </a:schemeClr>
          </a:solidFill>
        </p:spPr>
        <p:txBody>
          <a:bodyPr lIns="72000" tIns="72000"/>
          <a:lstStyle>
            <a:lvl1pPr>
              <a:spcBef>
                <a:spcPts val="0"/>
              </a:spcBef>
              <a:defRPr sz="1000"/>
            </a:lvl1pPr>
          </a:lstStyle>
          <a:p>
            <a:r>
              <a:rPr lang="de-DE" noProof="0" dirty="0"/>
              <a:t>Bitte fügen Sie ein Bild über Klick auf das Symbol im Platzhalter ein.</a:t>
            </a:r>
            <a:br>
              <a:rPr lang="de-DE" noProof="0" dirty="0"/>
            </a:br>
            <a:r>
              <a:rPr lang="de-DE" noProof="0" dirty="0"/>
              <a:t>Oder mit Klick auf den Platzhalter und der rechten Maustaste den Befehl „Bild einfügen“ auswählen. Oder ein Bild aus der Zwischenablage in den angeklickten Platzhalter einfügen. Format </a:t>
            </a:r>
            <a:r>
              <a:rPr lang="de-DE" dirty="0"/>
              <a:t>11,85 x 8,34 cm.</a:t>
            </a:r>
          </a:p>
        </p:txBody>
      </p:sp>
      <p:sp>
        <p:nvSpPr>
          <p:cNvPr id="3" name="Bildplatzhalter 4">
            <a:extLst>
              <a:ext uri="{FF2B5EF4-FFF2-40B4-BE49-F238E27FC236}">
                <a16:creationId xmlns:a16="http://schemas.microsoft.com/office/drawing/2014/main" id="{050F96AD-24E4-8CC1-5C51-9913B26B35F2}"/>
              </a:ext>
            </a:extLst>
          </p:cNvPr>
          <p:cNvSpPr>
            <a:spLocks noGrp="1"/>
          </p:cNvSpPr>
          <p:nvPr>
            <p:ph type="pic" sz="quarter" idx="18" hasCustomPrompt="1"/>
          </p:nvPr>
        </p:nvSpPr>
        <p:spPr>
          <a:xfrm>
            <a:off x="5599387" y="1620839"/>
            <a:ext cx="2486410" cy="2391560"/>
          </a:xfrm>
          <a:solidFill>
            <a:schemeClr val="bg1">
              <a:lumMod val="95000"/>
            </a:schemeClr>
          </a:solidFill>
        </p:spPr>
        <p:txBody>
          <a:bodyPr lIns="72000" tIns="72000"/>
          <a:lstStyle>
            <a:lvl1pPr>
              <a:defRPr sz="1000"/>
            </a:lvl1pPr>
          </a:lstStyle>
          <a:p>
            <a:r>
              <a:rPr lang="de-DE" dirty="0"/>
              <a:t>Bild einfügen (6,91 x 6,64 cm)</a:t>
            </a:r>
          </a:p>
        </p:txBody>
      </p:sp>
      <p:sp>
        <p:nvSpPr>
          <p:cNvPr id="36" name="Bildplatzhalter 4">
            <a:extLst>
              <a:ext uri="{FF2B5EF4-FFF2-40B4-BE49-F238E27FC236}">
                <a16:creationId xmlns:a16="http://schemas.microsoft.com/office/drawing/2014/main" id="{0F466E7A-633F-5D0B-87D7-546786CD3ED9}"/>
              </a:ext>
            </a:extLst>
          </p:cNvPr>
          <p:cNvSpPr>
            <a:spLocks noGrp="1"/>
          </p:cNvSpPr>
          <p:nvPr>
            <p:ph type="pic" sz="quarter" idx="20" hasCustomPrompt="1"/>
          </p:nvPr>
        </p:nvSpPr>
        <p:spPr>
          <a:xfrm>
            <a:off x="5596722" y="4226400"/>
            <a:ext cx="3378077" cy="2072800"/>
          </a:xfrm>
          <a:solidFill>
            <a:schemeClr val="bg1">
              <a:lumMod val="95000"/>
            </a:schemeClr>
          </a:solidFill>
        </p:spPr>
        <p:txBody>
          <a:bodyPr lIns="72000" tIns="72000"/>
          <a:lstStyle>
            <a:lvl1pPr>
              <a:defRPr sz="1000"/>
            </a:lvl1pPr>
          </a:lstStyle>
          <a:p>
            <a:r>
              <a:rPr lang="de-DE" dirty="0"/>
              <a:t>Bild einfügen (9,38 x 5,76 cm)</a:t>
            </a:r>
          </a:p>
        </p:txBody>
      </p:sp>
      <p:sp>
        <p:nvSpPr>
          <p:cNvPr id="39" name="Bildplatzhalter 4">
            <a:extLst>
              <a:ext uri="{FF2B5EF4-FFF2-40B4-BE49-F238E27FC236}">
                <a16:creationId xmlns:a16="http://schemas.microsoft.com/office/drawing/2014/main" id="{44CEE810-7814-3E74-9A2E-6468C03FF587}"/>
              </a:ext>
            </a:extLst>
          </p:cNvPr>
          <p:cNvSpPr>
            <a:spLocks noGrp="1"/>
          </p:cNvSpPr>
          <p:nvPr>
            <p:ph type="pic" sz="quarter" idx="23" hasCustomPrompt="1"/>
          </p:nvPr>
        </p:nvSpPr>
        <p:spPr>
          <a:xfrm>
            <a:off x="8264525" y="1620838"/>
            <a:ext cx="3374421" cy="2391559"/>
          </a:xfrm>
          <a:solidFill>
            <a:schemeClr val="bg1">
              <a:lumMod val="95000"/>
            </a:schemeClr>
          </a:solidFill>
        </p:spPr>
        <p:txBody>
          <a:bodyPr lIns="72000" tIns="72000"/>
          <a:lstStyle>
            <a:lvl1pPr>
              <a:defRPr sz="1000"/>
            </a:lvl1pPr>
          </a:lstStyle>
          <a:p>
            <a:r>
              <a:rPr lang="de-DE" dirty="0"/>
              <a:t>Bild einfügen (9,37 x 6,64 cm)</a:t>
            </a:r>
          </a:p>
        </p:txBody>
      </p:sp>
      <p:sp>
        <p:nvSpPr>
          <p:cNvPr id="35" name="Bildplatzhalter 4">
            <a:extLst>
              <a:ext uri="{FF2B5EF4-FFF2-40B4-BE49-F238E27FC236}">
                <a16:creationId xmlns:a16="http://schemas.microsoft.com/office/drawing/2014/main" id="{03F0F056-7BE7-51F0-B82D-24253B7F0D79}"/>
              </a:ext>
            </a:extLst>
          </p:cNvPr>
          <p:cNvSpPr>
            <a:spLocks noGrp="1"/>
          </p:cNvSpPr>
          <p:nvPr>
            <p:ph type="pic" sz="quarter" idx="24" hasCustomPrompt="1"/>
          </p:nvPr>
        </p:nvSpPr>
        <p:spPr>
          <a:xfrm>
            <a:off x="3365994" y="4813200"/>
            <a:ext cx="2052000" cy="1486000"/>
          </a:xfrm>
          <a:solidFill>
            <a:schemeClr val="bg1">
              <a:lumMod val="95000"/>
            </a:schemeClr>
          </a:solidFill>
        </p:spPr>
        <p:txBody>
          <a:bodyPr lIns="72000" tIns="72000"/>
          <a:lstStyle>
            <a:lvl1pPr>
              <a:spcBef>
                <a:spcPts val="0"/>
              </a:spcBef>
              <a:defRPr sz="1000"/>
            </a:lvl1pPr>
          </a:lstStyle>
          <a:p>
            <a:r>
              <a:rPr lang="de-DE" dirty="0"/>
              <a:t>Bild einfügen (5,7 x 4,13 cm)</a:t>
            </a:r>
          </a:p>
        </p:txBody>
      </p:sp>
      <p:sp>
        <p:nvSpPr>
          <p:cNvPr id="40" name="Bildplatzhalter 4">
            <a:extLst>
              <a:ext uri="{FF2B5EF4-FFF2-40B4-BE49-F238E27FC236}">
                <a16:creationId xmlns:a16="http://schemas.microsoft.com/office/drawing/2014/main" id="{50D163F6-5E61-6C7A-A768-E7616B0762AE}"/>
              </a:ext>
            </a:extLst>
          </p:cNvPr>
          <p:cNvSpPr>
            <a:spLocks noGrp="1"/>
          </p:cNvSpPr>
          <p:nvPr>
            <p:ph type="pic" sz="quarter" idx="25" hasCustomPrompt="1"/>
          </p:nvPr>
        </p:nvSpPr>
        <p:spPr>
          <a:xfrm>
            <a:off x="9153521" y="4226400"/>
            <a:ext cx="2485426" cy="1656000"/>
          </a:xfrm>
          <a:solidFill>
            <a:schemeClr val="bg1">
              <a:lumMod val="95000"/>
            </a:schemeClr>
          </a:solidFill>
        </p:spPr>
        <p:txBody>
          <a:bodyPr lIns="72000" tIns="72000"/>
          <a:lstStyle>
            <a:lvl1pPr>
              <a:defRPr sz="1000"/>
            </a:lvl1pPr>
          </a:lstStyle>
          <a:p>
            <a:r>
              <a:rPr lang="de-DE" dirty="0"/>
              <a:t>Bild einfügen (6,9 x 4,6 cm)</a:t>
            </a:r>
          </a:p>
        </p:txBody>
      </p:sp>
      <p:sp>
        <p:nvSpPr>
          <p:cNvPr id="2" name="Titel 1">
            <a:extLst>
              <a:ext uri="{FF2B5EF4-FFF2-40B4-BE49-F238E27FC236}">
                <a16:creationId xmlns:a16="http://schemas.microsoft.com/office/drawing/2014/main" id="{66B3270F-BA2F-B063-560B-08FD880B7DF0}"/>
              </a:ext>
            </a:extLst>
          </p:cNvPr>
          <p:cNvSpPr>
            <a:spLocks noGrp="1"/>
          </p:cNvSpPr>
          <p:nvPr>
            <p:ph type="title" hasCustomPrompt="1"/>
          </p:nvPr>
        </p:nvSpPr>
        <p:spPr>
          <a:xfrm>
            <a:off x="1153318" y="484127"/>
            <a:ext cx="10488614" cy="468000"/>
          </a:xfrm>
        </p:spPr>
        <p:txBody>
          <a:bodyPr/>
          <a:lstStyle>
            <a:lvl1pPr>
              <a:defRPr/>
            </a:lvl1pPr>
          </a:lstStyle>
          <a:p>
            <a:r>
              <a:rPr lang="de-DE" dirty="0"/>
              <a:t>Headline Sparkasse Head 28pt ein- bis max. zweizeilig #11</a:t>
            </a:r>
          </a:p>
        </p:txBody>
      </p:sp>
      <p:sp>
        <p:nvSpPr>
          <p:cNvPr id="7" name="Textplatzhalter 2">
            <a:extLst>
              <a:ext uri="{FF2B5EF4-FFF2-40B4-BE49-F238E27FC236}">
                <a16:creationId xmlns:a16="http://schemas.microsoft.com/office/drawing/2014/main" id="{9298170C-B090-39E0-451A-A0CE94BEF1D5}"/>
              </a:ext>
            </a:extLst>
          </p:cNvPr>
          <p:cNvSpPr>
            <a:spLocks noGrp="1"/>
          </p:cNvSpPr>
          <p:nvPr>
            <p:ph type="body" idx="26" hasCustomPrompt="1"/>
          </p:nvPr>
        </p:nvSpPr>
        <p:spPr>
          <a:xfrm>
            <a:off x="1152000" y="6181200"/>
            <a:ext cx="2160000" cy="144000"/>
          </a:xfrm>
        </p:spPr>
        <p:txBody>
          <a:bodyPr anchor="b" anchorCtr="0"/>
          <a:lstStyle>
            <a:lvl1pPr marL="0" indent="0" algn="l">
              <a:lnSpc>
                <a:spcPct val="100000"/>
              </a:lnSpc>
              <a:spcBef>
                <a:spcPts val="0"/>
              </a:spcBef>
              <a:buNone/>
              <a:defRPr sz="80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noProof="0" dirty="0"/>
              <a:t>Optionale Quellenangabe: Sparkasse Light 8pt</a:t>
            </a:r>
          </a:p>
        </p:txBody>
      </p:sp>
      <p:sp>
        <p:nvSpPr>
          <p:cNvPr id="8" name="Fußzeilenplatzhalter 7">
            <a:extLst>
              <a:ext uri="{FF2B5EF4-FFF2-40B4-BE49-F238E27FC236}">
                <a16:creationId xmlns:a16="http://schemas.microsoft.com/office/drawing/2014/main" id="{59022868-559F-F461-353A-E5C78779A1A1}"/>
              </a:ext>
            </a:extLst>
          </p:cNvPr>
          <p:cNvSpPr>
            <a:spLocks noGrp="1"/>
          </p:cNvSpPr>
          <p:nvPr>
            <p:ph type="ftr" sz="quarter" idx="27"/>
          </p:nvPr>
        </p:nvSpPr>
        <p:spPr/>
        <p:txBody>
          <a:bodyPr/>
          <a:lstStyle/>
          <a:p>
            <a:r>
              <a:rPr lang="de-DE" dirty="0"/>
              <a:t>KISPA |  KI weltweit | Dezember 24</a:t>
            </a:r>
          </a:p>
        </p:txBody>
      </p:sp>
    </p:spTree>
    <p:extLst>
      <p:ext uri="{BB962C8B-B14F-4D97-AF65-F5344CB8AC3E}">
        <p14:creationId xmlns:p14="http://schemas.microsoft.com/office/powerpoint/2010/main" val="3948828453"/>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Bild-Folie #12">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B53F8B0A-705B-2488-1C9E-38FBB2F0011D}"/>
              </a:ext>
            </a:extLst>
          </p:cNvPr>
          <p:cNvSpPr/>
          <p:nvPr userDrawn="1"/>
        </p:nvSpPr>
        <p:spPr>
          <a:xfrm>
            <a:off x="612775" y="0"/>
            <a:ext cx="11580423"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Bildplatzhalter 4">
            <a:extLst>
              <a:ext uri="{FF2B5EF4-FFF2-40B4-BE49-F238E27FC236}">
                <a16:creationId xmlns:a16="http://schemas.microsoft.com/office/drawing/2014/main" id="{FBDA2274-3880-56AF-3F7F-C61D303A5B31}"/>
              </a:ext>
            </a:extLst>
          </p:cNvPr>
          <p:cNvSpPr>
            <a:spLocks noGrp="1"/>
          </p:cNvSpPr>
          <p:nvPr>
            <p:ph type="pic" sz="quarter" idx="17" hasCustomPrompt="1"/>
          </p:nvPr>
        </p:nvSpPr>
        <p:spPr>
          <a:xfrm>
            <a:off x="6413574" y="0"/>
            <a:ext cx="5778426" cy="6858000"/>
          </a:xfrm>
          <a:solidFill>
            <a:schemeClr val="bg1">
              <a:lumMod val="95000"/>
            </a:schemeClr>
          </a:solidFill>
        </p:spPr>
        <p:txBody>
          <a:bodyPr lIns="72000" tIns="72000"/>
          <a:lstStyle>
            <a:lvl1pPr>
              <a:spcBef>
                <a:spcPts val="0"/>
              </a:spcBef>
              <a:defRPr sz="1000"/>
            </a:lvl1pPr>
          </a:lstStyle>
          <a:p>
            <a:r>
              <a:rPr lang="de-DE" noProof="0" dirty="0"/>
              <a:t>Bitte fügen Sie ein Bild über Klick auf das Symbol im Platzhalter ein.</a:t>
            </a:r>
            <a:br>
              <a:rPr lang="de-DE" noProof="0" dirty="0"/>
            </a:br>
            <a:r>
              <a:rPr lang="de-DE" noProof="0" dirty="0"/>
              <a:t>Oder mit Klick auf den Platzhalter und der rechten Maustaste den Befehl „Bild einfügen“ auswählen. </a:t>
            </a:r>
            <a:br>
              <a:rPr lang="de-DE" noProof="0" dirty="0"/>
            </a:br>
            <a:r>
              <a:rPr lang="de-DE" noProof="0" dirty="0"/>
              <a:t>Oder ein Bild aus der Zwischenablage in den angeklickten Platzhalter einfügen. </a:t>
            </a:r>
            <a:br>
              <a:rPr lang="de-DE" noProof="0" dirty="0"/>
            </a:br>
            <a:r>
              <a:rPr lang="de-DE" noProof="0" dirty="0"/>
              <a:t>Format </a:t>
            </a:r>
            <a:r>
              <a:rPr lang="de-DE" dirty="0"/>
              <a:t>16,05 x 19,05 cm.</a:t>
            </a:r>
          </a:p>
        </p:txBody>
      </p:sp>
      <p:sp>
        <p:nvSpPr>
          <p:cNvPr id="2" name="Titel 1">
            <a:extLst>
              <a:ext uri="{FF2B5EF4-FFF2-40B4-BE49-F238E27FC236}">
                <a16:creationId xmlns:a16="http://schemas.microsoft.com/office/drawing/2014/main" id="{C12DDD21-CEEB-9115-EF05-767961325E33}"/>
              </a:ext>
            </a:extLst>
          </p:cNvPr>
          <p:cNvSpPr>
            <a:spLocks noGrp="1"/>
          </p:cNvSpPr>
          <p:nvPr>
            <p:ph type="title" hasCustomPrompt="1"/>
          </p:nvPr>
        </p:nvSpPr>
        <p:spPr>
          <a:xfrm>
            <a:off x="1163876" y="487783"/>
            <a:ext cx="4821736" cy="913979"/>
          </a:xfrm>
        </p:spPr>
        <p:txBody>
          <a:bodyPr/>
          <a:lstStyle>
            <a:lvl1pPr>
              <a:defRPr>
                <a:solidFill>
                  <a:schemeClr val="bg1"/>
                </a:solidFill>
              </a:defRPr>
            </a:lvl1pPr>
          </a:lstStyle>
          <a:p>
            <a:r>
              <a:rPr lang="de-DE" dirty="0"/>
              <a:t>Headline Sparkasse Head 28pt Bild ½ #12</a:t>
            </a:r>
          </a:p>
        </p:txBody>
      </p:sp>
      <p:sp>
        <p:nvSpPr>
          <p:cNvPr id="6" name="Foliennummernplatzhalter 5">
            <a:extLst>
              <a:ext uri="{FF2B5EF4-FFF2-40B4-BE49-F238E27FC236}">
                <a16:creationId xmlns:a16="http://schemas.microsoft.com/office/drawing/2014/main" id="{8EA2FDFA-7DBE-FFE5-63B4-B2787664D153}"/>
              </a:ext>
            </a:extLst>
          </p:cNvPr>
          <p:cNvSpPr>
            <a:spLocks noGrp="1"/>
          </p:cNvSpPr>
          <p:nvPr>
            <p:ph type="sldNum" sz="quarter" idx="12"/>
          </p:nvPr>
        </p:nvSpPr>
        <p:spPr/>
        <p:txBody>
          <a:bodyPr/>
          <a:lstStyle/>
          <a:p>
            <a:fld id="{59F716AE-B1C6-41F5-8EFD-31941EDB35D4}" type="slidenum">
              <a:rPr lang="de-DE" smtClean="0"/>
              <a:t>‹Nr.›</a:t>
            </a:fld>
            <a:endParaRPr lang="de-DE"/>
          </a:p>
        </p:txBody>
      </p:sp>
      <p:sp>
        <p:nvSpPr>
          <p:cNvPr id="9" name="Textplatzhalter 2">
            <a:extLst>
              <a:ext uri="{FF2B5EF4-FFF2-40B4-BE49-F238E27FC236}">
                <a16:creationId xmlns:a16="http://schemas.microsoft.com/office/drawing/2014/main" id="{5C2295AE-E0BE-E512-E730-75B000E4E628}"/>
              </a:ext>
            </a:extLst>
          </p:cNvPr>
          <p:cNvSpPr>
            <a:spLocks noGrp="1"/>
          </p:cNvSpPr>
          <p:nvPr>
            <p:ph type="body" idx="13" hasCustomPrompt="1"/>
          </p:nvPr>
        </p:nvSpPr>
        <p:spPr>
          <a:xfrm>
            <a:off x="1163876" y="266400"/>
            <a:ext cx="4821736" cy="180000"/>
          </a:xfrm>
        </p:spPr>
        <p:txBody>
          <a:bodyPr/>
          <a:lstStyle>
            <a:lvl1pPr marL="0" indent="0" algn="l">
              <a:lnSpc>
                <a:spcPct val="100000"/>
              </a:lnSpc>
              <a:spcBef>
                <a:spcPts val="0"/>
              </a:spcBef>
              <a:buNone/>
              <a:defRPr sz="1200">
                <a:solidFill>
                  <a:schemeClr val="bg1"/>
                </a:solidFill>
                <a:latin typeface="Sparkasse Rg" panose="020B05040506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Topline</a:t>
            </a:r>
            <a:r>
              <a:rPr lang="de-DE" dirty="0"/>
              <a:t> Sparkasse Regular 12pt</a:t>
            </a:r>
          </a:p>
        </p:txBody>
      </p:sp>
      <p:sp>
        <p:nvSpPr>
          <p:cNvPr id="34" name="Inhaltsplatzhalter 2">
            <a:extLst>
              <a:ext uri="{FF2B5EF4-FFF2-40B4-BE49-F238E27FC236}">
                <a16:creationId xmlns:a16="http://schemas.microsoft.com/office/drawing/2014/main" id="{9BBD4C27-6646-A64F-1484-2DFC1A8EEF2F}"/>
              </a:ext>
            </a:extLst>
          </p:cNvPr>
          <p:cNvSpPr>
            <a:spLocks noGrp="1"/>
          </p:cNvSpPr>
          <p:nvPr>
            <p:ph idx="16" hasCustomPrompt="1"/>
          </p:nvPr>
        </p:nvSpPr>
        <p:spPr>
          <a:xfrm>
            <a:off x="1163874" y="1565999"/>
            <a:ext cx="4821735" cy="4734000"/>
          </a:xfrm>
        </p:spPr>
        <p:txBody>
          <a:bodyPr/>
          <a:lstStyle>
            <a:lvl1pPr>
              <a:defRPr>
                <a:solidFill>
                  <a:schemeClr val="bg1"/>
                </a:solidFill>
              </a:defRPr>
            </a:lvl1pPr>
            <a:lvl2pPr marL="216000" indent="-216000">
              <a:buClr>
                <a:schemeClr val="bg1"/>
              </a:buClr>
              <a:buFont typeface="Arial" panose="020B0604020202020204" pitchFamily="34" charset="0"/>
              <a:buChar char="•"/>
              <a:defRPr>
                <a:solidFill>
                  <a:schemeClr val="bg1"/>
                </a:solidFill>
              </a:defRPr>
            </a:lvl2pPr>
            <a:lvl3pPr marL="432000" indent="-216000">
              <a:buClr>
                <a:schemeClr val="bg1"/>
              </a:buClr>
              <a:buFont typeface="Arial" panose="020B0604020202020204" pitchFamily="34" charset="0"/>
              <a:buChar char="•"/>
              <a:defRPr>
                <a:solidFill>
                  <a:schemeClr val="bg1"/>
                </a:solidFill>
              </a:defRPr>
            </a:lvl3pPr>
            <a:lvl4pPr marL="648000" indent="-216000">
              <a:buClr>
                <a:schemeClr val="bg1"/>
              </a:buClr>
              <a:buFont typeface="Arial" panose="020B0604020202020204" pitchFamily="34" charset="0"/>
              <a:buChar char="•"/>
              <a:defRPr>
                <a:solidFill>
                  <a:schemeClr val="bg1"/>
                </a:solidFill>
              </a:defRPr>
            </a:lvl4pPr>
            <a:lvl5pPr marL="864000" indent="-216000">
              <a:buClr>
                <a:schemeClr val="bg1"/>
              </a:buClr>
              <a:buFont typeface="Arial" panose="020B0604020202020204" pitchFamily="34" charset="0"/>
              <a:buChar char="•"/>
              <a:defRPr>
                <a:solidFill>
                  <a:schemeClr val="bg1"/>
                </a:solidFill>
              </a:defRPr>
            </a:lvl5pPr>
          </a:lstStyle>
          <a:p>
            <a:pPr lvl="0"/>
            <a:r>
              <a:rPr lang="de-DE" dirty="0"/>
              <a:t>Erste Ebene Sparkasse Light 14pt. Texthervorhebungen manuell in Sparkasse Medium. Aufzählungen nur mit ausgefüllten, runden Aufzählungszeichen.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extplatzhalter 2">
            <a:extLst>
              <a:ext uri="{FF2B5EF4-FFF2-40B4-BE49-F238E27FC236}">
                <a16:creationId xmlns:a16="http://schemas.microsoft.com/office/drawing/2014/main" id="{2E110C45-0CE7-134C-0D7E-6BA9AC28F9F4}"/>
              </a:ext>
            </a:extLst>
          </p:cNvPr>
          <p:cNvSpPr>
            <a:spLocks noGrp="1"/>
          </p:cNvSpPr>
          <p:nvPr>
            <p:ph type="body" idx="18" hasCustomPrompt="1"/>
          </p:nvPr>
        </p:nvSpPr>
        <p:spPr>
          <a:xfrm>
            <a:off x="1152525" y="6181200"/>
            <a:ext cx="4824000" cy="144000"/>
          </a:xfrm>
        </p:spPr>
        <p:txBody>
          <a:bodyPr anchor="b" anchorCtr="0"/>
          <a:lstStyle>
            <a:lvl1pPr marL="0" indent="0" algn="l">
              <a:lnSpc>
                <a:spcPct val="100000"/>
              </a:lnSpc>
              <a:spcBef>
                <a:spcPts val="0"/>
              </a:spcBef>
              <a:buNone/>
              <a:defRPr sz="8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noProof="0" dirty="0"/>
              <a:t>Optionale Quellenangabe: Sparkasse Light 8pt</a:t>
            </a:r>
          </a:p>
        </p:txBody>
      </p:sp>
      <p:sp>
        <p:nvSpPr>
          <p:cNvPr id="5" name="Fußzeilenplatzhalter 4">
            <a:extLst>
              <a:ext uri="{FF2B5EF4-FFF2-40B4-BE49-F238E27FC236}">
                <a16:creationId xmlns:a16="http://schemas.microsoft.com/office/drawing/2014/main" id="{D5440FFE-E6CE-BFE0-B712-936CFE5065AF}"/>
              </a:ext>
            </a:extLst>
          </p:cNvPr>
          <p:cNvSpPr>
            <a:spLocks noGrp="1"/>
          </p:cNvSpPr>
          <p:nvPr>
            <p:ph type="ftr" sz="quarter" idx="19"/>
          </p:nvPr>
        </p:nvSpPr>
        <p:spPr>
          <a:xfrm>
            <a:off x="1152523" y="6408000"/>
            <a:ext cx="4824001" cy="180000"/>
          </a:xfrm>
        </p:spPr>
        <p:txBody>
          <a:bodyPr/>
          <a:lstStyle>
            <a:lvl1pPr>
              <a:defRPr>
                <a:solidFill>
                  <a:schemeClr val="bg1"/>
                </a:solidFill>
              </a:defRPr>
            </a:lvl1pPr>
          </a:lstStyle>
          <a:p>
            <a:r>
              <a:rPr lang="de-DE" dirty="0"/>
              <a:t>KISPA |  KI weltweit | Dezember 24</a:t>
            </a:r>
          </a:p>
        </p:txBody>
      </p:sp>
      <p:cxnSp>
        <p:nvCxnSpPr>
          <p:cNvPr id="7" name="Gerader Verbinder 6">
            <a:extLst>
              <a:ext uri="{FF2B5EF4-FFF2-40B4-BE49-F238E27FC236}">
                <a16:creationId xmlns:a16="http://schemas.microsoft.com/office/drawing/2014/main" id="{B318B324-BAD5-6B0E-65CC-55C4B3C3E362}"/>
              </a:ext>
            </a:extLst>
          </p:cNvPr>
          <p:cNvCxnSpPr/>
          <p:nvPr userDrawn="1"/>
        </p:nvCxnSpPr>
        <p:spPr>
          <a:xfrm>
            <a:off x="612000" y="0"/>
            <a:ext cx="0" cy="6858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1159907"/>
      </p:ext>
    </p:extLst>
  </p:cSld>
  <p:clrMapOvr>
    <a:masterClrMapping/>
  </p:clrMapOvr>
  <p:extLst>
    <p:ext uri="{DCECCB84-F9BA-43D5-87BE-67443E8EF086}">
      <p15:sldGuideLst xmlns:p15="http://schemas.microsoft.com/office/powerpoint/2012/main">
        <p15:guide id="1" pos="6213">
          <p15:clr>
            <a:srgbClr val="FBAE40"/>
          </p15:clr>
        </p15:guide>
        <p15:guide id="2" pos="4294">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ur Hedline #1">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4C9472F0-A680-F551-2CE0-55510A127A22}"/>
              </a:ext>
            </a:extLst>
          </p:cNvPr>
          <p:cNvSpPr>
            <a:spLocks noGrp="1"/>
          </p:cNvSpPr>
          <p:nvPr>
            <p:ph type="sldNum" sz="quarter" idx="12"/>
          </p:nvPr>
        </p:nvSpPr>
        <p:spPr/>
        <p:txBody>
          <a:bodyPr/>
          <a:lstStyle/>
          <a:p>
            <a:fld id="{59F716AE-B1C6-41F5-8EFD-31941EDB35D4}" type="slidenum">
              <a:rPr lang="de-DE" smtClean="0"/>
              <a:t>‹Nr.›</a:t>
            </a:fld>
            <a:endParaRPr lang="de-DE"/>
          </a:p>
        </p:txBody>
      </p:sp>
      <p:sp>
        <p:nvSpPr>
          <p:cNvPr id="3" name="Textplatzhalter 2">
            <a:extLst>
              <a:ext uri="{FF2B5EF4-FFF2-40B4-BE49-F238E27FC236}">
                <a16:creationId xmlns:a16="http://schemas.microsoft.com/office/drawing/2014/main" id="{7FE0082D-19D5-8BF0-D404-DB6543B574A1}"/>
              </a:ext>
            </a:extLst>
          </p:cNvPr>
          <p:cNvSpPr>
            <a:spLocks noGrp="1"/>
          </p:cNvSpPr>
          <p:nvPr>
            <p:ph type="body" idx="13" hasCustomPrompt="1"/>
          </p:nvPr>
        </p:nvSpPr>
        <p:spPr>
          <a:xfrm>
            <a:off x="1152000" y="266400"/>
            <a:ext cx="10490400" cy="180000"/>
          </a:xfrm>
        </p:spPr>
        <p:txBody>
          <a:bodyPr/>
          <a:lstStyle>
            <a:lvl1pPr marL="0" indent="0" algn="l">
              <a:lnSpc>
                <a:spcPct val="100000"/>
              </a:lnSpc>
              <a:spcBef>
                <a:spcPts val="0"/>
              </a:spcBef>
              <a:buNone/>
              <a:defRPr sz="1200">
                <a:solidFill>
                  <a:schemeClr val="tx1"/>
                </a:solidFill>
                <a:latin typeface="Sparkasse Rg" panose="020B05040506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Topline</a:t>
            </a:r>
            <a:r>
              <a:rPr lang="de-DE" dirty="0"/>
              <a:t> Sparkasse Regular 12pt</a:t>
            </a:r>
          </a:p>
        </p:txBody>
      </p:sp>
      <p:sp>
        <p:nvSpPr>
          <p:cNvPr id="7" name="Textplatzhalter 2">
            <a:extLst>
              <a:ext uri="{FF2B5EF4-FFF2-40B4-BE49-F238E27FC236}">
                <a16:creationId xmlns:a16="http://schemas.microsoft.com/office/drawing/2014/main" id="{21463CB0-70E4-1CC6-2852-FA585A6618C7}"/>
              </a:ext>
            </a:extLst>
          </p:cNvPr>
          <p:cNvSpPr>
            <a:spLocks noGrp="1"/>
          </p:cNvSpPr>
          <p:nvPr>
            <p:ph type="body" idx="14" hasCustomPrompt="1"/>
          </p:nvPr>
        </p:nvSpPr>
        <p:spPr>
          <a:xfrm>
            <a:off x="1152000" y="972000"/>
            <a:ext cx="10490400" cy="324000"/>
          </a:xfrm>
        </p:spPr>
        <p:txBody>
          <a:bodyPr/>
          <a:lstStyle>
            <a:lvl1pPr marL="0" indent="0" algn="l">
              <a:lnSpc>
                <a:spcPct val="100000"/>
              </a:lnSpc>
              <a:spcBef>
                <a:spcPts val="0"/>
              </a:spcBef>
              <a:buNone/>
              <a:defRPr sz="1800">
                <a:solidFill>
                  <a:schemeClr val="tx2"/>
                </a:solidFill>
                <a:latin typeface="Sparkasse Medium" panose="020B060308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Subline</a:t>
            </a:r>
            <a:r>
              <a:rPr lang="de-DE" dirty="0"/>
              <a:t> einzeilig in Sparkasse Medium 18pt</a:t>
            </a:r>
          </a:p>
        </p:txBody>
      </p:sp>
      <p:sp>
        <p:nvSpPr>
          <p:cNvPr id="8" name="Titel 1">
            <a:extLst>
              <a:ext uri="{FF2B5EF4-FFF2-40B4-BE49-F238E27FC236}">
                <a16:creationId xmlns:a16="http://schemas.microsoft.com/office/drawing/2014/main" id="{3C26E2FE-188E-385F-0B05-B40F0C11B679}"/>
              </a:ext>
            </a:extLst>
          </p:cNvPr>
          <p:cNvSpPr>
            <a:spLocks noGrp="1"/>
          </p:cNvSpPr>
          <p:nvPr>
            <p:ph type="title" hasCustomPrompt="1"/>
          </p:nvPr>
        </p:nvSpPr>
        <p:spPr>
          <a:xfrm>
            <a:off x="1153318" y="484127"/>
            <a:ext cx="10488614" cy="468000"/>
          </a:xfrm>
        </p:spPr>
        <p:txBody>
          <a:bodyPr/>
          <a:lstStyle>
            <a:lvl1pPr>
              <a:defRPr/>
            </a:lvl1pPr>
          </a:lstStyle>
          <a:p>
            <a:r>
              <a:rPr lang="de-DE" dirty="0"/>
              <a:t>Headline Sparkasse Head 28pt ein- bis max. zweizeilig #4</a:t>
            </a:r>
          </a:p>
        </p:txBody>
      </p:sp>
      <p:sp>
        <p:nvSpPr>
          <p:cNvPr id="4" name="Textplatzhalter 2">
            <a:extLst>
              <a:ext uri="{FF2B5EF4-FFF2-40B4-BE49-F238E27FC236}">
                <a16:creationId xmlns:a16="http://schemas.microsoft.com/office/drawing/2014/main" id="{3F092AC8-2E1A-CA19-E61F-FDDB99297D2E}"/>
              </a:ext>
            </a:extLst>
          </p:cNvPr>
          <p:cNvSpPr>
            <a:spLocks noGrp="1"/>
          </p:cNvSpPr>
          <p:nvPr>
            <p:ph type="body" idx="17" hasCustomPrompt="1"/>
          </p:nvPr>
        </p:nvSpPr>
        <p:spPr>
          <a:xfrm>
            <a:off x="1152000" y="6181200"/>
            <a:ext cx="10490400" cy="144000"/>
          </a:xfrm>
        </p:spPr>
        <p:txBody>
          <a:bodyPr anchor="b" anchorCtr="0"/>
          <a:lstStyle>
            <a:lvl1pPr marL="0" indent="0" algn="l">
              <a:lnSpc>
                <a:spcPct val="100000"/>
              </a:lnSpc>
              <a:spcBef>
                <a:spcPts val="0"/>
              </a:spcBef>
              <a:buNone/>
              <a:defRPr sz="80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noProof="0" dirty="0"/>
              <a:t>Optionale Quellenangabe: Sparkasse Light 8pt</a:t>
            </a:r>
          </a:p>
        </p:txBody>
      </p:sp>
      <p:sp>
        <p:nvSpPr>
          <p:cNvPr id="6" name="Fußzeilenplatzhalter 5">
            <a:extLst>
              <a:ext uri="{FF2B5EF4-FFF2-40B4-BE49-F238E27FC236}">
                <a16:creationId xmlns:a16="http://schemas.microsoft.com/office/drawing/2014/main" id="{06747535-BD26-FD88-0847-68F5486682E0}"/>
              </a:ext>
            </a:extLst>
          </p:cNvPr>
          <p:cNvSpPr>
            <a:spLocks noGrp="1"/>
          </p:cNvSpPr>
          <p:nvPr>
            <p:ph type="ftr" sz="quarter" idx="18"/>
          </p:nvPr>
        </p:nvSpPr>
        <p:spPr/>
        <p:txBody>
          <a:bodyPr/>
          <a:lstStyle/>
          <a:p>
            <a:r>
              <a:rPr lang="de-DE" dirty="0"/>
              <a:t>KISPA |  KI weltweit | Dezember 24</a:t>
            </a:r>
          </a:p>
        </p:txBody>
      </p:sp>
    </p:spTree>
    <p:extLst>
      <p:ext uri="{BB962C8B-B14F-4D97-AF65-F5344CB8AC3E}">
        <p14:creationId xmlns:p14="http://schemas.microsoft.com/office/powerpoint/2010/main" val="29933175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ur Hedline #2">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D2A502F6-608E-6EB5-AD16-480A7E457CAE}"/>
              </a:ext>
            </a:extLst>
          </p:cNvPr>
          <p:cNvSpPr/>
          <p:nvPr userDrawn="1"/>
        </p:nvSpPr>
        <p:spPr>
          <a:xfrm>
            <a:off x="611226" y="0"/>
            <a:ext cx="11579574"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Foliennummernplatzhalter 4">
            <a:extLst>
              <a:ext uri="{FF2B5EF4-FFF2-40B4-BE49-F238E27FC236}">
                <a16:creationId xmlns:a16="http://schemas.microsoft.com/office/drawing/2014/main" id="{4C9472F0-A680-F551-2CE0-55510A127A22}"/>
              </a:ext>
            </a:extLst>
          </p:cNvPr>
          <p:cNvSpPr>
            <a:spLocks noGrp="1"/>
          </p:cNvSpPr>
          <p:nvPr>
            <p:ph type="sldNum" sz="quarter" idx="12"/>
          </p:nvPr>
        </p:nvSpPr>
        <p:spPr/>
        <p:txBody>
          <a:bodyPr/>
          <a:lstStyle/>
          <a:p>
            <a:fld id="{59F716AE-B1C6-41F5-8EFD-31941EDB35D4}" type="slidenum">
              <a:rPr lang="de-DE" smtClean="0"/>
              <a:t>‹Nr.›</a:t>
            </a:fld>
            <a:endParaRPr lang="de-DE"/>
          </a:p>
        </p:txBody>
      </p:sp>
      <p:sp>
        <p:nvSpPr>
          <p:cNvPr id="3" name="Textplatzhalter 2">
            <a:extLst>
              <a:ext uri="{FF2B5EF4-FFF2-40B4-BE49-F238E27FC236}">
                <a16:creationId xmlns:a16="http://schemas.microsoft.com/office/drawing/2014/main" id="{7FE0082D-19D5-8BF0-D404-DB6543B574A1}"/>
              </a:ext>
            </a:extLst>
          </p:cNvPr>
          <p:cNvSpPr>
            <a:spLocks noGrp="1"/>
          </p:cNvSpPr>
          <p:nvPr>
            <p:ph type="body" idx="13" hasCustomPrompt="1"/>
          </p:nvPr>
        </p:nvSpPr>
        <p:spPr>
          <a:xfrm>
            <a:off x="1152000" y="266400"/>
            <a:ext cx="10490400" cy="180000"/>
          </a:xfrm>
        </p:spPr>
        <p:txBody>
          <a:bodyPr/>
          <a:lstStyle>
            <a:lvl1pPr marL="0" indent="0" algn="l">
              <a:lnSpc>
                <a:spcPct val="100000"/>
              </a:lnSpc>
              <a:spcBef>
                <a:spcPts val="0"/>
              </a:spcBef>
              <a:buNone/>
              <a:defRPr sz="1200">
                <a:solidFill>
                  <a:schemeClr val="bg1"/>
                </a:solidFill>
                <a:latin typeface="Sparkasse Rg" panose="020B05040506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Topline</a:t>
            </a:r>
            <a:r>
              <a:rPr lang="de-DE" dirty="0"/>
              <a:t> Sparkasse Regular 12pt</a:t>
            </a:r>
          </a:p>
        </p:txBody>
      </p:sp>
      <p:sp>
        <p:nvSpPr>
          <p:cNvPr id="7" name="Textplatzhalter 2">
            <a:extLst>
              <a:ext uri="{FF2B5EF4-FFF2-40B4-BE49-F238E27FC236}">
                <a16:creationId xmlns:a16="http://schemas.microsoft.com/office/drawing/2014/main" id="{21463CB0-70E4-1CC6-2852-FA585A6618C7}"/>
              </a:ext>
            </a:extLst>
          </p:cNvPr>
          <p:cNvSpPr>
            <a:spLocks noGrp="1"/>
          </p:cNvSpPr>
          <p:nvPr>
            <p:ph type="body" idx="14" hasCustomPrompt="1"/>
          </p:nvPr>
        </p:nvSpPr>
        <p:spPr>
          <a:xfrm>
            <a:off x="1152000" y="972000"/>
            <a:ext cx="10490400" cy="324000"/>
          </a:xfrm>
        </p:spPr>
        <p:txBody>
          <a:bodyPr/>
          <a:lstStyle>
            <a:lvl1pPr marL="0" indent="0" algn="l">
              <a:lnSpc>
                <a:spcPct val="100000"/>
              </a:lnSpc>
              <a:spcBef>
                <a:spcPts val="0"/>
              </a:spcBef>
              <a:buNone/>
              <a:defRPr sz="1800">
                <a:solidFill>
                  <a:schemeClr val="bg1"/>
                </a:solidFill>
                <a:latin typeface="Sparkasse Medium" panose="020B060308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Subline</a:t>
            </a:r>
            <a:r>
              <a:rPr lang="de-DE" dirty="0"/>
              <a:t> einzeilig in Sparkasse Medium 18pt</a:t>
            </a:r>
          </a:p>
        </p:txBody>
      </p:sp>
      <p:sp>
        <p:nvSpPr>
          <p:cNvPr id="8" name="Titel 1">
            <a:extLst>
              <a:ext uri="{FF2B5EF4-FFF2-40B4-BE49-F238E27FC236}">
                <a16:creationId xmlns:a16="http://schemas.microsoft.com/office/drawing/2014/main" id="{3C26E2FE-188E-385F-0B05-B40F0C11B679}"/>
              </a:ext>
            </a:extLst>
          </p:cNvPr>
          <p:cNvSpPr>
            <a:spLocks noGrp="1"/>
          </p:cNvSpPr>
          <p:nvPr>
            <p:ph type="title" hasCustomPrompt="1"/>
          </p:nvPr>
        </p:nvSpPr>
        <p:spPr>
          <a:xfrm>
            <a:off x="1153318" y="484127"/>
            <a:ext cx="10488614" cy="468000"/>
          </a:xfrm>
        </p:spPr>
        <p:txBody>
          <a:bodyPr/>
          <a:lstStyle>
            <a:lvl1pPr>
              <a:defRPr>
                <a:solidFill>
                  <a:schemeClr val="bg1"/>
                </a:solidFill>
              </a:defRPr>
            </a:lvl1pPr>
          </a:lstStyle>
          <a:p>
            <a:r>
              <a:rPr lang="de-DE" dirty="0"/>
              <a:t>Headline Sparkasse Head 28pt ein- bis max. zweizeilig #5</a:t>
            </a:r>
          </a:p>
        </p:txBody>
      </p:sp>
      <p:sp>
        <p:nvSpPr>
          <p:cNvPr id="4" name="Textplatzhalter 2">
            <a:extLst>
              <a:ext uri="{FF2B5EF4-FFF2-40B4-BE49-F238E27FC236}">
                <a16:creationId xmlns:a16="http://schemas.microsoft.com/office/drawing/2014/main" id="{3F092AC8-2E1A-CA19-E61F-FDDB99297D2E}"/>
              </a:ext>
            </a:extLst>
          </p:cNvPr>
          <p:cNvSpPr>
            <a:spLocks noGrp="1"/>
          </p:cNvSpPr>
          <p:nvPr>
            <p:ph type="body" idx="17" hasCustomPrompt="1"/>
          </p:nvPr>
        </p:nvSpPr>
        <p:spPr>
          <a:xfrm>
            <a:off x="1152000" y="6181200"/>
            <a:ext cx="10490400" cy="144000"/>
          </a:xfrm>
        </p:spPr>
        <p:txBody>
          <a:bodyPr anchor="b" anchorCtr="0"/>
          <a:lstStyle>
            <a:lvl1pPr marL="0" indent="0" algn="l">
              <a:lnSpc>
                <a:spcPct val="100000"/>
              </a:lnSpc>
              <a:spcBef>
                <a:spcPts val="0"/>
              </a:spcBef>
              <a:buNone/>
              <a:defRPr sz="8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noProof="0" dirty="0"/>
              <a:t>Optionale Quellenangabe: Sparkasse Light 8pt</a:t>
            </a:r>
          </a:p>
        </p:txBody>
      </p:sp>
      <p:sp>
        <p:nvSpPr>
          <p:cNvPr id="6" name="Fußzeilenplatzhalter 5">
            <a:extLst>
              <a:ext uri="{FF2B5EF4-FFF2-40B4-BE49-F238E27FC236}">
                <a16:creationId xmlns:a16="http://schemas.microsoft.com/office/drawing/2014/main" id="{06747535-BD26-FD88-0847-68F5486682E0}"/>
              </a:ext>
            </a:extLst>
          </p:cNvPr>
          <p:cNvSpPr>
            <a:spLocks noGrp="1"/>
          </p:cNvSpPr>
          <p:nvPr>
            <p:ph type="ftr" sz="quarter" idx="18"/>
          </p:nvPr>
        </p:nvSpPr>
        <p:spPr/>
        <p:txBody>
          <a:bodyPr/>
          <a:lstStyle>
            <a:lvl1pPr>
              <a:defRPr>
                <a:solidFill>
                  <a:schemeClr val="bg1"/>
                </a:solidFill>
              </a:defRPr>
            </a:lvl1pPr>
          </a:lstStyle>
          <a:p>
            <a:r>
              <a:rPr lang="de-DE" dirty="0"/>
              <a:t>KISPA |  KI weltweit | Dezember 24</a:t>
            </a:r>
          </a:p>
        </p:txBody>
      </p:sp>
      <p:cxnSp>
        <p:nvCxnSpPr>
          <p:cNvPr id="9" name="Gerader Verbinder 8">
            <a:extLst>
              <a:ext uri="{FF2B5EF4-FFF2-40B4-BE49-F238E27FC236}">
                <a16:creationId xmlns:a16="http://schemas.microsoft.com/office/drawing/2014/main" id="{0A991AF5-616B-7119-1476-477848368952}"/>
              </a:ext>
            </a:extLst>
          </p:cNvPr>
          <p:cNvCxnSpPr/>
          <p:nvPr userDrawn="1"/>
        </p:nvCxnSpPr>
        <p:spPr>
          <a:xfrm>
            <a:off x="612000" y="0"/>
            <a:ext cx="0" cy="6858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7838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Folie #1">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8CA5978C-6E6B-91C7-D2AB-E499854D1162}"/>
              </a:ext>
            </a:extLst>
          </p:cNvPr>
          <p:cNvSpPr/>
          <p:nvPr userDrawn="1"/>
        </p:nvSpPr>
        <p:spPr>
          <a:xfrm>
            <a:off x="612775" y="0"/>
            <a:ext cx="3914890"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r Verbinder 8">
            <a:extLst>
              <a:ext uri="{FF2B5EF4-FFF2-40B4-BE49-F238E27FC236}">
                <a16:creationId xmlns:a16="http://schemas.microsoft.com/office/drawing/2014/main" id="{A5CBBF42-C429-1410-51A4-1140F276B4DA}"/>
              </a:ext>
            </a:extLst>
          </p:cNvPr>
          <p:cNvCxnSpPr>
            <a:cxnSpLocks noGrp="1" noRot="1" noMove="1" noResize="1" noEditPoints="1" noAdjustHandles="1" noChangeArrowheads="1" noChangeShapeType="1"/>
          </p:cNvCxnSpPr>
          <p:nvPr userDrawn="1"/>
        </p:nvCxnSpPr>
        <p:spPr>
          <a:xfrm>
            <a:off x="612000" y="0"/>
            <a:ext cx="0" cy="6858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el 1">
            <a:extLst>
              <a:ext uri="{FF2B5EF4-FFF2-40B4-BE49-F238E27FC236}">
                <a16:creationId xmlns:a16="http://schemas.microsoft.com/office/drawing/2014/main" id="{CD5F275C-2F77-45D8-C89E-9A6387E8BE85}"/>
              </a:ext>
            </a:extLst>
          </p:cNvPr>
          <p:cNvSpPr>
            <a:spLocks noGrp="1"/>
          </p:cNvSpPr>
          <p:nvPr>
            <p:ph type="title" hasCustomPrompt="1"/>
          </p:nvPr>
        </p:nvSpPr>
        <p:spPr>
          <a:xfrm>
            <a:off x="1152000" y="2159999"/>
            <a:ext cx="2836800" cy="2459380"/>
          </a:xfrm>
        </p:spPr>
        <p:txBody>
          <a:bodyPr anchor="ctr" anchorCtr="0"/>
          <a:lstStyle>
            <a:lvl1pPr algn="l">
              <a:lnSpc>
                <a:spcPct val="100000"/>
              </a:lnSpc>
              <a:defRPr sz="4800">
                <a:solidFill>
                  <a:schemeClr val="bg1"/>
                </a:solidFill>
              </a:defRPr>
            </a:lvl1pPr>
          </a:lstStyle>
          <a:p>
            <a:r>
              <a:rPr lang="de-DE" dirty="0"/>
              <a:t>Inhalt #1</a:t>
            </a:r>
          </a:p>
        </p:txBody>
      </p:sp>
      <p:sp>
        <p:nvSpPr>
          <p:cNvPr id="6" name="Foliennummernplatzhalter 5">
            <a:extLst>
              <a:ext uri="{FF2B5EF4-FFF2-40B4-BE49-F238E27FC236}">
                <a16:creationId xmlns:a16="http://schemas.microsoft.com/office/drawing/2014/main" id="{B90D4FD8-989A-C130-044E-326FCFA4F478}"/>
              </a:ext>
            </a:extLst>
          </p:cNvPr>
          <p:cNvSpPr>
            <a:spLocks noGrp="1"/>
          </p:cNvSpPr>
          <p:nvPr>
            <p:ph type="sldNum" sz="quarter" idx="12"/>
          </p:nvPr>
        </p:nvSpPr>
        <p:spPr/>
        <p:txBody>
          <a:bodyPr/>
          <a:lstStyle/>
          <a:p>
            <a:fld id="{59F716AE-B1C6-41F5-8EFD-31941EDB35D4}" type="slidenum">
              <a:rPr lang="de-DE" smtClean="0"/>
              <a:t>‹Nr.›</a:t>
            </a:fld>
            <a:endParaRPr lang="de-DE"/>
          </a:p>
        </p:txBody>
      </p:sp>
      <p:sp>
        <p:nvSpPr>
          <p:cNvPr id="36" name="Textplatzhalter 2">
            <a:extLst>
              <a:ext uri="{FF2B5EF4-FFF2-40B4-BE49-F238E27FC236}">
                <a16:creationId xmlns:a16="http://schemas.microsoft.com/office/drawing/2014/main" id="{B47B5461-A8FF-CC0C-3FEE-C5447276F4D5}"/>
              </a:ext>
            </a:extLst>
          </p:cNvPr>
          <p:cNvSpPr>
            <a:spLocks noGrp="1"/>
          </p:cNvSpPr>
          <p:nvPr>
            <p:ph idx="1" hasCustomPrompt="1"/>
          </p:nvPr>
        </p:nvSpPr>
        <p:spPr>
          <a:xfrm>
            <a:off x="5418000" y="792000"/>
            <a:ext cx="6224399" cy="5507201"/>
          </a:xfrm>
          <a:prstGeom prst="rect">
            <a:avLst/>
          </a:prstGeom>
        </p:spPr>
        <p:txBody>
          <a:bodyPr vert="horz" lIns="0" tIns="0" rIns="0" bIns="0" rtlCol="0" anchor="ctr" anchorCtr="0">
            <a:noAutofit/>
          </a:bodyPr>
          <a:lstStyle>
            <a:lvl1pPr marL="324000" indent="-324000">
              <a:lnSpc>
                <a:spcPct val="100000"/>
              </a:lnSpc>
              <a:spcBef>
                <a:spcPts val="2200"/>
              </a:spcBef>
              <a:buFont typeface="+mj-lt"/>
              <a:buAutoNum type="arabicPeriod"/>
              <a:tabLst>
                <a:tab pos="324000" algn="l"/>
              </a:tabLst>
              <a:defRPr sz="2000">
                <a:latin typeface="Sparkasse Medium" panose="020B0603080202020204" pitchFamily="34" charset="0"/>
              </a:defRPr>
            </a:lvl1pPr>
            <a:lvl2pPr marL="324000" indent="0">
              <a:spcBef>
                <a:spcPts val="0"/>
              </a:spcBef>
              <a:buFontTx/>
              <a:buNone/>
              <a:defRPr sz="1600"/>
            </a:lvl2pPr>
            <a:lvl3pPr marL="324000" indent="0">
              <a:spcBef>
                <a:spcPts val="0"/>
              </a:spcBef>
              <a:buFontTx/>
              <a:buNone/>
              <a:defRPr sz="1600"/>
            </a:lvl3pPr>
            <a:lvl4pPr marL="324000" indent="0">
              <a:spcBef>
                <a:spcPts val="0"/>
              </a:spcBef>
              <a:buFontTx/>
              <a:buNone/>
              <a:defRPr sz="1600"/>
            </a:lvl4pPr>
            <a:lvl5pPr marL="324000" indent="0">
              <a:spcBef>
                <a:spcPts val="0"/>
              </a:spcBef>
              <a:buFontTx/>
              <a:buNone/>
              <a:defRPr sz="1600"/>
            </a:lvl5pPr>
          </a:lstStyle>
          <a:p>
            <a:pPr lvl="0"/>
            <a:r>
              <a:rPr lang="de-DE" dirty="0" err="1"/>
              <a:t>Agendapunkt</a:t>
            </a:r>
            <a:r>
              <a:rPr lang="de-DE" dirty="0"/>
              <a:t> Sparkasse Md 20pt</a:t>
            </a:r>
          </a:p>
          <a:p>
            <a:pPr lvl="1"/>
            <a:r>
              <a:rPr lang="de-DE" dirty="0"/>
              <a:t>1.1 Zweite Ebene</a:t>
            </a:r>
          </a:p>
          <a:p>
            <a:pPr lvl="2"/>
            <a:r>
              <a:rPr lang="de-DE" dirty="0"/>
              <a:t>Dritte Ebene</a:t>
            </a:r>
          </a:p>
          <a:p>
            <a:pPr lvl="3"/>
            <a:r>
              <a:rPr lang="de-DE" dirty="0"/>
              <a:t>Vierte Ebene</a:t>
            </a:r>
          </a:p>
          <a:p>
            <a:pPr lvl="4"/>
            <a:r>
              <a:rPr lang="de-DE" dirty="0"/>
              <a:t>Fünfte Ebene</a:t>
            </a:r>
          </a:p>
        </p:txBody>
      </p:sp>
      <p:sp>
        <p:nvSpPr>
          <p:cNvPr id="5" name="Fußzeilenplatzhalter 4">
            <a:extLst>
              <a:ext uri="{FF2B5EF4-FFF2-40B4-BE49-F238E27FC236}">
                <a16:creationId xmlns:a16="http://schemas.microsoft.com/office/drawing/2014/main" id="{E51B1FE4-8CBE-D228-3388-3997A119D9BA}"/>
              </a:ext>
            </a:extLst>
          </p:cNvPr>
          <p:cNvSpPr>
            <a:spLocks noGrp="1"/>
          </p:cNvSpPr>
          <p:nvPr>
            <p:ph type="ftr" sz="quarter" idx="13"/>
          </p:nvPr>
        </p:nvSpPr>
        <p:spPr/>
        <p:txBody>
          <a:bodyPr/>
          <a:lstStyle/>
          <a:p>
            <a:r>
              <a:rPr lang="de-DE" dirty="0"/>
              <a:t>KISPA |  KI weltweit | </a:t>
            </a:r>
            <a:fld id="{0A1A465C-59DA-45D3-ADCD-5FDE3EE3E4D2}" type="datetime6">
              <a:rPr lang="de-DE" smtClean="0"/>
              <a:pPr/>
              <a:t>Dezember 24</a:t>
            </a:fld>
            <a:endParaRPr lang="de-DE" dirty="0"/>
          </a:p>
        </p:txBody>
      </p:sp>
    </p:spTree>
    <p:extLst>
      <p:ext uri="{BB962C8B-B14F-4D97-AF65-F5344CB8AC3E}">
        <p14:creationId xmlns:p14="http://schemas.microsoft.com/office/powerpoint/2010/main" val="30680889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Video-Folie">
    <p:bg>
      <p:bgPr>
        <a:solidFill>
          <a:schemeClr val="tx1"/>
        </a:solidFill>
        <a:effectLst/>
      </p:bgPr>
    </p:bg>
    <p:spTree>
      <p:nvGrpSpPr>
        <p:cNvPr id="1" name=""/>
        <p:cNvGrpSpPr/>
        <p:nvPr/>
      </p:nvGrpSpPr>
      <p:grpSpPr>
        <a:xfrm>
          <a:off x="0" y="0"/>
          <a:ext cx="0" cy="0"/>
          <a:chOff x="0" y="0"/>
          <a:chExt cx="0" cy="0"/>
        </a:xfrm>
      </p:grpSpPr>
      <p:sp>
        <p:nvSpPr>
          <p:cNvPr id="5" name="Fußzeilenplatzhalter 4">
            <a:extLst>
              <a:ext uri="{FF2B5EF4-FFF2-40B4-BE49-F238E27FC236}">
                <a16:creationId xmlns:a16="http://schemas.microsoft.com/office/drawing/2014/main" id="{B010F72A-BD22-21C0-7378-614825734ED8}"/>
              </a:ext>
            </a:extLst>
          </p:cNvPr>
          <p:cNvSpPr>
            <a:spLocks noGrp="1"/>
          </p:cNvSpPr>
          <p:nvPr>
            <p:ph type="ftr" sz="quarter" idx="3"/>
          </p:nvPr>
        </p:nvSpPr>
        <p:spPr>
          <a:xfrm rot="16200000">
            <a:off x="-2564672" y="3373734"/>
            <a:ext cx="5742117" cy="144000"/>
          </a:xfrm>
          <a:prstGeom prst="rect">
            <a:avLst/>
          </a:prstGeom>
        </p:spPr>
        <p:txBody>
          <a:bodyPr vert="horz" lIns="0" tIns="0" rIns="0" bIns="28800" rtlCol="0" anchor="ctr">
            <a:noAutofit/>
          </a:bodyPr>
          <a:lstStyle>
            <a:lvl1pPr algn="ctr">
              <a:lnSpc>
                <a:spcPts val="1200"/>
              </a:lnSpc>
              <a:defRPr sz="700" cap="all" spc="80" baseline="0">
                <a:solidFill>
                  <a:schemeClr val="bg1">
                    <a:alpha val="0"/>
                  </a:schemeClr>
                </a:solidFill>
              </a:defRPr>
            </a:lvl1pPr>
          </a:lstStyle>
          <a:p>
            <a:r>
              <a:rPr lang="de-DE" dirty="0"/>
              <a:t>KISPA |  KI weltweit | Dezember 24</a:t>
            </a:r>
          </a:p>
        </p:txBody>
      </p:sp>
      <p:sp>
        <p:nvSpPr>
          <p:cNvPr id="8" name="Medienplatzhalter 7">
            <a:extLst>
              <a:ext uri="{FF2B5EF4-FFF2-40B4-BE49-F238E27FC236}">
                <a16:creationId xmlns:a16="http://schemas.microsoft.com/office/drawing/2014/main" id="{E56DD4CA-6146-7937-6958-46699AA02ED5}"/>
              </a:ext>
            </a:extLst>
          </p:cNvPr>
          <p:cNvSpPr>
            <a:spLocks noGrp="1"/>
          </p:cNvSpPr>
          <p:nvPr>
            <p:ph type="media" sz="quarter" idx="13" hasCustomPrompt="1"/>
          </p:nvPr>
        </p:nvSpPr>
        <p:spPr>
          <a:xfrm>
            <a:off x="0" y="0"/>
            <a:ext cx="12193200" cy="6858000"/>
          </a:xfrm>
          <a:solidFill>
            <a:schemeClr val="bg1">
              <a:lumMod val="95000"/>
            </a:schemeClr>
          </a:solidFill>
        </p:spPr>
        <p:txBody>
          <a:bodyPr lIns="72000" tIns="36000"/>
          <a:lstStyle>
            <a:lvl1pPr>
              <a:spcBef>
                <a:spcPts val="0"/>
              </a:spcBef>
              <a:defRPr sz="900"/>
            </a:lvl1pPr>
          </a:lstStyle>
          <a:p>
            <a:r>
              <a:rPr lang="de-DE" noProof="0" dirty="0"/>
              <a:t>Bitte fügen Sie ein Video über Klick auf das Symbol im Platzhalter ein.</a:t>
            </a:r>
            <a:br>
              <a:rPr lang="de-DE" noProof="0" dirty="0"/>
            </a:br>
            <a:r>
              <a:rPr lang="de-DE" noProof="0" dirty="0"/>
              <a:t>Oder mit Klick auf den Platzhalter und der rechten Maustaste den Befehl „Video einfügen“ auswählen. </a:t>
            </a:r>
          </a:p>
          <a:p>
            <a:r>
              <a:rPr lang="de-DE" noProof="0" dirty="0"/>
              <a:t>Oder ein Video aus der Zwischenablage in den angeklickten Platzhalter einfügen. Format </a:t>
            </a:r>
            <a:r>
              <a:rPr lang="de-DE" dirty="0"/>
              <a:t>33,87 x 19,05 cm.</a:t>
            </a:r>
          </a:p>
        </p:txBody>
      </p:sp>
    </p:spTree>
    <p:extLst>
      <p:ext uri="{BB962C8B-B14F-4D97-AF65-F5344CB8AC3E}">
        <p14:creationId xmlns:p14="http://schemas.microsoft.com/office/powerpoint/2010/main" val="23632490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Mockup-Folie #1">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DDD21-CEEB-9115-EF05-767961325E33}"/>
              </a:ext>
            </a:extLst>
          </p:cNvPr>
          <p:cNvSpPr>
            <a:spLocks noGrp="1"/>
          </p:cNvSpPr>
          <p:nvPr>
            <p:ph type="title" hasCustomPrompt="1"/>
          </p:nvPr>
        </p:nvSpPr>
        <p:spPr>
          <a:xfrm>
            <a:off x="1150868" y="487784"/>
            <a:ext cx="10488614" cy="468000"/>
          </a:xfrm>
        </p:spPr>
        <p:txBody>
          <a:bodyPr/>
          <a:lstStyle>
            <a:lvl1pPr>
              <a:defRPr/>
            </a:lvl1pPr>
          </a:lstStyle>
          <a:p>
            <a:r>
              <a:rPr lang="de-DE" dirty="0"/>
              <a:t>Headline Sparkasse Head 28pt Mockup-Folie #1</a:t>
            </a:r>
          </a:p>
        </p:txBody>
      </p:sp>
      <p:sp>
        <p:nvSpPr>
          <p:cNvPr id="6" name="Foliennummernplatzhalter 5">
            <a:extLst>
              <a:ext uri="{FF2B5EF4-FFF2-40B4-BE49-F238E27FC236}">
                <a16:creationId xmlns:a16="http://schemas.microsoft.com/office/drawing/2014/main" id="{8EA2FDFA-7DBE-FFE5-63B4-B2787664D153}"/>
              </a:ext>
            </a:extLst>
          </p:cNvPr>
          <p:cNvSpPr>
            <a:spLocks noGrp="1"/>
          </p:cNvSpPr>
          <p:nvPr>
            <p:ph type="sldNum" sz="quarter" idx="12"/>
          </p:nvPr>
        </p:nvSpPr>
        <p:spPr/>
        <p:txBody>
          <a:bodyPr/>
          <a:lstStyle/>
          <a:p>
            <a:fld id="{59F716AE-B1C6-41F5-8EFD-31941EDB35D4}" type="slidenum">
              <a:rPr lang="de-DE" smtClean="0"/>
              <a:t>‹Nr.›</a:t>
            </a:fld>
            <a:endParaRPr lang="de-DE"/>
          </a:p>
        </p:txBody>
      </p:sp>
      <p:sp>
        <p:nvSpPr>
          <p:cNvPr id="9" name="Textplatzhalter 2">
            <a:extLst>
              <a:ext uri="{FF2B5EF4-FFF2-40B4-BE49-F238E27FC236}">
                <a16:creationId xmlns:a16="http://schemas.microsoft.com/office/drawing/2014/main" id="{5C2295AE-E0BE-E512-E730-75B000E4E628}"/>
              </a:ext>
            </a:extLst>
          </p:cNvPr>
          <p:cNvSpPr>
            <a:spLocks noGrp="1"/>
          </p:cNvSpPr>
          <p:nvPr>
            <p:ph type="body" idx="13" hasCustomPrompt="1"/>
          </p:nvPr>
        </p:nvSpPr>
        <p:spPr>
          <a:xfrm>
            <a:off x="1152000" y="302400"/>
            <a:ext cx="10490400" cy="180000"/>
          </a:xfrm>
        </p:spPr>
        <p:txBody>
          <a:bodyPr/>
          <a:lstStyle>
            <a:lvl1pPr marL="0" indent="0" algn="l">
              <a:lnSpc>
                <a:spcPct val="100000"/>
              </a:lnSpc>
              <a:spcBef>
                <a:spcPts val="0"/>
              </a:spcBef>
              <a:buNone/>
              <a:defRPr lang="de-DE" sz="1200" kern="1200" dirty="0">
                <a:solidFill>
                  <a:schemeClr val="tx1"/>
                </a:solidFill>
                <a:latin typeface="Sparkasse Rg" panose="020B0504050602020204" pitchFamily="34" charset="0"/>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Topline</a:t>
            </a:r>
            <a:r>
              <a:rPr lang="de-DE" dirty="0"/>
              <a:t> Sparkasse Regular 12pt</a:t>
            </a:r>
          </a:p>
        </p:txBody>
      </p:sp>
      <p:sp>
        <p:nvSpPr>
          <p:cNvPr id="60" name="Textplatzhalter 2">
            <a:extLst>
              <a:ext uri="{FF2B5EF4-FFF2-40B4-BE49-F238E27FC236}">
                <a16:creationId xmlns:a16="http://schemas.microsoft.com/office/drawing/2014/main" id="{C3A06311-3B59-B39A-C4DB-B7A03984A019}"/>
              </a:ext>
            </a:extLst>
          </p:cNvPr>
          <p:cNvSpPr>
            <a:spLocks noGrp="1"/>
          </p:cNvSpPr>
          <p:nvPr>
            <p:ph type="body" idx="14" hasCustomPrompt="1"/>
          </p:nvPr>
        </p:nvSpPr>
        <p:spPr>
          <a:xfrm>
            <a:off x="1152000" y="972000"/>
            <a:ext cx="10490400" cy="324000"/>
          </a:xfrm>
        </p:spPr>
        <p:txBody>
          <a:bodyPr/>
          <a:lstStyle>
            <a:lvl1pPr marL="0" indent="0" algn="l">
              <a:lnSpc>
                <a:spcPct val="100000"/>
              </a:lnSpc>
              <a:spcBef>
                <a:spcPts val="0"/>
              </a:spcBef>
              <a:buNone/>
              <a:defRPr sz="1800">
                <a:solidFill>
                  <a:schemeClr val="tx2"/>
                </a:solidFill>
                <a:latin typeface="Sparkasse Medium" panose="020B060308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Subline</a:t>
            </a:r>
            <a:r>
              <a:rPr lang="de-DE" dirty="0"/>
              <a:t> einzeilig in Sparkasse Medium 18pt</a:t>
            </a:r>
          </a:p>
        </p:txBody>
      </p:sp>
      <p:sp>
        <p:nvSpPr>
          <p:cNvPr id="4" name="Fußzeilenplatzhalter 3">
            <a:extLst>
              <a:ext uri="{FF2B5EF4-FFF2-40B4-BE49-F238E27FC236}">
                <a16:creationId xmlns:a16="http://schemas.microsoft.com/office/drawing/2014/main" id="{7AEC34B0-20CC-3187-B106-26A3E1B73850}"/>
              </a:ext>
            </a:extLst>
          </p:cNvPr>
          <p:cNvSpPr>
            <a:spLocks noGrp="1"/>
          </p:cNvSpPr>
          <p:nvPr>
            <p:ph type="ftr" sz="quarter" idx="16"/>
          </p:nvPr>
        </p:nvSpPr>
        <p:spPr/>
        <p:txBody>
          <a:bodyPr/>
          <a:lstStyle/>
          <a:p>
            <a:r>
              <a:rPr lang="de-DE" dirty="0"/>
              <a:t>KISPA |  KI weltweit | Dezember 24</a:t>
            </a:r>
          </a:p>
        </p:txBody>
      </p:sp>
      <p:sp>
        <p:nvSpPr>
          <p:cNvPr id="5" name="Textplatzhalter 2">
            <a:extLst>
              <a:ext uri="{FF2B5EF4-FFF2-40B4-BE49-F238E27FC236}">
                <a16:creationId xmlns:a16="http://schemas.microsoft.com/office/drawing/2014/main" id="{2B8221D4-A2C9-9171-3C19-A03B535ADFBB}"/>
              </a:ext>
            </a:extLst>
          </p:cNvPr>
          <p:cNvSpPr>
            <a:spLocks noGrp="1"/>
          </p:cNvSpPr>
          <p:nvPr>
            <p:ph type="body" idx="17" hasCustomPrompt="1"/>
          </p:nvPr>
        </p:nvSpPr>
        <p:spPr>
          <a:xfrm>
            <a:off x="1152000" y="6181200"/>
            <a:ext cx="10490400" cy="144000"/>
          </a:xfrm>
        </p:spPr>
        <p:txBody>
          <a:bodyPr anchor="b" anchorCtr="0"/>
          <a:lstStyle>
            <a:lvl1pPr marL="0" indent="0" algn="l">
              <a:lnSpc>
                <a:spcPct val="100000"/>
              </a:lnSpc>
              <a:spcBef>
                <a:spcPts val="0"/>
              </a:spcBef>
              <a:buNone/>
              <a:defRPr sz="80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noProof="0" dirty="0"/>
              <a:t>Optionale Quellenangabe: Sparkasse Light 8pt</a:t>
            </a:r>
          </a:p>
        </p:txBody>
      </p:sp>
      <p:sp>
        <p:nvSpPr>
          <p:cNvPr id="26" name="Bildplatzhalter 25">
            <a:extLst>
              <a:ext uri="{FF2B5EF4-FFF2-40B4-BE49-F238E27FC236}">
                <a16:creationId xmlns:a16="http://schemas.microsoft.com/office/drawing/2014/main" id="{E0FC838F-3880-1AD6-A575-C42AB089E25E}"/>
              </a:ext>
            </a:extLst>
          </p:cNvPr>
          <p:cNvSpPr>
            <a:spLocks noGrp="1"/>
          </p:cNvSpPr>
          <p:nvPr>
            <p:ph type="pic" sz="quarter" idx="15" hasCustomPrompt="1"/>
          </p:nvPr>
        </p:nvSpPr>
        <p:spPr>
          <a:xfrm>
            <a:off x="7915227" y="1720516"/>
            <a:ext cx="2111542" cy="4479759"/>
          </a:xfrm>
          <a:custGeom>
            <a:avLst/>
            <a:gdLst>
              <a:gd name="connsiteX0" fmla="*/ 200280 w 2111542"/>
              <a:gd name="connsiteY0" fmla="*/ 0 h 4465722"/>
              <a:gd name="connsiteX1" fmla="*/ 486997 w 2111542"/>
              <a:gd name="connsiteY1" fmla="*/ 0 h 4465722"/>
              <a:gd name="connsiteX2" fmla="*/ 479257 w 2111542"/>
              <a:gd name="connsiteY2" fmla="*/ 38335 h 4465722"/>
              <a:gd name="connsiteX3" fmla="*/ 601343 w 2111542"/>
              <a:gd name="connsiteY3" fmla="*/ 160421 h 4465722"/>
              <a:gd name="connsiteX4" fmla="*/ 1512203 w 2111542"/>
              <a:gd name="connsiteY4" fmla="*/ 160421 h 4465722"/>
              <a:gd name="connsiteX5" fmla="*/ 1634289 w 2111542"/>
              <a:gd name="connsiteY5" fmla="*/ 38335 h 4465722"/>
              <a:gd name="connsiteX6" fmla="*/ 1626549 w 2111542"/>
              <a:gd name="connsiteY6" fmla="*/ 0 h 4465722"/>
              <a:gd name="connsiteX7" fmla="*/ 1911262 w 2111542"/>
              <a:gd name="connsiteY7" fmla="*/ 0 h 4465722"/>
              <a:gd name="connsiteX8" fmla="*/ 2111542 w 2111542"/>
              <a:gd name="connsiteY8" fmla="*/ 200280 h 4465722"/>
              <a:gd name="connsiteX9" fmla="*/ 2111542 w 2111542"/>
              <a:gd name="connsiteY9" fmla="*/ 4265442 h 4465722"/>
              <a:gd name="connsiteX10" fmla="*/ 1911262 w 2111542"/>
              <a:gd name="connsiteY10" fmla="*/ 4465722 h 4465722"/>
              <a:gd name="connsiteX11" fmla="*/ 200280 w 2111542"/>
              <a:gd name="connsiteY11" fmla="*/ 4465722 h 4465722"/>
              <a:gd name="connsiteX12" fmla="*/ 0 w 2111542"/>
              <a:gd name="connsiteY12" fmla="*/ 4265442 h 4465722"/>
              <a:gd name="connsiteX13" fmla="*/ 0 w 2111542"/>
              <a:gd name="connsiteY13" fmla="*/ 200280 h 4465722"/>
              <a:gd name="connsiteX14" fmla="*/ 200280 w 2111542"/>
              <a:gd name="connsiteY14" fmla="*/ 0 h 4465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11542" h="4465722">
                <a:moveTo>
                  <a:pt x="200280" y="0"/>
                </a:moveTo>
                <a:lnTo>
                  <a:pt x="486997" y="0"/>
                </a:lnTo>
                <a:lnTo>
                  <a:pt x="479257" y="38335"/>
                </a:lnTo>
                <a:cubicBezTo>
                  <a:pt x="479257" y="105761"/>
                  <a:pt x="533917" y="160421"/>
                  <a:pt x="601343" y="160421"/>
                </a:cubicBezTo>
                <a:lnTo>
                  <a:pt x="1512203" y="160421"/>
                </a:lnTo>
                <a:cubicBezTo>
                  <a:pt x="1579629" y="160421"/>
                  <a:pt x="1634289" y="105761"/>
                  <a:pt x="1634289" y="38335"/>
                </a:cubicBezTo>
                <a:lnTo>
                  <a:pt x="1626549" y="0"/>
                </a:lnTo>
                <a:lnTo>
                  <a:pt x="1911262" y="0"/>
                </a:lnTo>
                <a:cubicBezTo>
                  <a:pt x="2021874" y="0"/>
                  <a:pt x="2111542" y="89668"/>
                  <a:pt x="2111542" y="200280"/>
                </a:cubicBezTo>
                <a:lnTo>
                  <a:pt x="2111542" y="4265442"/>
                </a:lnTo>
                <a:cubicBezTo>
                  <a:pt x="2111542" y="4376054"/>
                  <a:pt x="2021874" y="4465722"/>
                  <a:pt x="1911262" y="4465722"/>
                </a:cubicBezTo>
                <a:lnTo>
                  <a:pt x="200280" y="4465722"/>
                </a:lnTo>
                <a:cubicBezTo>
                  <a:pt x="89668" y="4465722"/>
                  <a:pt x="0" y="4376054"/>
                  <a:pt x="0" y="4265442"/>
                </a:cubicBezTo>
                <a:lnTo>
                  <a:pt x="0" y="200280"/>
                </a:lnTo>
                <a:cubicBezTo>
                  <a:pt x="0" y="89668"/>
                  <a:pt x="89668" y="0"/>
                  <a:pt x="200280" y="0"/>
                </a:cubicBezTo>
                <a:close/>
              </a:path>
            </a:pathLst>
          </a:custGeom>
          <a:noFill/>
        </p:spPr>
        <p:txBody>
          <a:bodyPr wrap="square" tIns="360000">
            <a:noAutofit/>
          </a:bodyPr>
          <a:lstStyle>
            <a:lvl1pPr algn="ctr">
              <a:lnSpc>
                <a:spcPct val="100000"/>
              </a:lnSpc>
              <a:spcBef>
                <a:spcPts val="0"/>
              </a:spcBef>
              <a:defRPr sz="950"/>
            </a:lvl1pPr>
          </a:lstStyle>
          <a:p>
            <a:r>
              <a:rPr lang="de-DE" noProof="0" dirty="0"/>
              <a:t>Bitte fügen Sie ein Bild über Klick </a:t>
            </a:r>
            <a:br>
              <a:rPr lang="de-DE" noProof="0" dirty="0"/>
            </a:br>
            <a:r>
              <a:rPr lang="de-DE" noProof="0" dirty="0"/>
              <a:t>auf das Symbol im Platzhalter ein.</a:t>
            </a:r>
            <a:br>
              <a:rPr lang="de-DE" noProof="0" dirty="0"/>
            </a:br>
            <a:r>
              <a:rPr lang="de-DE" noProof="0" dirty="0"/>
              <a:t>Oder mit Klick auf den Platzhalter </a:t>
            </a:r>
            <a:br>
              <a:rPr lang="de-DE" noProof="0" dirty="0"/>
            </a:br>
            <a:r>
              <a:rPr lang="de-DE" noProof="0" dirty="0"/>
              <a:t>und der rechten Maustaste </a:t>
            </a:r>
            <a:br>
              <a:rPr lang="de-DE" noProof="0" dirty="0"/>
            </a:br>
            <a:r>
              <a:rPr lang="de-DE" noProof="0" dirty="0"/>
              <a:t>den Befehl „Bild einfügen“ </a:t>
            </a:r>
            <a:br>
              <a:rPr lang="de-DE" noProof="0" dirty="0"/>
            </a:br>
            <a:r>
              <a:rPr lang="de-DE" noProof="0" dirty="0"/>
              <a:t>auswählen. Oder ein Bild aus </a:t>
            </a:r>
            <a:br>
              <a:rPr lang="de-DE" noProof="0" dirty="0"/>
            </a:br>
            <a:r>
              <a:rPr lang="de-DE" noProof="0" dirty="0"/>
              <a:t>der Zwischenablage in den </a:t>
            </a:r>
            <a:br>
              <a:rPr lang="de-DE" noProof="0" dirty="0"/>
            </a:br>
            <a:r>
              <a:rPr lang="de-DE" noProof="0" dirty="0"/>
              <a:t>angeklickten Platzhalter einfügen. </a:t>
            </a:r>
            <a:br>
              <a:rPr lang="de-DE" noProof="0" dirty="0"/>
            </a:br>
            <a:r>
              <a:rPr lang="de-DE" noProof="0" dirty="0"/>
              <a:t>Format </a:t>
            </a:r>
            <a:r>
              <a:rPr lang="de-DE" dirty="0"/>
              <a:t>5,87 x 12,44 cm.</a:t>
            </a:r>
          </a:p>
        </p:txBody>
      </p:sp>
      <p:sp>
        <p:nvSpPr>
          <p:cNvPr id="8" name="Inhaltsplatzhalter 2">
            <a:extLst>
              <a:ext uri="{FF2B5EF4-FFF2-40B4-BE49-F238E27FC236}">
                <a16:creationId xmlns:a16="http://schemas.microsoft.com/office/drawing/2014/main" id="{3A07F1A6-0364-4636-B0FD-73374061C9D2}"/>
              </a:ext>
            </a:extLst>
          </p:cNvPr>
          <p:cNvSpPr>
            <a:spLocks noGrp="1"/>
          </p:cNvSpPr>
          <p:nvPr>
            <p:ph idx="18" hasCustomPrompt="1"/>
          </p:nvPr>
        </p:nvSpPr>
        <p:spPr>
          <a:xfrm>
            <a:off x="1153527" y="1565999"/>
            <a:ext cx="4917839" cy="4734000"/>
          </a:xfrm>
        </p:spPr>
        <p:txBody>
          <a:bodyPr/>
          <a:lstStyle/>
          <a:p>
            <a:pPr lvl="0"/>
            <a:r>
              <a:rPr lang="de-DE" dirty="0"/>
              <a:t>Erste Ebene Sparkasse Light 14pt. Texthervorhebungen manuell in Sparkasse Medium. Aufzählungen nur mit ausgefüllten, runden Aufzählungszeichen.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430990389"/>
      </p:ext>
    </p:extLst>
  </p:cSld>
  <p:clrMapOvr>
    <a:masterClrMapping/>
  </p:clrMapOvr>
  <p:extLst>
    <p:ext uri="{DCECCB84-F9BA-43D5-87BE-67443E8EF086}">
      <p15:sldGuideLst xmlns:p15="http://schemas.microsoft.com/office/powerpoint/2012/main">
        <p15:guide id="1" pos="3973">
          <p15:clr>
            <a:srgbClr val="FBAE40"/>
          </p15:clr>
        </p15:guide>
        <p15:guide id="2" pos="4086">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ockup-Folie #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DDD21-CEEB-9115-EF05-767961325E33}"/>
              </a:ext>
            </a:extLst>
          </p:cNvPr>
          <p:cNvSpPr>
            <a:spLocks noGrp="1"/>
          </p:cNvSpPr>
          <p:nvPr>
            <p:ph type="title" hasCustomPrompt="1"/>
          </p:nvPr>
        </p:nvSpPr>
        <p:spPr>
          <a:xfrm>
            <a:off x="1150868" y="487784"/>
            <a:ext cx="10488614" cy="468000"/>
          </a:xfrm>
        </p:spPr>
        <p:txBody>
          <a:bodyPr/>
          <a:lstStyle>
            <a:lvl1pPr>
              <a:defRPr/>
            </a:lvl1pPr>
          </a:lstStyle>
          <a:p>
            <a:r>
              <a:rPr lang="de-DE" dirty="0"/>
              <a:t>Headline Sparkasse Head 28pt Mockup-Folie #2</a:t>
            </a:r>
          </a:p>
        </p:txBody>
      </p:sp>
      <p:sp>
        <p:nvSpPr>
          <p:cNvPr id="6" name="Foliennummernplatzhalter 5">
            <a:extLst>
              <a:ext uri="{FF2B5EF4-FFF2-40B4-BE49-F238E27FC236}">
                <a16:creationId xmlns:a16="http://schemas.microsoft.com/office/drawing/2014/main" id="{8EA2FDFA-7DBE-FFE5-63B4-B2787664D153}"/>
              </a:ext>
            </a:extLst>
          </p:cNvPr>
          <p:cNvSpPr>
            <a:spLocks noGrp="1"/>
          </p:cNvSpPr>
          <p:nvPr>
            <p:ph type="sldNum" sz="quarter" idx="12"/>
          </p:nvPr>
        </p:nvSpPr>
        <p:spPr/>
        <p:txBody>
          <a:bodyPr/>
          <a:lstStyle/>
          <a:p>
            <a:fld id="{59F716AE-B1C6-41F5-8EFD-31941EDB35D4}" type="slidenum">
              <a:rPr lang="de-DE" smtClean="0"/>
              <a:t>‹Nr.›</a:t>
            </a:fld>
            <a:endParaRPr lang="de-DE"/>
          </a:p>
        </p:txBody>
      </p:sp>
      <p:sp>
        <p:nvSpPr>
          <p:cNvPr id="9" name="Textplatzhalter 2">
            <a:extLst>
              <a:ext uri="{FF2B5EF4-FFF2-40B4-BE49-F238E27FC236}">
                <a16:creationId xmlns:a16="http://schemas.microsoft.com/office/drawing/2014/main" id="{5C2295AE-E0BE-E512-E730-75B000E4E628}"/>
              </a:ext>
            </a:extLst>
          </p:cNvPr>
          <p:cNvSpPr>
            <a:spLocks noGrp="1"/>
          </p:cNvSpPr>
          <p:nvPr>
            <p:ph type="body" idx="13" hasCustomPrompt="1"/>
          </p:nvPr>
        </p:nvSpPr>
        <p:spPr>
          <a:xfrm>
            <a:off x="1152000" y="302400"/>
            <a:ext cx="10490400" cy="180000"/>
          </a:xfrm>
        </p:spPr>
        <p:txBody>
          <a:bodyPr/>
          <a:lstStyle>
            <a:lvl1pPr marL="0" indent="0" algn="l">
              <a:lnSpc>
                <a:spcPct val="100000"/>
              </a:lnSpc>
              <a:spcBef>
                <a:spcPts val="0"/>
              </a:spcBef>
              <a:buNone/>
              <a:defRPr lang="de-DE" sz="1200" kern="1200" dirty="0">
                <a:solidFill>
                  <a:schemeClr val="tx1"/>
                </a:solidFill>
                <a:latin typeface="Sparkasse Rg" panose="020B0504050602020204" pitchFamily="34" charset="0"/>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Topline</a:t>
            </a:r>
            <a:r>
              <a:rPr lang="de-DE" dirty="0"/>
              <a:t> Sparkasse Regular 12pt</a:t>
            </a:r>
          </a:p>
        </p:txBody>
      </p:sp>
      <p:sp>
        <p:nvSpPr>
          <p:cNvPr id="60" name="Textplatzhalter 2">
            <a:extLst>
              <a:ext uri="{FF2B5EF4-FFF2-40B4-BE49-F238E27FC236}">
                <a16:creationId xmlns:a16="http://schemas.microsoft.com/office/drawing/2014/main" id="{C3A06311-3B59-B39A-C4DB-B7A03984A019}"/>
              </a:ext>
            </a:extLst>
          </p:cNvPr>
          <p:cNvSpPr>
            <a:spLocks noGrp="1"/>
          </p:cNvSpPr>
          <p:nvPr>
            <p:ph type="body" idx="14" hasCustomPrompt="1"/>
          </p:nvPr>
        </p:nvSpPr>
        <p:spPr>
          <a:xfrm>
            <a:off x="1152000" y="972000"/>
            <a:ext cx="10490400" cy="324000"/>
          </a:xfrm>
        </p:spPr>
        <p:txBody>
          <a:bodyPr/>
          <a:lstStyle>
            <a:lvl1pPr marL="0" indent="0" algn="l">
              <a:lnSpc>
                <a:spcPct val="100000"/>
              </a:lnSpc>
              <a:spcBef>
                <a:spcPts val="0"/>
              </a:spcBef>
              <a:buNone/>
              <a:defRPr sz="1800">
                <a:solidFill>
                  <a:schemeClr val="tx2"/>
                </a:solidFill>
                <a:latin typeface="Sparkasse Medium" panose="020B060308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Subline</a:t>
            </a:r>
            <a:r>
              <a:rPr lang="de-DE" dirty="0"/>
              <a:t> einzeilig in Sparkasse Medium 18pt</a:t>
            </a:r>
          </a:p>
        </p:txBody>
      </p:sp>
      <p:sp>
        <p:nvSpPr>
          <p:cNvPr id="4" name="Fußzeilenplatzhalter 3">
            <a:extLst>
              <a:ext uri="{FF2B5EF4-FFF2-40B4-BE49-F238E27FC236}">
                <a16:creationId xmlns:a16="http://schemas.microsoft.com/office/drawing/2014/main" id="{AAA33AA8-9CAC-3492-3865-3D78C0DBD234}"/>
              </a:ext>
            </a:extLst>
          </p:cNvPr>
          <p:cNvSpPr>
            <a:spLocks noGrp="1"/>
          </p:cNvSpPr>
          <p:nvPr>
            <p:ph type="ftr" sz="quarter" idx="15"/>
          </p:nvPr>
        </p:nvSpPr>
        <p:spPr/>
        <p:txBody>
          <a:bodyPr/>
          <a:lstStyle/>
          <a:p>
            <a:r>
              <a:rPr lang="de-DE" dirty="0"/>
              <a:t>KISPA |  KI weltweit | Dezember 24</a:t>
            </a:r>
          </a:p>
        </p:txBody>
      </p:sp>
      <p:sp>
        <p:nvSpPr>
          <p:cNvPr id="8" name="Textplatzhalter 2">
            <a:extLst>
              <a:ext uri="{FF2B5EF4-FFF2-40B4-BE49-F238E27FC236}">
                <a16:creationId xmlns:a16="http://schemas.microsoft.com/office/drawing/2014/main" id="{7846DD82-0332-8564-685F-C282CC53A221}"/>
              </a:ext>
            </a:extLst>
          </p:cNvPr>
          <p:cNvSpPr>
            <a:spLocks noGrp="1"/>
          </p:cNvSpPr>
          <p:nvPr>
            <p:ph type="body" idx="17" hasCustomPrompt="1"/>
          </p:nvPr>
        </p:nvSpPr>
        <p:spPr>
          <a:xfrm>
            <a:off x="1152000" y="6181200"/>
            <a:ext cx="10490400" cy="144000"/>
          </a:xfrm>
        </p:spPr>
        <p:txBody>
          <a:bodyPr anchor="b" anchorCtr="0"/>
          <a:lstStyle>
            <a:lvl1pPr marL="0" indent="0" algn="l">
              <a:lnSpc>
                <a:spcPct val="100000"/>
              </a:lnSpc>
              <a:spcBef>
                <a:spcPts val="0"/>
              </a:spcBef>
              <a:buNone/>
              <a:defRPr sz="80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noProof="0" dirty="0"/>
              <a:t>Optionale Quellenangabe: Sparkasse Light 8pt</a:t>
            </a:r>
          </a:p>
        </p:txBody>
      </p:sp>
      <p:sp>
        <p:nvSpPr>
          <p:cNvPr id="12" name="Picture Placeholder 8">
            <a:extLst>
              <a:ext uri="{FF2B5EF4-FFF2-40B4-BE49-F238E27FC236}">
                <a16:creationId xmlns:a16="http://schemas.microsoft.com/office/drawing/2014/main" id="{881DC0CE-F9B5-00F4-D385-745EBC2AB6D7}"/>
              </a:ext>
            </a:extLst>
          </p:cNvPr>
          <p:cNvSpPr>
            <a:spLocks noGrp="1"/>
          </p:cNvSpPr>
          <p:nvPr>
            <p:ph type="pic" sz="quarter" idx="10" hasCustomPrompt="1"/>
          </p:nvPr>
        </p:nvSpPr>
        <p:spPr>
          <a:xfrm>
            <a:off x="5396418" y="1799566"/>
            <a:ext cx="5464513" cy="3430800"/>
          </a:xfrm>
          <a:prstGeom prst="rect">
            <a:avLst/>
          </a:prstGeom>
          <a:noFill/>
        </p:spPr>
        <p:txBody>
          <a:bodyPr wrap="square" lIns="36000" tIns="36000">
            <a:noAutofit/>
          </a:bodyPr>
          <a:lstStyle>
            <a:lvl1pPr marL="0" indent="0" algn="ctr">
              <a:lnSpc>
                <a:spcPct val="100000"/>
              </a:lnSpc>
              <a:spcBef>
                <a:spcPts val="0"/>
              </a:spcBef>
              <a:spcAft>
                <a:spcPts val="0"/>
              </a:spcAft>
              <a:buClr>
                <a:schemeClr val="tx2"/>
              </a:buClr>
              <a:buFont typeface="Arial" panose="020B0604020202020204" pitchFamily="34" charset="0"/>
              <a:buNone/>
              <a:defRPr sz="1000"/>
            </a:lvl1pPr>
          </a:lstStyle>
          <a:p>
            <a:r>
              <a:rPr lang="de-DE" noProof="0" dirty="0"/>
              <a:t>Bitte fügen Sie ein Bild über Klick auf das Symbol im Platzhalter ein.</a:t>
            </a:r>
            <a:br>
              <a:rPr lang="de-DE" noProof="0" dirty="0"/>
            </a:br>
            <a:r>
              <a:rPr lang="de-DE" noProof="0" dirty="0"/>
              <a:t>Oder mit Klick auf den Platzhalter und der rechten Maustaste </a:t>
            </a:r>
            <a:br>
              <a:rPr lang="de-DE" noProof="0" dirty="0"/>
            </a:br>
            <a:r>
              <a:rPr lang="de-DE" noProof="0" dirty="0"/>
              <a:t>den Befehl „Bild einfügen“ auswählen. Oder ein Bild aus der Zwischenablage </a:t>
            </a:r>
            <a:br>
              <a:rPr lang="de-DE" noProof="0" dirty="0"/>
            </a:br>
            <a:r>
              <a:rPr lang="de-DE" noProof="0" dirty="0"/>
              <a:t>in den angeklickten Platzhalter einfügen. Format 15,18 x 9,5 cm.</a:t>
            </a:r>
          </a:p>
        </p:txBody>
      </p:sp>
      <p:sp>
        <p:nvSpPr>
          <p:cNvPr id="3" name="Inhaltsplatzhalter 2">
            <a:extLst>
              <a:ext uri="{FF2B5EF4-FFF2-40B4-BE49-F238E27FC236}">
                <a16:creationId xmlns:a16="http://schemas.microsoft.com/office/drawing/2014/main" id="{6E9468DE-4895-6680-1BEC-D4253351E75D}"/>
              </a:ext>
            </a:extLst>
          </p:cNvPr>
          <p:cNvSpPr>
            <a:spLocks noGrp="1"/>
          </p:cNvSpPr>
          <p:nvPr>
            <p:ph idx="18" hasCustomPrompt="1"/>
          </p:nvPr>
        </p:nvSpPr>
        <p:spPr>
          <a:xfrm>
            <a:off x="1153527" y="1565999"/>
            <a:ext cx="3375273" cy="4734000"/>
          </a:xfrm>
        </p:spPr>
        <p:txBody>
          <a:bodyPr/>
          <a:lstStyle/>
          <a:p>
            <a:pPr lvl="0"/>
            <a:r>
              <a:rPr lang="de-DE" dirty="0"/>
              <a:t>Erste Ebene Sparkasse Light 14pt. Texthervorhebungen manuell in Sparkasse Medium. Aufzählungen nur mit ausgefüllten, runden Aufzählungszeichen.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963916835"/>
      </p:ext>
    </p:extLst>
  </p:cSld>
  <p:clrMapOvr>
    <a:masterClrMapping/>
  </p:clrMapOvr>
  <p:extLst>
    <p:ext uri="{DCECCB84-F9BA-43D5-87BE-67443E8EF086}">
      <p15:sldGuideLst xmlns:p15="http://schemas.microsoft.com/office/powerpoint/2012/main">
        <p15:guide id="1" pos="3973">
          <p15:clr>
            <a:srgbClr val="FBAE40"/>
          </p15:clr>
        </p15:guide>
        <p15:guide id="2" pos="4086">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ockup-Folie #3">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DDD21-CEEB-9115-EF05-767961325E33}"/>
              </a:ext>
            </a:extLst>
          </p:cNvPr>
          <p:cNvSpPr>
            <a:spLocks noGrp="1"/>
          </p:cNvSpPr>
          <p:nvPr>
            <p:ph type="title" hasCustomPrompt="1"/>
          </p:nvPr>
        </p:nvSpPr>
        <p:spPr>
          <a:xfrm>
            <a:off x="1150868" y="487784"/>
            <a:ext cx="10488614" cy="468000"/>
          </a:xfrm>
        </p:spPr>
        <p:txBody>
          <a:bodyPr/>
          <a:lstStyle>
            <a:lvl1pPr>
              <a:defRPr/>
            </a:lvl1pPr>
          </a:lstStyle>
          <a:p>
            <a:r>
              <a:rPr lang="de-DE" dirty="0"/>
              <a:t>Headline Sparkasse Head 28pt Mockup-Folie #3</a:t>
            </a:r>
          </a:p>
        </p:txBody>
      </p:sp>
      <p:sp>
        <p:nvSpPr>
          <p:cNvPr id="6" name="Foliennummernplatzhalter 5">
            <a:extLst>
              <a:ext uri="{FF2B5EF4-FFF2-40B4-BE49-F238E27FC236}">
                <a16:creationId xmlns:a16="http://schemas.microsoft.com/office/drawing/2014/main" id="{8EA2FDFA-7DBE-FFE5-63B4-B2787664D153}"/>
              </a:ext>
            </a:extLst>
          </p:cNvPr>
          <p:cNvSpPr>
            <a:spLocks noGrp="1"/>
          </p:cNvSpPr>
          <p:nvPr>
            <p:ph type="sldNum" sz="quarter" idx="12"/>
          </p:nvPr>
        </p:nvSpPr>
        <p:spPr/>
        <p:txBody>
          <a:bodyPr/>
          <a:lstStyle/>
          <a:p>
            <a:fld id="{59F716AE-B1C6-41F5-8EFD-31941EDB35D4}" type="slidenum">
              <a:rPr lang="de-DE" smtClean="0"/>
              <a:t>‹Nr.›</a:t>
            </a:fld>
            <a:endParaRPr lang="de-DE"/>
          </a:p>
        </p:txBody>
      </p:sp>
      <p:sp>
        <p:nvSpPr>
          <p:cNvPr id="9" name="Textplatzhalter 2">
            <a:extLst>
              <a:ext uri="{FF2B5EF4-FFF2-40B4-BE49-F238E27FC236}">
                <a16:creationId xmlns:a16="http://schemas.microsoft.com/office/drawing/2014/main" id="{5C2295AE-E0BE-E512-E730-75B000E4E628}"/>
              </a:ext>
            </a:extLst>
          </p:cNvPr>
          <p:cNvSpPr>
            <a:spLocks noGrp="1"/>
          </p:cNvSpPr>
          <p:nvPr>
            <p:ph type="body" idx="13" hasCustomPrompt="1"/>
          </p:nvPr>
        </p:nvSpPr>
        <p:spPr>
          <a:xfrm>
            <a:off x="1152000" y="302400"/>
            <a:ext cx="10490400" cy="180000"/>
          </a:xfrm>
        </p:spPr>
        <p:txBody>
          <a:bodyPr/>
          <a:lstStyle>
            <a:lvl1pPr marL="0" indent="0" algn="l">
              <a:lnSpc>
                <a:spcPct val="100000"/>
              </a:lnSpc>
              <a:spcBef>
                <a:spcPts val="0"/>
              </a:spcBef>
              <a:buNone/>
              <a:defRPr lang="de-DE" sz="1200" kern="1200" dirty="0">
                <a:solidFill>
                  <a:schemeClr val="tx1"/>
                </a:solidFill>
                <a:latin typeface="Sparkasse Rg" panose="020B0504050602020204" pitchFamily="34" charset="0"/>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Topline</a:t>
            </a:r>
            <a:r>
              <a:rPr lang="de-DE" dirty="0"/>
              <a:t> Sparkasse Regular 12pt</a:t>
            </a:r>
          </a:p>
        </p:txBody>
      </p:sp>
      <p:sp>
        <p:nvSpPr>
          <p:cNvPr id="60" name="Textplatzhalter 2">
            <a:extLst>
              <a:ext uri="{FF2B5EF4-FFF2-40B4-BE49-F238E27FC236}">
                <a16:creationId xmlns:a16="http://schemas.microsoft.com/office/drawing/2014/main" id="{C3A06311-3B59-B39A-C4DB-B7A03984A019}"/>
              </a:ext>
            </a:extLst>
          </p:cNvPr>
          <p:cNvSpPr>
            <a:spLocks noGrp="1"/>
          </p:cNvSpPr>
          <p:nvPr>
            <p:ph type="body" idx="14" hasCustomPrompt="1"/>
          </p:nvPr>
        </p:nvSpPr>
        <p:spPr>
          <a:xfrm>
            <a:off x="1152000" y="972000"/>
            <a:ext cx="10490400" cy="324000"/>
          </a:xfrm>
        </p:spPr>
        <p:txBody>
          <a:bodyPr/>
          <a:lstStyle>
            <a:lvl1pPr marL="0" indent="0" algn="l">
              <a:lnSpc>
                <a:spcPct val="100000"/>
              </a:lnSpc>
              <a:spcBef>
                <a:spcPts val="0"/>
              </a:spcBef>
              <a:buNone/>
              <a:defRPr sz="1800">
                <a:solidFill>
                  <a:schemeClr val="tx2"/>
                </a:solidFill>
                <a:latin typeface="Sparkasse Medium" panose="020B060308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Subline</a:t>
            </a:r>
            <a:r>
              <a:rPr lang="de-DE" dirty="0"/>
              <a:t> einzeilig in Sparkasse Medium 18pt</a:t>
            </a:r>
          </a:p>
        </p:txBody>
      </p:sp>
      <p:sp>
        <p:nvSpPr>
          <p:cNvPr id="5" name="Fußzeilenplatzhalter 4">
            <a:extLst>
              <a:ext uri="{FF2B5EF4-FFF2-40B4-BE49-F238E27FC236}">
                <a16:creationId xmlns:a16="http://schemas.microsoft.com/office/drawing/2014/main" id="{6760F1AF-B16C-07AA-F1A8-B1DE2D33EA24}"/>
              </a:ext>
            </a:extLst>
          </p:cNvPr>
          <p:cNvSpPr>
            <a:spLocks noGrp="1"/>
          </p:cNvSpPr>
          <p:nvPr>
            <p:ph type="ftr" sz="quarter" idx="15"/>
          </p:nvPr>
        </p:nvSpPr>
        <p:spPr/>
        <p:txBody>
          <a:bodyPr/>
          <a:lstStyle/>
          <a:p>
            <a:r>
              <a:rPr lang="de-DE" dirty="0"/>
              <a:t>KISPA |  KI weltweit | Dezember 24</a:t>
            </a:r>
          </a:p>
        </p:txBody>
      </p:sp>
      <p:sp>
        <p:nvSpPr>
          <p:cNvPr id="7" name="Textplatzhalter 2">
            <a:extLst>
              <a:ext uri="{FF2B5EF4-FFF2-40B4-BE49-F238E27FC236}">
                <a16:creationId xmlns:a16="http://schemas.microsoft.com/office/drawing/2014/main" id="{DF28E3EA-AEF4-4B3B-7ADB-4C7816B9D18A}"/>
              </a:ext>
            </a:extLst>
          </p:cNvPr>
          <p:cNvSpPr>
            <a:spLocks noGrp="1"/>
          </p:cNvSpPr>
          <p:nvPr>
            <p:ph type="body" idx="17" hasCustomPrompt="1"/>
          </p:nvPr>
        </p:nvSpPr>
        <p:spPr>
          <a:xfrm>
            <a:off x="1152000" y="6181200"/>
            <a:ext cx="5256000" cy="144000"/>
          </a:xfrm>
        </p:spPr>
        <p:txBody>
          <a:bodyPr anchor="b" anchorCtr="0"/>
          <a:lstStyle>
            <a:lvl1pPr marL="0" indent="0" algn="l">
              <a:lnSpc>
                <a:spcPct val="100000"/>
              </a:lnSpc>
              <a:spcBef>
                <a:spcPts val="0"/>
              </a:spcBef>
              <a:buNone/>
              <a:defRPr sz="80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noProof="0" dirty="0"/>
              <a:t>Optionale Quellenangabe: Sparkasse Light 8pt</a:t>
            </a:r>
          </a:p>
        </p:txBody>
      </p:sp>
      <p:sp>
        <p:nvSpPr>
          <p:cNvPr id="8" name="Picture Placeholder 8">
            <a:extLst>
              <a:ext uri="{FF2B5EF4-FFF2-40B4-BE49-F238E27FC236}">
                <a16:creationId xmlns:a16="http://schemas.microsoft.com/office/drawing/2014/main" id="{ADF869EA-A822-2479-DCCB-749E96B2C36B}"/>
              </a:ext>
            </a:extLst>
          </p:cNvPr>
          <p:cNvSpPr>
            <a:spLocks noGrp="1"/>
          </p:cNvSpPr>
          <p:nvPr>
            <p:ph type="pic" sz="quarter" idx="10" hasCustomPrompt="1"/>
          </p:nvPr>
        </p:nvSpPr>
        <p:spPr>
          <a:xfrm>
            <a:off x="7459506" y="1768788"/>
            <a:ext cx="3292509" cy="4391689"/>
          </a:xfrm>
          <a:prstGeom prst="roundRect">
            <a:avLst>
              <a:gd name="adj" fmla="val 1668"/>
            </a:avLst>
          </a:prstGeom>
          <a:noFill/>
        </p:spPr>
        <p:txBody>
          <a:bodyPr wrap="square" lIns="36000" tIns="36000">
            <a:noAutofit/>
          </a:bodyPr>
          <a:lstStyle>
            <a:lvl1pPr marL="0" indent="0" algn="ctr">
              <a:lnSpc>
                <a:spcPct val="100000"/>
              </a:lnSpc>
              <a:spcBef>
                <a:spcPts val="0"/>
              </a:spcBef>
              <a:spcAft>
                <a:spcPts val="0"/>
              </a:spcAft>
              <a:buClr>
                <a:schemeClr val="tx2"/>
              </a:buClr>
              <a:buFont typeface="Arial" panose="020B0604020202020204" pitchFamily="34" charset="0"/>
              <a:buNone/>
              <a:defRPr sz="1000"/>
            </a:lvl1pPr>
          </a:lstStyle>
          <a:p>
            <a:r>
              <a:rPr lang="de-DE" noProof="0" dirty="0"/>
              <a:t>Bitte fügen Sie ein Bild über Klick </a:t>
            </a:r>
            <a:br>
              <a:rPr lang="de-DE" noProof="0" dirty="0"/>
            </a:br>
            <a:r>
              <a:rPr lang="de-DE" noProof="0" dirty="0"/>
              <a:t>auf das Symbol im Platzhalter ein. </a:t>
            </a:r>
            <a:br>
              <a:rPr lang="de-DE" noProof="0" dirty="0"/>
            </a:br>
            <a:r>
              <a:rPr lang="de-DE" noProof="0" dirty="0"/>
              <a:t>Oder mit Klick auf den Platzhalter und der rechten Maustaste den Befehl „Bild einfügen“ auswählen. </a:t>
            </a:r>
            <a:br>
              <a:rPr lang="de-DE" noProof="0" dirty="0"/>
            </a:br>
            <a:r>
              <a:rPr lang="de-DE" noProof="0" dirty="0"/>
              <a:t>Oder ein Bild aus der Zwischen-ablage in den </a:t>
            </a:r>
            <a:br>
              <a:rPr lang="de-DE" noProof="0" dirty="0"/>
            </a:br>
            <a:r>
              <a:rPr lang="de-DE" noProof="0" dirty="0"/>
              <a:t>angeklickten Platzhalter einfügen. </a:t>
            </a:r>
            <a:br>
              <a:rPr lang="de-DE" noProof="0" dirty="0"/>
            </a:br>
            <a:r>
              <a:rPr lang="de-DE" noProof="0" dirty="0"/>
              <a:t>Format 9,15 x 12,2 cm.</a:t>
            </a:r>
          </a:p>
        </p:txBody>
      </p:sp>
      <p:sp>
        <p:nvSpPr>
          <p:cNvPr id="3" name="Inhaltsplatzhalter 2">
            <a:extLst>
              <a:ext uri="{FF2B5EF4-FFF2-40B4-BE49-F238E27FC236}">
                <a16:creationId xmlns:a16="http://schemas.microsoft.com/office/drawing/2014/main" id="{F1C8DA12-C7BD-F01D-8103-0FFD27ECD76D}"/>
              </a:ext>
            </a:extLst>
          </p:cNvPr>
          <p:cNvSpPr>
            <a:spLocks noGrp="1"/>
          </p:cNvSpPr>
          <p:nvPr>
            <p:ph idx="18" hasCustomPrompt="1"/>
          </p:nvPr>
        </p:nvSpPr>
        <p:spPr>
          <a:xfrm>
            <a:off x="1153527" y="1565999"/>
            <a:ext cx="4917839" cy="4734000"/>
          </a:xfrm>
        </p:spPr>
        <p:txBody>
          <a:bodyPr/>
          <a:lstStyle/>
          <a:p>
            <a:pPr lvl="0"/>
            <a:r>
              <a:rPr lang="de-DE" dirty="0"/>
              <a:t>Erste Ebene Sparkasse Light 14pt. Texthervorhebungen manuell in Sparkasse Medium. Aufzählungen nur mit ausgefüllten, runden Aufzählungszeichen.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3663819460"/>
      </p:ext>
    </p:extLst>
  </p:cSld>
  <p:clrMapOvr>
    <a:masterClrMapping/>
  </p:clrMapOvr>
  <p:extLst>
    <p:ext uri="{DCECCB84-F9BA-43D5-87BE-67443E8EF086}">
      <p15:sldGuideLst xmlns:p15="http://schemas.microsoft.com/office/powerpoint/2012/main">
        <p15:guide id="1" pos="3973">
          <p15:clr>
            <a:srgbClr val="FBAE40"/>
          </p15:clr>
        </p15:guide>
        <p15:guide id="2" pos="4086">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ockup-Folie 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DDD21-CEEB-9115-EF05-767961325E33}"/>
              </a:ext>
            </a:extLst>
          </p:cNvPr>
          <p:cNvSpPr>
            <a:spLocks noGrp="1"/>
          </p:cNvSpPr>
          <p:nvPr>
            <p:ph type="title" hasCustomPrompt="1"/>
          </p:nvPr>
        </p:nvSpPr>
        <p:spPr>
          <a:xfrm>
            <a:off x="1150868" y="487784"/>
            <a:ext cx="10488614" cy="468000"/>
          </a:xfrm>
        </p:spPr>
        <p:txBody>
          <a:bodyPr/>
          <a:lstStyle>
            <a:lvl1pPr>
              <a:defRPr/>
            </a:lvl1pPr>
          </a:lstStyle>
          <a:p>
            <a:r>
              <a:rPr lang="de-DE" dirty="0"/>
              <a:t>Headline Sparkasse Head 28pt Mockup-Folie #4</a:t>
            </a:r>
          </a:p>
        </p:txBody>
      </p:sp>
      <p:sp>
        <p:nvSpPr>
          <p:cNvPr id="6" name="Foliennummernplatzhalter 5">
            <a:extLst>
              <a:ext uri="{FF2B5EF4-FFF2-40B4-BE49-F238E27FC236}">
                <a16:creationId xmlns:a16="http://schemas.microsoft.com/office/drawing/2014/main" id="{8EA2FDFA-7DBE-FFE5-63B4-B2787664D153}"/>
              </a:ext>
            </a:extLst>
          </p:cNvPr>
          <p:cNvSpPr>
            <a:spLocks noGrp="1"/>
          </p:cNvSpPr>
          <p:nvPr>
            <p:ph type="sldNum" sz="quarter" idx="12"/>
          </p:nvPr>
        </p:nvSpPr>
        <p:spPr/>
        <p:txBody>
          <a:bodyPr/>
          <a:lstStyle/>
          <a:p>
            <a:fld id="{59F716AE-B1C6-41F5-8EFD-31941EDB35D4}" type="slidenum">
              <a:rPr lang="de-DE" smtClean="0"/>
              <a:t>‹Nr.›</a:t>
            </a:fld>
            <a:endParaRPr lang="de-DE"/>
          </a:p>
        </p:txBody>
      </p:sp>
      <p:sp>
        <p:nvSpPr>
          <p:cNvPr id="9" name="Textplatzhalter 2">
            <a:extLst>
              <a:ext uri="{FF2B5EF4-FFF2-40B4-BE49-F238E27FC236}">
                <a16:creationId xmlns:a16="http://schemas.microsoft.com/office/drawing/2014/main" id="{5C2295AE-E0BE-E512-E730-75B000E4E628}"/>
              </a:ext>
            </a:extLst>
          </p:cNvPr>
          <p:cNvSpPr>
            <a:spLocks noGrp="1"/>
          </p:cNvSpPr>
          <p:nvPr>
            <p:ph type="body" idx="13" hasCustomPrompt="1"/>
          </p:nvPr>
        </p:nvSpPr>
        <p:spPr>
          <a:xfrm>
            <a:off x="1152000" y="302400"/>
            <a:ext cx="10490400" cy="180000"/>
          </a:xfrm>
        </p:spPr>
        <p:txBody>
          <a:bodyPr/>
          <a:lstStyle>
            <a:lvl1pPr marL="0" indent="0" algn="l">
              <a:lnSpc>
                <a:spcPct val="100000"/>
              </a:lnSpc>
              <a:spcBef>
                <a:spcPts val="0"/>
              </a:spcBef>
              <a:buNone/>
              <a:defRPr lang="de-DE" sz="1200" kern="1200" dirty="0">
                <a:solidFill>
                  <a:schemeClr val="tx1"/>
                </a:solidFill>
                <a:latin typeface="Sparkasse Rg" panose="020B0504050602020204" pitchFamily="34" charset="0"/>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Topline</a:t>
            </a:r>
            <a:r>
              <a:rPr lang="de-DE" dirty="0"/>
              <a:t> Sparkasse Regular 12pt</a:t>
            </a:r>
          </a:p>
        </p:txBody>
      </p:sp>
      <p:sp>
        <p:nvSpPr>
          <p:cNvPr id="60" name="Textplatzhalter 2">
            <a:extLst>
              <a:ext uri="{FF2B5EF4-FFF2-40B4-BE49-F238E27FC236}">
                <a16:creationId xmlns:a16="http://schemas.microsoft.com/office/drawing/2014/main" id="{C3A06311-3B59-B39A-C4DB-B7A03984A019}"/>
              </a:ext>
            </a:extLst>
          </p:cNvPr>
          <p:cNvSpPr>
            <a:spLocks noGrp="1"/>
          </p:cNvSpPr>
          <p:nvPr>
            <p:ph type="body" idx="14" hasCustomPrompt="1"/>
          </p:nvPr>
        </p:nvSpPr>
        <p:spPr>
          <a:xfrm>
            <a:off x="1152000" y="972000"/>
            <a:ext cx="10490400" cy="324000"/>
          </a:xfrm>
        </p:spPr>
        <p:txBody>
          <a:bodyPr/>
          <a:lstStyle>
            <a:lvl1pPr marL="0" indent="0" algn="l">
              <a:lnSpc>
                <a:spcPct val="100000"/>
              </a:lnSpc>
              <a:spcBef>
                <a:spcPts val="0"/>
              </a:spcBef>
              <a:buNone/>
              <a:defRPr sz="1800">
                <a:solidFill>
                  <a:schemeClr val="tx2"/>
                </a:solidFill>
                <a:latin typeface="Sparkasse Medium" panose="020B060308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Subline</a:t>
            </a:r>
            <a:r>
              <a:rPr lang="de-DE" dirty="0"/>
              <a:t> einzeilig in Sparkasse Medium 18pt</a:t>
            </a:r>
          </a:p>
        </p:txBody>
      </p:sp>
      <p:sp>
        <p:nvSpPr>
          <p:cNvPr id="7" name="Textplatzhalter 2">
            <a:extLst>
              <a:ext uri="{FF2B5EF4-FFF2-40B4-BE49-F238E27FC236}">
                <a16:creationId xmlns:a16="http://schemas.microsoft.com/office/drawing/2014/main" id="{DF28E3EA-AEF4-4B3B-7ADB-4C7816B9D18A}"/>
              </a:ext>
            </a:extLst>
          </p:cNvPr>
          <p:cNvSpPr>
            <a:spLocks noGrp="1"/>
          </p:cNvSpPr>
          <p:nvPr>
            <p:ph type="body" idx="17" hasCustomPrompt="1"/>
          </p:nvPr>
        </p:nvSpPr>
        <p:spPr>
          <a:xfrm>
            <a:off x="1152000" y="6181200"/>
            <a:ext cx="5256000" cy="144000"/>
          </a:xfrm>
        </p:spPr>
        <p:txBody>
          <a:bodyPr anchor="b" anchorCtr="0"/>
          <a:lstStyle>
            <a:lvl1pPr marL="0" indent="0" algn="l">
              <a:lnSpc>
                <a:spcPct val="100000"/>
              </a:lnSpc>
              <a:spcBef>
                <a:spcPts val="0"/>
              </a:spcBef>
              <a:buNone/>
              <a:defRPr sz="80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noProof="0" dirty="0"/>
              <a:t>Optionale Quellenangabe: Sparkasse Light 8pt</a:t>
            </a:r>
          </a:p>
        </p:txBody>
      </p:sp>
      <p:sp>
        <p:nvSpPr>
          <p:cNvPr id="4" name="Bildplatzhalter 16">
            <a:extLst>
              <a:ext uri="{FF2B5EF4-FFF2-40B4-BE49-F238E27FC236}">
                <a16:creationId xmlns:a16="http://schemas.microsoft.com/office/drawing/2014/main" id="{07C9C1A3-C6AA-F496-78F1-60C54CD5C8F2}"/>
              </a:ext>
            </a:extLst>
          </p:cNvPr>
          <p:cNvSpPr>
            <a:spLocks noGrp="1"/>
          </p:cNvSpPr>
          <p:nvPr>
            <p:ph type="pic" sz="quarter" idx="10" hasCustomPrompt="1"/>
          </p:nvPr>
        </p:nvSpPr>
        <p:spPr>
          <a:xfrm>
            <a:off x="7776839" y="1373819"/>
            <a:ext cx="3351320" cy="4103703"/>
          </a:xfrm>
          <a:custGeom>
            <a:avLst/>
            <a:gdLst>
              <a:gd name="connsiteX0" fmla="*/ 749422 w 3351320"/>
              <a:gd name="connsiteY0" fmla="*/ 0 h 4103703"/>
              <a:gd name="connsiteX1" fmla="*/ 2601898 w 3351320"/>
              <a:gd name="connsiteY1" fmla="*/ 0 h 4103703"/>
              <a:gd name="connsiteX2" fmla="*/ 3351320 w 3351320"/>
              <a:gd name="connsiteY2" fmla="*/ 749422 h 4103703"/>
              <a:gd name="connsiteX3" fmla="*/ 3351320 w 3351320"/>
              <a:gd name="connsiteY3" fmla="*/ 3354281 h 4103703"/>
              <a:gd name="connsiteX4" fmla="*/ 2601898 w 3351320"/>
              <a:gd name="connsiteY4" fmla="*/ 4103703 h 4103703"/>
              <a:gd name="connsiteX5" fmla="*/ 749422 w 3351320"/>
              <a:gd name="connsiteY5" fmla="*/ 4103703 h 4103703"/>
              <a:gd name="connsiteX6" fmla="*/ 0 w 3351320"/>
              <a:gd name="connsiteY6" fmla="*/ 3354281 h 4103703"/>
              <a:gd name="connsiteX7" fmla="*/ 0 w 3351320"/>
              <a:gd name="connsiteY7" fmla="*/ 749422 h 4103703"/>
              <a:gd name="connsiteX8" fmla="*/ 749422 w 3351320"/>
              <a:gd name="connsiteY8" fmla="*/ 0 h 4103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1320" h="4103703">
                <a:moveTo>
                  <a:pt x="749422" y="0"/>
                </a:moveTo>
                <a:lnTo>
                  <a:pt x="2601898" y="0"/>
                </a:lnTo>
                <a:cubicBezTo>
                  <a:pt x="3015792" y="0"/>
                  <a:pt x="3351320" y="335528"/>
                  <a:pt x="3351320" y="749422"/>
                </a:cubicBezTo>
                <a:lnTo>
                  <a:pt x="3351320" y="3354281"/>
                </a:lnTo>
                <a:cubicBezTo>
                  <a:pt x="3351320" y="3768175"/>
                  <a:pt x="3015792" y="4103703"/>
                  <a:pt x="2601898" y="4103703"/>
                </a:cubicBezTo>
                <a:lnTo>
                  <a:pt x="749422" y="4103703"/>
                </a:lnTo>
                <a:cubicBezTo>
                  <a:pt x="335528" y="4103703"/>
                  <a:pt x="0" y="3768175"/>
                  <a:pt x="0" y="3354281"/>
                </a:cubicBezTo>
                <a:lnTo>
                  <a:pt x="0" y="749422"/>
                </a:lnTo>
                <a:cubicBezTo>
                  <a:pt x="0" y="335528"/>
                  <a:pt x="335528" y="0"/>
                  <a:pt x="749422" y="0"/>
                </a:cubicBezTo>
                <a:close/>
              </a:path>
            </a:pathLst>
          </a:custGeom>
          <a:solidFill>
            <a:schemeClr val="bg1"/>
          </a:solidFill>
        </p:spPr>
        <p:txBody>
          <a:bodyPr wrap="square" lIns="36000" tIns="144000">
            <a:noAutofit/>
          </a:bodyPr>
          <a:lstStyle>
            <a:lvl1pPr marL="0" indent="0" algn="ctr">
              <a:lnSpc>
                <a:spcPct val="100000"/>
              </a:lnSpc>
              <a:spcBef>
                <a:spcPts val="0"/>
              </a:spcBef>
              <a:spcAft>
                <a:spcPts val="300"/>
              </a:spcAft>
              <a:buClr>
                <a:schemeClr val="tx2"/>
              </a:buClr>
              <a:buFont typeface="Arial" panose="020B0604020202020204" pitchFamily="34" charset="0"/>
              <a:buNone/>
              <a:defRPr sz="1000"/>
            </a:lvl1pPr>
          </a:lstStyle>
          <a:p>
            <a:r>
              <a:rPr lang="de-DE" noProof="0" dirty="0"/>
              <a:t>Bitte fügen Sie ein Bild über Klick </a:t>
            </a:r>
            <a:br>
              <a:rPr lang="de-DE" noProof="0" dirty="0"/>
            </a:br>
            <a:r>
              <a:rPr lang="de-DE" noProof="0" dirty="0"/>
              <a:t>auf das Symbol im Platzhalter ein.</a:t>
            </a:r>
            <a:br>
              <a:rPr lang="de-DE" noProof="0" dirty="0"/>
            </a:br>
            <a:r>
              <a:rPr lang="de-DE" noProof="0" dirty="0"/>
              <a:t>Oder mit Klick auf den Platzhalter und der </a:t>
            </a:r>
            <a:br>
              <a:rPr lang="de-DE" noProof="0" dirty="0"/>
            </a:br>
            <a:r>
              <a:rPr lang="de-DE" noProof="0" dirty="0"/>
              <a:t>rechten Maustaste den Befehl „Bild einfügen“ </a:t>
            </a:r>
            <a:br>
              <a:rPr lang="de-DE" noProof="0" dirty="0"/>
            </a:br>
            <a:r>
              <a:rPr lang="de-DE" noProof="0" dirty="0"/>
              <a:t>auswählen. Oder ein Bild aus der Zwischenablage </a:t>
            </a:r>
            <a:br>
              <a:rPr lang="de-DE" noProof="0" dirty="0"/>
            </a:br>
            <a:r>
              <a:rPr lang="de-DE" noProof="0" dirty="0"/>
              <a:t>in den angeklickten Platzhalter einfügen. </a:t>
            </a:r>
            <a:br>
              <a:rPr lang="de-DE" noProof="0" dirty="0"/>
            </a:br>
            <a:r>
              <a:rPr lang="de-DE" noProof="0" dirty="0"/>
              <a:t>Format 9,31 x 11,4 cm.</a:t>
            </a:r>
          </a:p>
        </p:txBody>
      </p:sp>
      <p:sp>
        <p:nvSpPr>
          <p:cNvPr id="5" name="Fußzeilenplatzhalter 4">
            <a:extLst>
              <a:ext uri="{FF2B5EF4-FFF2-40B4-BE49-F238E27FC236}">
                <a16:creationId xmlns:a16="http://schemas.microsoft.com/office/drawing/2014/main" id="{6760F1AF-B16C-07AA-F1A8-B1DE2D33EA24}"/>
              </a:ext>
            </a:extLst>
          </p:cNvPr>
          <p:cNvSpPr>
            <a:spLocks noGrp="1"/>
          </p:cNvSpPr>
          <p:nvPr>
            <p:ph type="ftr" sz="quarter" idx="15"/>
          </p:nvPr>
        </p:nvSpPr>
        <p:spPr/>
        <p:txBody>
          <a:bodyPr/>
          <a:lstStyle/>
          <a:p>
            <a:r>
              <a:rPr lang="de-DE" dirty="0"/>
              <a:t>KISPA |  KI weltweit | Dezember 24</a:t>
            </a:r>
          </a:p>
        </p:txBody>
      </p:sp>
      <p:sp>
        <p:nvSpPr>
          <p:cNvPr id="3" name="Inhaltsplatzhalter 2">
            <a:extLst>
              <a:ext uri="{FF2B5EF4-FFF2-40B4-BE49-F238E27FC236}">
                <a16:creationId xmlns:a16="http://schemas.microsoft.com/office/drawing/2014/main" id="{9049C178-C84C-C374-146D-9B5256D30C93}"/>
              </a:ext>
            </a:extLst>
          </p:cNvPr>
          <p:cNvSpPr>
            <a:spLocks noGrp="1"/>
          </p:cNvSpPr>
          <p:nvPr>
            <p:ph idx="18" hasCustomPrompt="1"/>
          </p:nvPr>
        </p:nvSpPr>
        <p:spPr>
          <a:xfrm>
            <a:off x="1153527" y="1565999"/>
            <a:ext cx="4917839" cy="4734000"/>
          </a:xfrm>
        </p:spPr>
        <p:txBody>
          <a:bodyPr/>
          <a:lstStyle/>
          <a:p>
            <a:pPr lvl="0"/>
            <a:r>
              <a:rPr lang="de-DE" dirty="0"/>
              <a:t>Erste Ebene Sparkasse Light 14pt. Texthervorhebungen manuell in Sparkasse Medium. Aufzählungen nur mit ausgefüllten, runden Aufzählungszeichen.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128956683"/>
      </p:ext>
    </p:extLst>
  </p:cSld>
  <p:clrMapOvr>
    <a:masterClrMapping/>
  </p:clrMapOvr>
  <p:extLst>
    <p:ext uri="{DCECCB84-F9BA-43D5-87BE-67443E8EF086}">
      <p15:sldGuideLst xmlns:p15="http://schemas.microsoft.com/office/powerpoint/2012/main">
        <p15:guide id="1" pos="3973">
          <p15:clr>
            <a:srgbClr val="FBAE40"/>
          </p15:clr>
        </p15:guide>
        <p15:guide id="2" pos="4086">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Grafik-Übersicht #1">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DDD21-CEEB-9115-EF05-767961325E33}"/>
              </a:ext>
            </a:extLst>
          </p:cNvPr>
          <p:cNvSpPr>
            <a:spLocks noGrp="1"/>
          </p:cNvSpPr>
          <p:nvPr>
            <p:ph type="title" hasCustomPrompt="1"/>
          </p:nvPr>
        </p:nvSpPr>
        <p:spPr>
          <a:xfrm>
            <a:off x="1150868" y="487784"/>
            <a:ext cx="10488614" cy="468000"/>
          </a:xfrm>
        </p:spPr>
        <p:txBody>
          <a:bodyPr/>
          <a:lstStyle>
            <a:lvl1pPr>
              <a:defRPr/>
            </a:lvl1pPr>
          </a:lstStyle>
          <a:p>
            <a:r>
              <a:rPr lang="de-DE" dirty="0"/>
              <a:t>Headline Sparkasse Head 28pt Tabelle #1</a:t>
            </a:r>
          </a:p>
        </p:txBody>
      </p:sp>
      <p:sp>
        <p:nvSpPr>
          <p:cNvPr id="3" name="Inhaltsplatzhalter 2">
            <a:extLst>
              <a:ext uri="{FF2B5EF4-FFF2-40B4-BE49-F238E27FC236}">
                <a16:creationId xmlns:a16="http://schemas.microsoft.com/office/drawing/2014/main" id="{64BF1D32-4D88-BAA8-62E5-552768B956AF}"/>
              </a:ext>
            </a:extLst>
          </p:cNvPr>
          <p:cNvSpPr>
            <a:spLocks noGrp="1"/>
          </p:cNvSpPr>
          <p:nvPr>
            <p:ph idx="1" hasCustomPrompt="1"/>
          </p:nvPr>
        </p:nvSpPr>
        <p:spPr>
          <a:xfrm>
            <a:off x="1152001" y="1260476"/>
            <a:ext cx="5163834" cy="5038724"/>
          </a:xfrm>
        </p:spPr>
        <p:txBody>
          <a:bodyPr/>
          <a:lstStyle>
            <a:lvl1pPr>
              <a:defRPr/>
            </a:lvl1pPr>
          </a:lstStyle>
          <a:p>
            <a:pPr lvl="0"/>
            <a:r>
              <a:rPr lang="de-DE" dirty="0"/>
              <a:t>Tabelle</a:t>
            </a:r>
          </a:p>
        </p:txBody>
      </p:sp>
      <p:sp>
        <p:nvSpPr>
          <p:cNvPr id="6" name="Foliennummernplatzhalter 5">
            <a:extLst>
              <a:ext uri="{FF2B5EF4-FFF2-40B4-BE49-F238E27FC236}">
                <a16:creationId xmlns:a16="http://schemas.microsoft.com/office/drawing/2014/main" id="{8EA2FDFA-7DBE-FFE5-63B4-B2787664D153}"/>
              </a:ext>
            </a:extLst>
          </p:cNvPr>
          <p:cNvSpPr>
            <a:spLocks noGrp="1"/>
          </p:cNvSpPr>
          <p:nvPr>
            <p:ph type="sldNum" sz="quarter" idx="12"/>
          </p:nvPr>
        </p:nvSpPr>
        <p:spPr/>
        <p:txBody>
          <a:bodyPr/>
          <a:lstStyle/>
          <a:p>
            <a:fld id="{59F716AE-B1C6-41F5-8EFD-31941EDB35D4}" type="slidenum">
              <a:rPr lang="de-DE" smtClean="0"/>
              <a:t>‹Nr.›</a:t>
            </a:fld>
            <a:endParaRPr lang="de-DE" dirty="0"/>
          </a:p>
        </p:txBody>
      </p:sp>
      <p:sp>
        <p:nvSpPr>
          <p:cNvPr id="9" name="Textplatzhalter 2">
            <a:extLst>
              <a:ext uri="{FF2B5EF4-FFF2-40B4-BE49-F238E27FC236}">
                <a16:creationId xmlns:a16="http://schemas.microsoft.com/office/drawing/2014/main" id="{5C2295AE-E0BE-E512-E730-75B000E4E628}"/>
              </a:ext>
            </a:extLst>
          </p:cNvPr>
          <p:cNvSpPr>
            <a:spLocks noGrp="1"/>
          </p:cNvSpPr>
          <p:nvPr>
            <p:ph type="body" idx="13" hasCustomPrompt="1"/>
          </p:nvPr>
        </p:nvSpPr>
        <p:spPr>
          <a:xfrm>
            <a:off x="1152000" y="302317"/>
            <a:ext cx="10490400" cy="180000"/>
          </a:xfrm>
        </p:spPr>
        <p:txBody>
          <a:bodyPr/>
          <a:lstStyle>
            <a:lvl1pPr marL="0" indent="0" algn="l">
              <a:lnSpc>
                <a:spcPct val="100000"/>
              </a:lnSpc>
              <a:spcBef>
                <a:spcPts val="0"/>
              </a:spcBef>
              <a:buNone/>
              <a:defRPr sz="1200">
                <a:solidFill>
                  <a:schemeClr val="tx1"/>
                </a:solidFill>
                <a:latin typeface="Sparkasse Rg" panose="020B05040506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Topline</a:t>
            </a:r>
            <a:r>
              <a:rPr lang="de-DE" dirty="0"/>
              <a:t> Sparkasse Regular 12pt</a:t>
            </a:r>
          </a:p>
        </p:txBody>
      </p:sp>
      <p:sp>
        <p:nvSpPr>
          <p:cNvPr id="4" name="Inhaltsplatzhalter 2">
            <a:extLst>
              <a:ext uri="{FF2B5EF4-FFF2-40B4-BE49-F238E27FC236}">
                <a16:creationId xmlns:a16="http://schemas.microsoft.com/office/drawing/2014/main" id="{2E21D476-910E-E0E4-0A8E-500FFE2ACB5B}"/>
              </a:ext>
            </a:extLst>
          </p:cNvPr>
          <p:cNvSpPr>
            <a:spLocks noGrp="1"/>
          </p:cNvSpPr>
          <p:nvPr>
            <p:ph idx="14" hasCustomPrompt="1"/>
          </p:nvPr>
        </p:nvSpPr>
        <p:spPr>
          <a:xfrm>
            <a:off x="6477304" y="1260475"/>
            <a:ext cx="5163834" cy="5038724"/>
          </a:xfrm>
        </p:spPr>
        <p:txBody>
          <a:bodyPr/>
          <a:lstStyle>
            <a:lvl1pPr>
              <a:defRPr/>
            </a:lvl1pPr>
          </a:lstStyle>
          <a:p>
            <a:pPr lvl="0"/>
            <a:r>
              <a:rPr lang="de-DE" dirty="0"/>
              <a:t>Tabelle</a:t>
            </a:r>
          </a:p>
        </p:txBody>
      </p:sp>
      <p:sp>
        <p:nvSpPr>
          <p:cNvPr id="5" name="Fußzeilenplatzhalter 4">
            <a:extLst>
              <a:ext uri="{FF2B5EF4-FFF2-40B4-BE49-F238E27FC236}">
                <a16:creationId xmlns:a16="http://schemas.microsoft.com/office/drawing/2014/main" id="{E01DBE8A-70F2-A5AB-ED97-F5564D9962F7}"/>
              </a:ext>
            </a:extLst>
          </p:cNvPr>
          <p:cNvSpPr>
            <a:spLocks noGrp="1"/>
          </p:cNvSpPr>
          <p:nvPr>
            <p:ph type="ftr" sz="quarter" idx="15"/>
          </p:nvPr>
        </p:nvSpPr>
        <p:spPr/>
        <p:txBody>
          <a:bodyPr/>
          <a:lstStyle/>
          <a:p>
            <a:r>
              <a:rPr lang="de-DE" dirty="0"/>
              <a:t>KISPA |  KI weltweit | Dezember 24</a:t>
            </a:r>
          </a:p>
        </p:txBody>
      </p:sp>
    </p:spTree>
    <p:extLst>
      <p:ext uri="{BB962C8B-B14F-4D97-AF65-F5344CB8AC3E}">
        <p14:creationId xmlns:p14="http://schemas.microsoft.com/office/powerpoint/2010/main" val="36007058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Grafik-Übersicht #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DDD21-CEEB-9115-EF05-767961325E33}"/>
              </a:ext>
            </a:extLst>
          </p:cNvPr>
          <p:cNvSpPr>
            <a:spLocks noGrp="1"/>
          </p:cNvSpPr>
          <p:nvPr>
            <p:ph type="title" hasCustomPrompt="1"/>
          </p:nvPr>
        </p:nvSpPr>
        <p:spPr>
          <a:xfrm>
            <a:off x="1150868" y="487784"/>
            <a:ext cx="10488614" cy="468000"/>
          </a:xfrm>
        </p:spPr>
        <p:txBody>
          <a:bodyPr/>
          <a:lstStyle>
            <a:lvl1pPr>
              <a:defRPr/>
            </a:lvl1pPr>
          </a:lstStyle>
          <a:p>
            <a:r>
              <a:rPr lang="de-DE" dirty="0"/>
              <a:t>Headline Sparkasse Head 28pt Tabelle #2</a:t>
            </a:r>
          </a:p>
        </p:txBody>
      </p:sp>
      <p:sp>
        <p:nvSpPr>
          <p:cNvPr id="3" name="Inhaltsplatzhalter 2">
            <a:extLst>
              <a:ext uri="{FF2B5EF4-FFF2-40B4-BE49-F238E27FC236}">
                <a16:creationId xmlns:a16="http://schemas.microsoft.com/office/drawing/2014/main" id="{64BF1D32-4D88-BAA8-62E5-552768B956AF}"/>
              </a:ext>
            </a:extLst>
          </p:cNvPr>
          <p:cNvSpPr>
            <a:spLocks noGrp="1"/>
          </p:cNvSpPr>
          <p:nvPr>
            <p:ph idx="1" hasCustomPrompt="1"/>
          </p:nvPr>
        </p:nvSpPr>
        <p:spPr>
          <a:xfrm>
            <a:off x="1152000" y="1260475"/>
            <a:ext cx="10490399" cy="5038725"/>
          </a:xfrm>
        </p:spPr>
        <p:txBody>
          <a:bodyPr/>
          <a:lstStyle>
            <a:lvl1pPr>
              <a:defRPr/>
            </a:lvl1pPr>
          </a:lstStyle>
          <a:p>
            <a:pPr lvl="0"/>
            <a:r>
              <a:rPr lang="de-DE" dirty="0"/>
              <a:t>Tabelle</a:t>
            </a:r>
          </a:p>
        </p:txBody>
      </p:sp>
      <p:sp>
        <p:nvSpPr>
          <p:cNvPr id="6" name="Foliennummernplatzhalter 5">
            <a:extLst>
              <a:ext uri="{FF2B5EF4-FFF2-40B4-BE49-F238E27FC236}">
                <a16:creationId xmlns:a16="http://schemas.microsoft.com/office/drawing/2014/main" id="{8EA2FDFA-7DBE-FFE5-63B4-B2787664D153}"/>
              </a:ext>
            </a:extLst>
          </p:cNvPr>
          <p:cNvSpPr>
            <a:spLocks noGrp="1"/>
          </p:cNvSpPr>
          <p:nvPr>
            <p:ph type="sldNum" sz="quarter" idx="12"/>
          </p:nvPr>
        </p:nvSpPr>
        <p:spPr/>
        <p:txBody>
          <a:bodyPr/>
          <a:lstStyle/>
          <a:p>
            <a:fld id="{59F716AE-B1C6-41F5-8EFD-31941EDB35D4}" type="slidenum">
              <a:rPr lang="de-DE" smtClean="0"/>
              <a:t>‹Nr.›</a:t>
            </a:fld>
            <a:endParaRPr lang="de-DE" dirty="0"/>
          </a:p>
        </p:txBody>
      </p:sp>
      <p:sp>
        <p:nvSpPr>
          <p:cNvPr id="9" name="Textplatzhalter 2">
            <a:extLst>
              <a:ext uri="{FF2B5EF4-FFF2-40B4-BE49-F238E27FC236}">
                <a16:creationId xmlns:a16="http://schemas.microsoft.com/office/drawing/2014/main" id="{5C2295AE-E0BE-E512-E730-75B000E4E628}"/>
              </a:ext>
            </a:extLst>
          </p:cNvPr>
          <p:cNvSpPr>
            <a:spLocks noGrp="1"/>
          </p:cNvSpPr>
          <p:nvPr>
            <p:ph type="body" idx="13" hasCustomPrompt="1"/>
          </p:nvPr>
        </p:nvSpPr>
        <p:spPr>
          <a:xfrm>
            <a:off x="1152000" y="302317"/>
            <a:ext cx="10490400" cy="180000"/>
          </a:xfrm>
        </p:spPr>
        <p:txBody>
          <a:bodyPr/>
          <a:lstStyle>
            <a:lvl1pPr marL="0" indent="0" algn="l">
              <a:lnSpc>
                <a:spcPct val="100000"/>
              </a:lnSpc>
              <a:spcBef>
                <a:spcPts val="0"/>
              </a:spcBef>
              <a:buNone/>
              <a:defRPr sz="1200">
                <a:solidFill>
                  <a:schemeClr val="tx1"/>
                </a:solidFill>
                <a:latin typeface="Sparkasse Rg" panose="020B05040506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Topline</a:t>
            </a:r>
            <a:r>
              <a:rPr lang="de-DE" dirty="0"/>
              <a:t> Sparkasse Regular 12pt</a:t>
            </a:r>
          </a:p>
        </p:txBody>
      </p:sp>
      <p:sp>
        <p:nvSpPr>
          <p:cNvPr id="4" name="Fußzeilenplatzhalter 3">
            <a:extLst>
              <a:ext uri="{FF2B5EF4-FFF2-40B4-BE49-F238E27FC236}">
                <a16:creationId xmlns:a16="http://schemas.microsoft.com/office/drawing/2014/main" id="{03D12EE8-0443-68C3-2AD9-3FD7DB97AE22}"/>
              </a:ext>
            </a:extLst>
          </p:cNvPr>
          <p:cNvSpPr>
            <a:spLocks noGrp="1"/>
          </p:cNvSpPr>
          <p:nvPr>
            <p:ph type="ftr" sz="quarter" idx="14"/>
          </p:nvPr>
        </p:nvSpPr>
        <p:spPr/>
        <p:txBody>
          <a:bodyPr/>
          <a:lstStyle/>
          <a:p>
            <a:r>
              <a:rPr lang="de-DE" dirty="0"/>
              <a:t>KISPA |  KI weltweit | Dezember 24</a:t>
            </a:r>
          </a:p>
        </p:txBody>
      </p:sp>
    </p:spTree>
    <p:extLst>
      <p:ext uri="{BB962C8B-B14F-4D97-AF65-F5344CB8AC3E}">
        <p14:creationId xmlns:p14="http://schemas.microsoft.com/office/powerpoint/2010/main" val="40528280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chlussfolie #1">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4C9472F0-A680-F551-2CE0-55510A127A22}"/>
              </a:ext>
            </a:extLst>
          </p:cNvPr>
          <p:cNvSpPr>
            <a:spLocks noGrp="1"/>
          </p:cNvSpPr>
          <p:nvPr>
            <p:ph type="sldNum" sz="quarter" idx="12"/>
          </p:nvPr>
        </p:nvSpPr>
        <p:spPr/>
        <p:txBody>
          <a:bodyPr/>
          <a:lstStyle/>
          <a:p>
            <a:fld id="{59F716AE-B1C6-41F5-8EFD-31941EDB35D4}" type="slidenum">
              <a:rPr lang="de-DE" smtClean="0"/>
              <a:t>‹Nr.›</a:t>
            </a:fld>
            <a:endParaRPr lang="de-DE"/>
          </a:p>
        </p:txBody>
      </p:sp>
      <p:sp>
        <p:nvSpPr>
          <p:cNvPr id="3" name="Textplatzhalter 2">
            <a:extLst>
              <a:ext uri="{FF2B5EF4-FFF2-40B4-BE49-F238E27FC236}">
                <a16:creationId xmlns:a16="http://schemas.microsoft.com/office/drawing/2014/main" id="{7FE0082D-19D5-8BF0-D404-DB6543B574A1}"/>
              </a:ext>
            </a:extLst>
          </p:cNvPr>
          <p:cNvSpPr>
            <a:spLocks noGrp="1"/>
          </p:cNvSpPr>
          <p:nvPr>
            <p:ph type="body" idx="13" hasCustomPrompt="1"/>
          </p:nvPr>
        </p:nvSpPr>
        <p:spPr>
          <a:xfrm>
            <a:off x="1152000" y="266400"/>
            <a:ext cx="10490400" cy="180000"/>
          </a:xfrm>
        </p:spPr>
        <p:txBody>
          <a:bodyPr/>
          <a:lstStyle>
            <a:lvl1pPr marL="0" indent="0" algn="l">
              <a:lnSpc>
                <a:spcPct val="100000"/>
              </a:lnSpc>
              <a:spcBef>
                <a:spcPts val="0"/>
              </a:spcBef>
              <a:buNone/>
              <a:defRPr sz="1200">
                <a:solidFill>
                  <a:schemeClr val="tx1"/>
                </a:solidFill>
                <a:latin typeface="Sparkasse Rg" panose="020B05040506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Topline</a:t>
            </a:r>
            <a:r>
              <a:rPr lang="de-DE" dirty="0"/>
              <a:t> Sparkasse Regular 12pt</a:t>
            </a:r>
          </a:p>
        </p:txBody>
      </p:sp>
      <p:sp>
        <p:nvSpPr>
          <p:cNvPr id="7" name="Textplatzhalter 2">
            <a:extLst>
              <a:ext uri="{FF2B5EF4-FFF2-40B4-BE49-F238E27FC236}">
                <a16:creationId xmlns:a16="http://schemas.microsoft.com/office/drawing/2014/main" id="{21463CB0-70E4-1CC6-2852-FA585A6618C7}"/>
              </a:ext>
            </a:extLst>
          </p:cNvPr>
          <p:cNvSpPr>
            <a:spLocks noGrp="1"/>
          </p:cNvSpPr>
          <p:nvPr>
            <p:ph type="body" idx="14" hasCustomPrompt="1"/>
          </p:nvPr>
        </p:nvSpPr>
        <p:spPr>
          <a:xfrm>
            <a:off x="1152000" y="972000"/>
            <a:ext cx="10490400" cy="324000"/>
          </a:xfrm>
        </p:spPr>
        <p:txBody>
          <a:bodyPr/>
          <a:lstStyle>
            <a:lvl1pPr marL="0" indent="0" algn="l">
              <a:lnSpc>
                <a:spcPct val="100000"/>
              </a:lnSpc>
              <a:spcBef>
                <a:spcPts val="0"/>
              </a:spcBef>
              <a:buNone/>
              <a:defRPr sz="1800">
                <a:solidFill>
                  <a:schemeClr val="tx2"/>
                </a:solidFill>
                <a:latin typeface="Sparkasse Medium" panose="020B060308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Subline</a:t>
            </a:r>
            <a:r>
              <a:rPr lang="de-DE" dirty="0"/>
              <a:t> einzeilig in Sparkasse Medium 18pt</a:t>
            </a:r>
          </a:p>
        </p:txBody>
      </p:sp>
      <p:sp>
        <p:nvSpPr>
          <p:cNvPr id="8" name="Titel 1">
            <a:extLst>
              <a:ext uri="{FF2B5EF4-FFF2-40B4-BE49-F238E27FC236}">
                <a16:creationId xmlns:a16="http://schemas.microsoft.com/office/drawing/2014/main" id="{3C26E2FE-188E-385F-0B05-B40F0C11B679}"/>
              </a:ext>
            </a:extLst>
          </p:cNvPr>
          <p:cNvSpPr>
            <a:spLocks noGrp="1"/>
          </p:cNvSpPr>
          <p:nvPr>
            <p:ph type="title" hasCustomPrompt="1"/>
          </p:nvPr>
        </p:nvSpPr>
        <p:spPr>
          <a:xfrm>
            <a:off x="1153318" y="484127"/>
            <a:ext cx="10488614" cy="468000"/>
          </a:xfrm>
        </p:spPr>
        <p:txBody>
          <a:bodyPr/>
          <a:lstStyle>
            <a:lvl1pPr>
              <a:defRPr/>
            </a:lvl1pPr>
          </a:lstStyle>
          <a:p>
            <a:r>
              <a:rPr lang="de-DE" dirty="0"/>
              <a:t>Headline Sparkasse Head 28pt ein- bis max. zweizeilig </a:t>
            </a:r>
          </a:p>
        </p:txBody>
      </p:sp>
      <p:sp>
        <p:nvSpPr>
          <p:cNvPr id="36" name="Bildplatzhalter 35">
            <a:extLst>
              <a:ext uri="{FF2B5EF4-FFF2-40B4-BE49-F238E27FC236}">
                <a16:creationId xmlns:a16="http://schemas.microsoft.com/office/drawing/2014/main" id="{817E9866-9929-F640-5DA4-DD8B3CF14969}"/>
              </a:ext>
            </a:extLst>
          </p:cNvPr>
          <p:cNvSpPr>
            <a:spLocks noGrp="1"/>
          </p:cNvSpPr>
          <p:nvPr>
            <p:ph type="pic" sz="quarter" idx="18" hasCustomPrompt="1"/>
          </p:nvPr>
        </p:nvSpPr>
        <p:spPr>
          <a:xfrm>
            <a:off x="1151999" y="1621464"/>
            <a:ext cx="3375483" cy="1890000"/>
          </a:xfrm>
          <a:noFill/>
        </p:spPr>
        <p:txBody>
          <a:bodyPr lIns="36000" tIns="36000"/>
          <a:lstStyle>
            <a:lvl1pPr>
              <a:lnSpc>
                <a:spcPct val="100000"/>
              </a:lnSpc>
              <a:spcBef>
                <a:spcPts val="0"/>
              </a:spcBef>
              <a:defRPr sz="900"/>
            </a:lvl1pPr>
          </a:lstStyle>
          <a:p>
            <a:r>
              <a:rPr lang="de-DE" dirty="0"/>
              <a:t>Bitte fügen Sie ein Bild über Klick auf das Symbol im Platzhalter ein.</a:t>
            </a:r>
            <a:br>
              <a:rPr lang="de-DE" dirty="0"/>
            </a:br>
            <a:r>
              <a:rPr lang="de-DE" dirty="0"/>
              <a:t>Oder mit Klick auf den Platzhalter und der rechten Maustaste </a:t>
            </a:r>
            <a:br>
              <a:rPr lang="de-DE" dirty="0"/>
            </a:br>
            <a:r>
              <a:rPr lang="de-DE" dirty="0"/>
              <a:t>den Befehl „Bild einfügen“ auswählen. Oder ein Bild aus der Zwischenablage in den angeklickten Platzhalter einfügen. Format 9,35 x 5,25 cm.</a:t>
            </a:r>
          </a:p>
        </p:txBody>
      </p:sp>
      <p:sp>
        <p:nvSpPr>
          <p:cNvPr id="38" name="Inhaltsplatzhalter 2">
            <a:extLst>
              <a:ext uri="{FF2B5EF4-FFF2-40B4-BE49-F238E27FC236}">
                <a16:creationId xmlns:a16="http://schemas.microsoft.com/office/drawing/2014/main" id="{879E688B-AD51-34BE-008F-2C5E84AA2757}"/>
              </a:ext>
            </a:extLst>
          </p:cNvPr>
          <p:cNvSpPr>
            <a:spLocks noGrp="1"/>
          </p:cNvSpPr>
          <p:nvPr>
            <p:ph idx="19" hasCustomPrompt="1"/>
          </p:nvPr>
        </p:nvSpPr>
        <p:spPr>
          <a:xfrm>
            <a:off x="1152525" y="3801521"/>
            <a:ext cx="3378980" cy="2497679"/>
          </a:xfrm>
        </p:spPr>
        <p:txBody>
          <a:bodyPr/>
          <a:lstStyle>
            <a:lvl1pPr>
              <a:spcBef>
                <a:spcPts val="600"/>
              </a:spcBef>
              <a:defRPr sz="1400">
                <a:latin typeface="Sparkasse Medium" panose="020B0603080202020204" pitchFamily="34" charset="0"/>
              </a:defRPr>
            </a:lvl1pPr>
            <a:lvl2pPr marL="0" indent="0">
              <a:spcBef>
                <a:spcPts val="600"/>
              </a:spcBef>
              <a:buFontTx/>
              <a:buNone/>
              <a:defRPr sz="1400"/>
            </a:lvl2pPr>
            <a:lvl3pPr marL="216000">
              <a:spcBef>
                <a:spcPts val="600"/>
              </a:spcBef>
              <a:defRPr sz="1400"/>
            </a:lvl3pPr>
            <a:lvl4pPr marL="432000">
              <a:spcBef>
                <a:spcPts val="600"/>
              </a:spcBef>
              <a:defRPr sz="1400"/>
            </a:lvl4pPr>
            <a:lvl5pPr marL="648000">
              <a:spcBef>
                <a:spcPts val="600"/>
              </a:spcBef>
              <a:defRPr sz="1400"/>
            </a:lvl5pPr>
          </a:lstStyle>
          <a:p>
            <a:pPr lvl="0"/>
            <a:r>
              <a:rPr lang="de-DE" dirty="0"/>
              <a:t>Vorname Nachname Md 14pt</a:t>
            </a:r>
          </a:p>
          <a:p>
            <a:pPr lvl="1"/>
            <a:r>
              <a:rPr lang="de-DE" dirty="0"/>
              <a:t>Zweite Ebene Position </a:t>
            </a:r>
            <a:r>
              <a:rPr lang="de-DE" dirty="0" err="1"/>
              <a:t>Lt</a:t>
            </a:r>
            <a:r>
              <a:rPr lang="de-DE" dirty="0"/>
              <a:t> 14pt</a:t>
            </a:r>
          </a:p>
          <a:p>
            <a:pPr lvl="2"/>
            <a:r>
              <a:rPr lang="de-DE" dirty="0"/>
              <a:t>Dritte Ebene</a:t>
            </a:r>
          </a:p>
          <a:p>
            <a:pPr lvl="3"/>
            <a:r>
              <a:rPr lang="de-DE" dirty="0"/>
              <a:t>Vierte Ebene</a:t>
            </a:r>
          </a:p>
          <a:p>
            <a:pPr lvl="4"/>
            <a:r>
              <a:rPr lang="de-DE" dirty="0"/>
              <a:t>Fünfte Ebene</a:t>
            </a:r>
          </a:p>
        </p:txBody>
      </p:sp>
      <p:sp>
        <p:nvSpPr>
          <p:cNvPr id="39" name="Bildplatzhalter 35">
            <a:extLst>
              <a:ext uri="{FF2B5EF4-FFF2-40B4-BE49-F238E27FC236}">
                <a16:creationId xmlns:a16="http://schemas.microsoft.com/office/drawing/2014/main" id="{461B2A19-7C73-1B14-5D3D-5CCEFBDED6AF}"/>
              </a:ext>
            </a:extLst>
          </p:cNvPr>
          <p:cNvSpPr>
            <a:spLocks noGrp="1"/>
          </p:cNvSpPr>
          <p:nvPr>
            <p:ph type="pic" sz="quarter" idx="20" hasCustomPrompt="1"/>
          </p:nvPr>
        </p:nvSpPr>
        <p:spPr>
          <a:xfrm>
            <a:off x="4709883" y="1621564"/>
            <a:ext cx="3375483" cy="1890000"/>
          </a:xfrm>
          <a:noFill/>
        </p:spPr>
        <p:txBody>
          <a:bodyPr lIns="36000" tIns="36000"/>
          <a:lstStyle>
            <a:lvl1pPr>
              <a:lnSpc>
                <a:spcPct val="100000"/>
              </a:lnSpc>
              <a:spcBef>
                <a:spcPts val="0"/>
              </a:spcBef>
              <a:defRPr sz="900"/>
            </a:lvl1pPr>
          </a:lstStyle>
          <a:p>
            <a:r>
              <a:rPr lang="de-DE" dirty="0"/>
              <a:t>Bitte fügen Sie ein Bild über Klick auf das Symbol im Platzhalter ein.</a:t>
            </a:r>
            <a:br>
              <a:rPr lang="de-DE" dirty="0"/>
            </a:br>
            <a:r>
              <a:rPr lang="de-DE" dirty="0"/>
              <a:t>Oder mit Klick auf den Platzhalter und der rechten Maustaste </a:t>
            </a:r>
            <a:br>
              <a:rPr lang="de-DE" dirty="0"/>
            </a:br>
            <a:r>
              <a:rPr lang="de-DE" dirty="0"/>
              <a:t>den Befehl „Bild einfügen“ auswählen. Oder ein Bild aus der Zwischenablage in den angeklickten Platzhalter einfügen. Format 9,35 x 5,25 cm.</a:t>
            </a:r>
          </a:p>
        </p:txBody>
      </p:sp>
      <p:sp>
        <p:nvSpPr>
          <p:cNvPr id="40" name="Bildplatzhalter 35">
            <a:extLst>
              <a:ext uri="{FF2B5EF4-FFF2-40B4-BE49-F238E27FC236}">
                <a16:creationId xmlns:a16="http://schemas.microsoft.com/office/drawing/2014/main" id="{1ABDF9DA-B5FA-DCA6-F1AC-B7D65D221A02}"/>
              </a:ext>
            </a:extLst>
          </p:cNvPr>
          <p:cNvSpPr>
            <a:spLocks noGrp="1"/>
          </p:cNvSpPr>
          <p:nvPr>
            <p:ph type="pic" sz="quarter" idx="21" hasCustomPrompt="1"/>
          </p:nvPr>
        </p:nvSpPr>
        <p:spPr>
          <a:xfrm>
            <a:off x="8266449" y="1620838"/>
            <a:ext cx="3375483" cy="1890000"/>
          </a:xfrm>
          <a:noFill/>
        </p:spPr>
        <p:txBody>
          <a:bodyPr lIns="36000" tIns="36000"/>
          <a:lstStyle>
            <a:lvl1pPr>
              <a:lnSpc>
                <a:spcPct val="100000"/>
              </a:lnSpc>
              <a:spcBef>
                <a:spcPts val="0"/>
              </a:spcBef>
              <a:defRPr sz="900"/>
            </a:lvl1pPr>
          </a:lstStyle>
          <a:p>
            <a:r>
              <a:rPr lang="de-DE" dirty="0"/>
              <a:t>Bitte fügen Sie ein Bild über Klick auf das Symbol im Platzhalter ein.</a:t>
            </a:r>
            <a:br>
              <a:rPr lang="de-DE" dirty="0"/>
            </a:br>
            <a:r>
              <a:rPr lang="de-DE" dirty="0"/>
              <a:t>Oder mit Klick auf den Platzhalter und der rechten Maustaste </a:t>
            </a:r>
            <a:br>
              <a:rPr lang="de-DE" dirty="0"/>
            </a:br>
            <a:r>
              <a:rPr lang="de-DE" dirty="0"/>
              <a:t>den Befehl „Bild einfügen“ auswählen. Oder ein Bild aus der Zwischenablage in den angeklickten Platzhalter einfügen. Format 9,35 x 5,25 cm.</a:t>
            </a:r>
          </a:p>
        </p:txBody>
      </p:sp>
      <p:sp>
        <p:nvSpPr>
          <p:cNvPr id="41" name="Inhaltsplatzhalter 2">
            <a:extLst>
              <a:ext uri="{FF2B5EF4-FFF2-40B4-BE49-F238E27FC236}">
                <a16:creationId xmlns:a16="http://schemas.microsoft.com/office/drawing/2014/main" id="{AB46D1AB-DF6C-B897-6366-43830399C4D3}"/>
              </a:ext>
            </a:extLst>
          </p:cNvPr>
          <p:cNvSpPr>
            <a:spLocks noGrp="1"/>
          </p:cNvSpPr>
          <p:nvPr>
            <p:ph idx="22" hasCustomPrompt="1"/>
          </p:nvPr>
        </p:nvSpPr>
        <p:spPr>
          <a:xfrm>
            <a:off x="4710642" y="3801521"/>
            <a:ext cx="3378980" cy="2497679"/>
          </a:xfrm>
        </p:spPr>
        <p:txBody>
          <a:bodyPr/>
          <a:lstStyle>
            <a:lvl1pPr>
              <a:defRPr lang="de-DE" sz="1400" kern="1200" dirty="0">
                <a:solidFill>
                  <a:schemeClr val="tx1"/>
                </a:solidFill>
                <a:latin typeface="Sparkasse Medium" panose="020B0603080202020204" pitchFamily="34" charset="0"/>
                <a:ea typeface="+mn-ea"/>
                <a:cs typeface="+mn-cs"/>
              </a:defRPr>
            </a:lvl1pPr>
            <a:lvl2pPr marL="0" indent="0">
              <a:spcBef>
                <a:spcPts val="600"/>
              </a:spcBef>
              <a:buFontTx/>
              <a:buNone/>
              <a:defRPr sz="1400"/>
            </a:lvl2pPr>
            <a:lvl3pPr marL="216000">
              <a:spcBef>
                <a:spcPts val="600"/>
              </a:spcBef>
              <a:defRPr sz="1400"/>
            </a:lvl3pPr>
            <a:lvl4pPr marL="432000">
              <a:spcBef>
                <a:spcPts val="600"/>
              </a:spcBef>
              <a:defRPr sz="1400"/>
            </a:lvl4pPr>
            <a:lvl5pPr marL="648000">
              <a:spcBef>
                <a:spcPts val="600"/>
              </a:spcBef>
              <a:defRPr sz="1400"/>
            </a:lvl5pPr>
          </a:lstStyle>
          <a:p>
            <a:pPr marL="0" lvl="0" indent="0" algn="l" defTabSz="914400" rtl="0" eaLnBrk="1" latinLnBrk="0" hangingPunct="1">
              <a:lnSpc>
                <a:spcPct val="114000"/>
              </a:lnSpc>
              <a:spcBef>
                <a:spcPts val="600"/>
              </a:spcBef>
              <a:spcAft>
                <a:spcPts val="0"/>
              </a:spcAft>
              <a:buFontTx/>
              <a:buNone/>
            </a:pPr>
            <a:r>
              <a:rPr lang="de-DE" dirty="0"/>
              <a:t>Vorname Nachname Md 14pt</a:t>
            </a:r>
          </a:p>
          <a:p>
            <a:pPr lvl="1"/>
            <a:r>
              <a:rPr lang="de-DE" dirty="0"/>
              <a:t>Zweite Ebene Position </a:t>
            </a:r>
            <a:r>
              <a:rPr lang="de-DE" dirty="0" err="1"/>
              <a:t>Lt</a:t>
            </a:r>
            <a:r>
              <a:rPr lang="de-DE" dirty="0"/>
              <a:t> 14pt</a:t>
            </a:r>
          </a:p>
          <a:p>
            <a:pPr lvl="2"/>
            <a:r>
              <a:rPr lang="de-DE" dirty="0"/>
              <a:t>Dritte Ebene</a:t>
            </a:r>
          </a:p>
          <a:p>
            <a:pPr lvl="3"/>
            <a:r>
              <a:rPr lang="de-DE" dirty="0"/>
              <a:t>Vierte Ebene</a:t>
            </a:r>
          </a:p>
          <a:p>
            <a:pPr lvl="4"/>
            <a:r>
              <a:rPr lang="de-DE" dirty="0"/>
              <a:t>Fünfte Ebene</a:t>
            </a:r>
          </a:p>
        </p:txBody>
      </p:sp>
      <p:sp>
        <p:nvSpPr>
          <p:cNvPr id="42" name="Inhaltsplatzhalter 2">
            <a:extLst>
              <a:ext uri="{FF2B5EF4-FFF2-40B4-BE49-F238E27FC236}">
                <a16:creationId xmlns:a16="http://schemas.microsoft.com/office/drawing/2014/main" id="{475514C4-6B3D-92E1-DB05-EABB01543415}"/>
              </a:ext>
            </a:extLst>
          </p:cNvPr>
          <p:cNvSpPr>
            <a:spLocks noGrp="1"/>
          </p:cNvSpPr>
          <p:nvPr>
            <p:ph idx="23" hasCustomPrompt="1"/>
          </p:nvPr>
        </p:nvSpPr>
        <p:spPr>
          <a:xfrm>
            <a:off x="8264738" y="3801521"/>
            <a:ext cx="3378980" cy="2497679"/>
          </a:xfrm>
        </p:spPr>
        <p:txBody>
          <a:bodyPr/>
          <a:lstStyle>
            <a:lvl1pPr>
              <a:defRPr lang="de-DE" sz="1400" kern="1200" dirty="0">
                <a:solidFill>
                  <a:schemeClr val="tx1"/>
                </a:solidFill>
                <a:latin typeface="Sparkasse Medium" panose="020B0603080202020204" pitchFamily="34" charset="0"/>
                <a:ea typeface="+mn-ea"/>
                <a:cs typeface="+mn-cs"/>
              </a:defRPr>
            </a:lvl1pPr>
            <a:lvl2pPr marL="0" indent="0">
              <a:spcBef>
                <a:spcPts val="600"/>
              </a:spcBef>
              <a:buFontTx/>
              <a:buNone/>
              <a:defRPr sz="1400"/>
            </a:lvl2pPr>
            <a:lvl3pPr marL="216000">
              <a:spcBef>
                <a:spcPts val="600"/>
              </a:spcBef>
              <a:defRPr sz="1400"/>
            </a:lvl3pPr>
            <a:lvl4pPr marL="432000">
              <a:spcBef>
                <a:spcPts val="600"/>
              </a:spcBef>
              <a:defRPr sz="1400"/>
            </a:lvl4pPr>
            <a:lvl5pPr marL="648000">
              <a:spcBef>
                <a:spcPts val="600"/>
              </a:spcBef>
              <a:defRPr sz="1400"/>
            </a:lvl5pPr>
          </a:lstStyle>
          <a:p>
            <a:pPr marL="0" lvl="0" indent="0" algn="l" defTabSz="914400" rtl="0" eaLnBrk="1" latinLnBrk="0" hangingPunct="1">
              <a:lnSpc>
                <a:spcPct val="114000"/>
              </a:lnSpc>
              <a:spcBef>
                <a:spcPts val="600"/>
              </a:spcBef>
              <a:spcAft>
                <a:spcPts val="0"/>
              </a:spcAft>
              <a:buFontTx/>
              <a:buNone/>
            </a:pPr>
            <a:r>
              <a:rPr lang="de-DE" dirty="0"/>
              <a:t>Vorname Nachname Md 14pt</a:t>
            </a:r>
          </a:p>
          <a:p>
            <a:pPr lvl="1"/>
            <a:r>
              <a:rPr lang="de-DE" dirty="0"/>
              <a:t>Zweite Ebene Position </a:t>
            </a:r>
            <a:r>
              <a:rPr lang="de-DE" dirty="0" err="1"/>
              <a:t>Lt</a:t>
            </a:r>
            <a:r>
              <a:rPr lang="de-DE" dirty="0"/>
              <a:t> 13pt</a:t>
            </a:r>
          </a:p>
          <a:p>
            <a:pPr lvl="2"/>
            <a:r>
              <a:rPr lang="de-DE" dirty="0"/>
              <a:t>Dritte Ebene</a:t>
            </a:r>
          </a:p>
          <a:p>
            <a:pPr lvl="3"/>
            <a:r>
              <a:rPr lang="de-DE" dirty="0"/>
              <a:t>Vierte Ebene</a:t>
            </a:r>
          </a:p>
          <a:p>
            <a:pPr lvl="4"/>
            <a:r>
              <a:rPr lang="de-DE" dirty="0"/>
              <a:t>Fünfte Ebene</a:t>
            </a:r>
          </a:p>
        </p:txBody>
      </p:sp>
      <p:sp>
        <p:nvSpPr>
          <p:cNvPr id="6" name="Fußzeilenplatzhalter 5">
            <a:extLst>
              <a:ext uri="{FF2B5EF4-FFF2-40B4-BE49-F238E27FC236}">
                <a16:creationId xmlns:a16="http://schemas.microsoft.com/office/drawing/2014/main" id="{D0F3D02F-453D-F41E-DA8B-8D4C83FD1AD3}"/>
              </a:ext>
            </a:extLst>
          </p:cNvPr>
          <p:cNvSpPr>
            <a:spLocks noGrp="1"/>
          </p:cNvSpPr>
          <p:nvPr>
            <p:ph type="ftr" sz="quarter" idx="24"/>
          </p:nvPr>
        </p:nvSpPr>
        <p:spPr/>
        <p:txBody>
          <a:bodyPr/>
          <a:lstStyle/>
          <a:p>
            <a:r>
              <a:rPr lang="de-DE" dirty="0"/>
              <a:t>KISPA |  KI weltweit | Dezember 24</a:t>
            </a:r>
          </a:p>
        </p:txBody>
      </p:sp>
    </p:spTree>
    <p:extLst>
      <p:ext uri="{BB962C8B-B14F-4D97-AF65-F5344CB8AC3E}">
        <p14:creationId xmlns:p14="http://schemas.microsoft.com/office/powerpoint/2010/main" val="100543360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chlussfolie #2">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4C9472F0-A680-F551-2CE0-55510A127A22}"/>
              </a:ext>
            </a:extLst>
          </p:cNvPr>
          <p:cNvSpPr>
            <a:spLocks noGrp="1"/>
          </p:cNvSpPr>
          <p:nvPr>
            <p:ph type="sldNum" sz="quarter" idx="12"/>
          </p:nvPr>
        </p:nvSpPr>
        <p:spPr/>
        <p:txBody>
          <a:bodyPr/>
          <a:lstStyle/>
          <a:p>
            <a:fld id="{59F716AE-B1C6-41F5-8EFD-31941EDB35D4}" type="slidenum">
              <a:rPr lang="de-DE" smtClean="0"/>
              <a:t>‹Nr.›</a:t>
            </a:fld>
            <a:endParaRPr lang="de-DE" dirty="0"/>
          </a:p>
        </p:txBody>
      </p:sp>
      <p:sp>
        <p:nvSpPr>
          <p:cNvPr id="3" name="Textplatzhalter 2">
            <a:extLst>
              <a:ext uri="{FF2B5EF4-FFF2-40B4-BE49-F238E27FC236}">
                <a16:creationId xmlns:a16="http://schemas.microsoft.com/office/drawing/2014/main" id="{7FE0082D-19D5-8BF0-D404-DB6543B574A1}"/>
              </a:ext>
            </a:extLst>
          </p:cNvPr>
          <p:cNvSpPr>
            <a:spLocks noGrp="1"/>
          </p:cNvSpPr>
          <p:nvPr>
            <p:ph type="body" idx="13" hasCustomPrompt="1"/>
          </p:nvPr>
        </p:nvSpPr>
        <p:spPr>
          <a:xfrm>
            <a:off x="1152000" y="266400"/>
            <a:ext cx="10490400" cy="180000"/>
          </a:xfrm>
        </p:spPr>
        <p:txBody>
          <a:bodyPr/>
          <a:lstStyle>
            <a:lvl1pPr marL="0" indent="0" algn="l">
              <a:lnSpc>
                <a:spcPct val="100000"/>
              </a:lnSpc>
              <a:spcBef>
                <a:spcPts val="0"/>
              </a:spcBef>
              <a:buNone/>
              <a:defRPr sz="1200">
                <a:solidFill>
                  <a:schemeClr val="tx1"/>
                </a:solidFill>
                <a:latin typeface="Sparkasse Rg" panose="020B05040506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Topline</a:t>
            </a:r>
            <a:r>
              <a:rPr lang="de-DE" dirty="0"/>
              <a:t> Sparkasse Regular 12pt</a:t>
            </a:r>
          </a:p>
        </p:txBody>
      </p:sp>
      <p:sp>
        <p:nvSpPr>
          <p:cNvPr id="7" name="Textplatzhalter 2">
            <a:extLst>
              <a:ext uri="{FF2B5EF4-FFF2-40B4-BE49-F238E27FC236}">
                <a16:creationId xmlns:a16="http://schemas.microsoft.com/office/drawing/2014/main" id="{21463CB0-70E4-1CC6-2852-FA585A6618C7}"/>
              </a:ext>
            </a:extLst>
          </p:cNvPr>
          <p:cNvSpPr>
            <a:spLocks noGrp="1"/>
          </p:cNvSpPr>
          <p:nvPr>
            <p:ph type="body" idx="14" hasCustomPrompt="1"/>
          </p:nvPr>
        </p:nvSpPr>
        <p:spPr>
          <a:xfrm>
            <a:off x="1152000" y="972000"/>
            <a:ext cx="10490400" cy="324000"/>
          </a:xfrm>
        </p:spPr>
        <p:txBody>
          <a:bodyPr/>
          <a:lstStyle>
            <a:lvl1pPr marL="0" indent="0" algn="l">
              <a:lnSpc>
                <a:spcPct val="100000"/>
              </a:lnSpc>
              <a:spcBef>
                <a:spcPts val="0"/>
              </a:spcBef>
              <a:buNone/>
              <a:defRPr sz="1800">
                <a:solidFill>
                  <a:schemeClr val="tx2"/>
                </a:solidFill>
                <a:latin typeface="Sparkasse Medium" panose="020B060308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Subline</a:t>
            </a:r>
            <a:r>
              <a:rPr lang="de-DE" dirty="0"/>
              <a:t> einzeilig in Sparkasse Medium 18pt</a:t>
            </a:r>
          </a:p>
        </p:txBody>
      </p:sp>
      <p:sp>
        <p:nvSpPr>
          <p:cNvPr id="8" name="Titel 1">
            <a:extLst>
              <a:ext uri="{FF2B5EF4-FFF2-40B4-BE49-F238E27FC236}">
                <a16:creationId xmlns:a16="http://schemas.microsoft.com/office/drawing/2014/main" id="{3C26E2FE-188E-385F-0B05-B40F0C11B679}"/>
              </a:ext>
            </a:extLst>
          </p:cNvPr>
          <p:cNvSpPr>
            <a:spLocks noGrp="1"/>
          </p:cNvSpPr>
          <p:nvPr>
            <p:ph type="title" hasCustomPrompt="1"/>
          </p:nvPr>
        </p:nvSpPr>
        <p:spPr>
          <a:xfrm>
            <a:off x="1153318" y="484127"/>
            <a:ext cx="10488614" cy="468000"/>
          </a:xfrm>
        </p:spPr>
        <p:txBody>
          <a:bodyPr/>
          <a:lstStyle>
            <a:lvl1pPr>
              <a:defRPr/>
            </a:lvl1pPr>
          </a:lstStyle>
          <a:p>
            <a:r>
              <a:rPr lang="de-DE" dirty="0"/>
              <a:t>Headline Sparkasse Head 28pt ein- bis max. zweizeilig </a:t>
            </a:r>
          </a:p>
        </p:txBody>
      </p:sp>
      <p:sp>
        <p:nvSpPr>
          <p:cNvPr id="38" name="Inhaltsplatzhalter 2">
            <a:extLst>
              <a:ext uri="{FF2B5EF4-FFF2-40B4-BE49-F238E27FC236}">
                <a16:creationId xmlns:a16="http://schemas.microsoft.com/office/drawing/2014/main" id="{879E688B-AD51-34BE-008F-2C5E84AA2757}"/>
              </a:ext>
            </a:extLst>
          </p:cNvPr>
          <p:cNvSpPr>
            <a:spLocks noGrp="1"/>
          </p:cNvSpPr>
          <p:nvPr>
            <p:ph idx="19" hasCustomPrompt="1"/>
          </p:nvPr>
        </p:nvSpPr>
        <p:spPr>
          <a:xfrm>
            <a:off x="1152525" y="1944439"/>
            <a:ext cx="3376800" cy="4354761"/>
          </a:xfrm>
          <a:noFill/>
        </p:spPr>
        <p:txBody>
          <a:bodyPr/>
          <a:lstStyle>
            <a:lvl1pPr>
              <a:spcBef>
                <a:spcPts val="600"/>
              </a:spcBef>
              <a:defRPr>
                <a:latin typeface="Sparkasse Medium" panose="020B0603080202020204" pitchFamily="34" charset="0"/>
              </a:defRPr>
            </a:lvl1pPr>
            <a:lvl2pPr marL="0" indent="0">
              <a:spcBef>
                <a:spcPts val="600"/>
              </a:spcBef>
              <a:buFontTx/>
              <a:buNone/>
              <a:defRPr/>
            </a:lvl2pPr>
            <a:lvl3pPr marL="216000">
              <a:spcBef>
                <a:spcPts val="600"/>
              </a:spcBef>
              <a:defRPr/>
            </a:lvl3pPr>
            <a:lvl4pPr marL="432000">
              <a:spcBef>
                <a:spcPts val="600"/>
              </a:spcBef>
              <a:defRPr/>
            </a:lvl4pPr>
            <a:lvl5pPr marL="648000">
              <a:spcBef>
                <a:spcPts val="600"/>
              </a:spcBef>
              <a:defRPr/>
            </a:lvl5pPr>
          </a:lstStyle>
          <a:p>
            <a:pPr lvl="0"/>
            <a:r>
              <a:rPr lang="de-DE" dirty="0"/>
              <a:t>Vorname Nachname Md 14pt</a:t>
            </a:r>
          </a:p>
          <a:p>
            <a:pPr lvl="1"/>
            <a:r>
              <a:rPr lang="de-DE" dirty="0"/>
              <a:t>Zweite Ebene Position </a:t>
            </a:r>
            <a:r>
              <a:rPr lang="de-DE" dirty="0" err="1"/>
              <a:t>Lt</a:t>
            </a:r>
            <a:r>
              <a:rPr lang="de-DE" dirty="0"/>
              <a:t> 14pt</a:t>
            </a:r>
          </a:p>
          <a:p>
            <a:pPr lvl="2"/>
            <a:r>
              <a:rPr lang="de-DE" dirty="0"/>
              <a:t>Dritte Ebene</a:t>
            </a:r>
          </a:p>
          <a:p>
            <a:pPr lvl="3"/>
            <a:r>
              <a:rPr lang="de-DE" dirty="0"/>
              <a:t>Vierte Ebene</a:t>
            </a:r>
          </a:p>
          <a:p>
            <a:pPr lvl="4"/>
            <a:r>
              <a:rPr lang="de-DE" dirty="0"/>
              <a:t>Fünfte Ebene</a:t>
            </a:r>
          </a:p>
        </p:txBody>
      </p:sp>
      <p:sp>
        <p:nvSpPr>
          <p:cNvPr id="12" name="Inhaltsplatzhalter 2">
            <a:extLst>
              <a:ext uri="{FF2B5EF4-FFF2-40B4-BE49-F238E27FC236}">
                <a16:creationId xmlns:a16="http://schemas.microsoft.com/office/drawing/2014/main" id="{E198FAAA-BA71-2089-2DE6-74F55CA522EA}"/>
              </a:ext>
            </a:extLst>
          </p:cNvPr>
          <p:cNvSpPr>
            <a:spLocks noGrp="1"/>
          </p:cNvSpPr>
          <p:nvPr>
            <p:ph idx="20" hasCustomPrompt="1"/>
          </p:nvPr>
        </p:nvSpPr>
        <p:spPr>
          <a:xfrm>
            <a:off x="4709750" y="1944440"/>
            <a:ext cx="3376800" cy="4354453"/>
          </a:xfrm>
        </p:spPr>
        <p:txBody>
          <a:bodyPr/>
          <a:lstStyle>
            <a:lvl1pPr>
              <a:spcBef>
                <a:spcPts val="600"/>
              </a:spcBef>
              <a:defRPr>
                <a:latin typeface="Sparkasse Medium" panose="020B0603080202020204" pitchFamily="34" charset="0"/>
              </a:defRPr>
            </a:lvl1pPr>
            <a:lvl2pPr marL="0" indent="0">
              <a:spcBef>
                <a:spcPts val="600"/>
              </a:spcBef>
              <a:buFontTx/>
              <a:buNone/>
              <a:defRPr/>
            </a:lvl2pPr>
            <a:lvl3pPr marL="216000">
              <a:spcBef>
                <a:spcPts val="600"/>
              </a:spcBef>
              <a:defRPr/>
            </a:lvl3pPr>
            <a:lvl4pPr marL="432000">
              <a:spcBef>
                <a:spcPts val="600"/>
              </a:spcBef>
              <a:defRPr/>
            </a:lvl4pPr>
            <a:lvl5pPr marL="648000">
              <a:spcBef>
                <a:spcPts val="600"/>
              </a:spcBef>
              <a:defRPr/>
            </a:lvl5pPr>
          </a:lstStyle>
          <a:p>
            <a:pPr lvl="0"/>
            <a:r>
              <a:rPr lang="de-DE" dirty="0"/>
              <a:t>Vorname Nachname Md 14pt</a:t>
            </a:r>
          </a:p>
          <a:p>
            <a:pPr lvl="1"/>
            <a:r>
              <a:rPr lang="de-DE" dirty="0"/>
              <a:t>Zweite Ebene Position </a:t>
            </a:r>
            <a:r>
              <a:rPr lang="de-DE" dirty="0" err="1"/>
              <a:t>Lt</a:t>
            </a:r>
            <a:r>
              <a:rPr lang="de-DE" dirty="0"/>
              <a:t> 14pt</a:t>
            </a:r>
          </a:p>
          <a:p>
            <a:pPr lvl="2"/>
            <a:r>
              <a:rPr lang="de-DE" dirty="0"/>
              <a:t>Dritte Ebene</a:t>
            </a:r>
          </a:p>
          <a:p>
            <a:pPr lvl="3"/>
            <a:r>
              <a:rPr lang="de-DE" dirty="0"/>
              <a:t>Vierte Ebene</a:t>
            </a:r>
          </a:p>
          <a:p>
            <a:pPr lvl="4"/>
            <a:r>
              <a:rPr lang="de-DE" dirty="0"/>
              <a:t>Fünfte Ebene</a:t>
            </a:r>
          </a:p>
        </p:txBody>
      </p:sp>
      <p:sp>
        <p:nvSpPr>
          <p:cNvPr id="14" name="Inhaltsplatzhalter 2">
            <a:extLst>
              <a:ext uri="{FF2B5EF4-FFF2-40B4-BE49-F238E27FC236}">
                <a16:creationId xmlns:a16="http://schemas.microsoft.com/office/drawing/2014/main" id="{F3CB4BEB-5EBA-1A1C-1847-9AE4D08DD3FC}"/>
              </a:ext>
            </a:extLst>
          </p:cNvPr>
          <p:cNvSpPr>
            <a:spLocks noGrp="1"/>
          </p:cNvSpPr>
          <p:nvPr>
            <p:ph idx="21" hasCustomPrompt="1"/>
          </p:nvPr>
        </p:nvSpPr>
        <p:spPr>
          <a:xfrm>
            <a:off x="8265132" y="1944440"/>
            <a:ext cx="3376800" cy="4354453"/>
          </a:xfrm>
        </p:spPr>
        <p:txBody>
          <a:bodyPr/>
          <a:lstStyle>
            <a:lvl1pPr>
              <a:spcBef>
                <a:spcPts val="600"/>
              </a:spcBef>
              <a:defRPr>
                <a:latin typeface="Sparkasse Medium" panose="020B0603080202020204" pitchFamily="34" charset="0"/>
              </a:defRPr>
            </a:lvl1pPr>
            <a:lvl2pPr marL="0" indent="0">
              <a:spcBef>
                <a:spcPts val="600"/>
              </a:spcBef>
              <a:buFontTx/>
              <a:buNone/>
              <a:defRPr/>
            </a:lvl2pPr>
            <a:lvl3pPr marL="216000">
              <a:spcBef>
                <a:spcPts val="600"/>
              </a:spcBef>
              <a:defRPr/>
            </a:lvl3pPr>
            <a:lvl4pPr marL="432000">
              <a:spcBef>
                <a:spcPts val="600"/>
              </a:spcBef>
              <a:defRPr/>
            </a:lvl4pPr>
            <a:lvl5pPr marL="648000">
              <a:spcBef>
                <a:spcPts val="600"/>
              </a:spcBef>
              <a:defRPr/>
            </a:lvl5pPr>
          </a:lstStyle>
          <a:p>
            <a:pPr lvl="0"/>
            <a:r>
              <a:rPr lang="de-DE" dirty="0"/>
              <a:t>Vorname Nachname Md 14pt</a:t>
            </a:r>
          </a:p>
          <a:p>
            <a:pPr lvl="1"/>
            <a:r>
              <a:rPr lang="de-DE" dirty="0"/>
              <a:t>Zweite Ebene Position </a:t>
            </a:r>
            <a:r>
              <a:rPr lang="de-DE" dirty="0" err="1"/>
              <a:t>Lt</a:t>
            </a:r>
            <a:r>
              <a:rPr lang="de-DE" dirty="0"/>
              <a:t> 14pt</a:t>
            </a:r>
          </a:p>
          <a:p>
            <a:pPr lvl="2"/>
            <a:r>
              <a:rPr lang="de-DE" dirty="0"/>
              <a:t>Dritte Ebene</a:t>
            </a:r>
          </a:p>
          <a:p>
            <a:pPr lvl="3"/>
            <a:r>
              <a:rPr lang="de-DE" dirty="0"/>
              <a:t>Vierte Ebene</a:t>
            </a:r>
          </a:p>
          <a:p>
            <a:pPr lvl="4"/>
            <a:r>
              <a:rPr lang="de-DE" dirty="0"/>
              <a:t>Fünfte Ebene</a:t>
            </a:r>
          </a:p>
        </p:txBody>
      </p:sp>
      <p:sp>
        <p:nvSpPr>
          <p:cNvPr id="19" name="Textplatzhalter 2">
            <a:extLst>
              <a:ext uri="{FF2B5EF4-FFF2-40B4-BE49-F238E27FC236}">
                <a16:creationId xmlns:a16="http://schemas.microsoft.com/office/drawing/2014/main" id="{7526A466-E56F-46AC-EE5A-DB7460E4DAA3}"/>
              </a:ext>
            </a:extLst>
          </p:cNvPr>
          <p:cNvSpPr>
            <a:spLocks noGrp="1"/>
          </p:cNvSpPr>
          <p:nvPr>
            <p:ph type="body" idx="22" hasCustomPrompt="1"/>
          </p:nvPr>
        </p:nvSpPr>
        <p:spPr>
          <a:xfrm>
            <a:off x="1151662" y="1545456"/>
            <a:ext cx="3376800" cy="154739"/>
          </a:xfrm>
          <a:blipFill>
            <a:blip r:embed="rId2">
              <a:extLst>
                <a:ext uri="{96DAC541-7B7A-43D3-8B79-37D633B846F1}">
                  <asvg:svgBlip xmlns:asvg="http://schemas.microsoft.com/office/drawing/2016/SVG/main" r:embed="rId3"/>
                </a:ext>
              </a:extLst>
            </a:blip>
            <a:stretch>
              <a:fillRect t="46781" b="46784"/>
            </a:stretch>
          </a:blipFill>
        </p:spPr>
        <p:txBody>
          <a:bodyPr anchor="t" anchorCtr="0"/>
          <a:lstStyle>
            <a:lvl1pPr marL="0" indent="0" algn="l">
              <a:lnSpc>
                <a:spcPct val="100000"/>
              </a:lnSpc>
              <a:spcBef>
                <a:spcPts val="0"/>
              </a:spcBef>
              <a:buNone/>
              <a:defRPr sz="100">
                <a:blipFill>
                  <a:blip r:embed="rId4">
                    <a:extLst>
                      <a:ext uri="{96DAC541-7B7A-43D3-8B79-37D633B846F1}">
                        <asvg:svgBlip xmlns:asvg="http://schemas.microsoft.com/office/drawing/2016/SVG/main" r:embed="rId5"/>
                      </a:ext>
                    </a:extLst>
                  </a:blip>
                  <a:stretch>
                    <a:fillRect t="-12933" b="-12929"/>
                  </a:stretch>
                </a:blipFill>
                <a:latin typeface="Sparkasse Rg" panose="020B05040506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a:t>
            </a:r>
          </a:p>
        </p:txBody>
      </p:sp>
      <p:sp>
        <p:nvSpPr>
          <p:cNvPr id="20" name="Textplatzhalter 2">
            <a:extLst>
              <a:ext uri="{FF2B5EF4-FFF2-40B4-BE49-F238E27FC236}">
                <a16:creationId xmlns:a16="http://schemas.microsoft.com/office/drawing/2014/main" id="{7BC5A927-461E-1834-790A-050EA1E4B82A}"/>
              </a:ext>
            </a:extLst>
          </p:cNvPr>
          <p:cNvSpPr>
            <a:spLocks noGrp="1"/>
          </p:cNvSpPr>
          <p:nvPr>
            <p:ph type="body" idx="23" hasCustomPrompt="1"/>
          </p:nvPr>
        </p:nvSpPr>
        <p:spPr>
          <a:xfrm>
            <a:off x="4709750" y="1545456"/>
            <a:ext cx="3376800" cy="154739"/>
          </a:xfrm>
          <a:blipFill>
            <a:blip r:embed="rId2">
              <a:extLst>
                <a:ext uri="{96DAC541-7B7A-43D3-8B79-37D633B846F1}">
                  <asvg:svgBlip xmlns:asvg="http://schemas.microsoft.com/office/drawing/2016/SVG/main" r:embed="rId3"/>
                </a:ext>
              </a:extLst>
            </a:blip>
            <a:stretch>
              <a:fillRect t="46781" b="46784"/>
            </a:stretch>
          </a:blipFill>
        </p:spPr>
        <p:txBody>
          <a:bodyPr anchor="t" anchorCtr="0"/>
          <a:lstStyle>
            <a:lvl1pPr marL="0" indent="0" algn="l">
              <a:lnSpc>
                <a:spcPct val="100000"/>
              </a:lnSpc>
              <a:spcBef>
                <a:spcPts val="0"/>
              </a:spcBef>
              <a:buNone/>
              <a:defRPr sz="100">
                <a:blipFill>
                  <a:blip r:embed="rId4">
                    <a:extLst>
                      <a:ext uri="{96DAC541-7B7A-43D3-8B79-37D633B846F1}">
                        <asvg:svgBlip xmlns:asvg="http://schemas.microsoft.com/office/drawing/2016/SVG/main" r:embed="rId5"/>
                      </a:ext>
                    </a:extLst>
                  </a:blip>
                  <a:stretch>
                    <a:fillRect t="-12933" b="-12929"/>
                  </a:stretch>
                </a:blipFill>
                <a:latin typeface="Sparkasse Rg" panose="020B05040506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a:t>
            </a:r>
          </a:p>
        </p:txBody>
      </p:sp>
      <p:sp>
        <p:nvSpPr>
          <p:cNvPr id="21" name="Textplatzhalter 2">
            <a:extLst>
              <a:ext uri="{FF2B5EF4-FFF2-40B4-BE49-F238E27FC236}">
                <a16:creationId xmlns:a16="http://schemas.microsoft.com/office/drawing/2014/main" id="{BE5AE043-F4BB-BC6A-A6DA-F808F49A00DA}"/>
              </a:ext>
            </a:extLst>
          </p:cNvPr>
          <p:cNvSpPr>
            <a:spLocks noGrp="1"/>
          </p:cNvSpPr>
          <p:nvPr>
            <p:ph type="body" idx="24" hasCustomPrompt="1"/>
          </p:nvPr>
        </p:nvSpPr>
        <p:spPr>
          <a:xfrm>
            <a:off x="8265132" y="1545456"/>
            <a:ext cx="3376800" cy="154739"/>
          </a:xfrm>
          <a:blipFill>
            <a:blip r:embed="rId2">
              <a:extLst>
                <a:ext uri="{96DAC541-7B7A-43D3-8B79-37D633B846F1}">
                  <asvg:svgBlip xmlns:asvg="http://schemas.microsoft.com/office/drawing/2016/SVG/main" r:embed="rId3"/>
                </a:ext>
              </a:extLst>
            </a:blip>
            <a:stretch>
              <a:fillRect t="46781" b="46784"/>
            </a:stretch>
          </a:blipFill>
        </p:spPr>
        <p:txBody>
          <a:bodyPr anchor="t" anchorCtr="0"/>
          <a:lstStyle>
            <a:lvl1pPr marL="0" indent="0" algn="l">
              <a:lnSpc>
                <a:spcPct val="100000"/>
              </a:lnSpc>
              <a:spcBef>
                <a:spcPts val="0"/>
              </a:spcBef>
              <a:buNone/>
              <a:defRPr sz="100">
                <a:blipFill>
                  <a:blip r:embed="rId4">
                    <a:extLst>
                      <a:ext uri="{96DAC541-7B7A-43D3-8B79-37D633B846F1}">
                        <asvg:svgBlip xmlns:asvg="http://schemas.microsoft.com/office/drawing/2016/SVG/main" r:embed="rId5"/>
                      </a:ext>
                    </a:extLst>
                  </a:blip>
                  <a:stretch>
                    <a:fillRect t="-12933" b="-12929"/>
                  </a:stretch>
                </a:blipFill>
                <a:latin typeface="Sparkasse Rg" panose="020B05040506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a:t>
            </a:r>
          </a:p>
        </p:txBody>
      </p:sp>
      <p:sp>
        <p:nvSpPr>
          <p:cNvPr id="4" name="Fußzeilenplatzhalter 3">
            <a:extLst>
              <a:ext uri="{FF2B5EF4-FFF2-40B4-BE49-F238E27FC236}">
                <a16:creationId xmlns:a16="http://schemas.microsoft.com/office/drawing/2014/main" id="{DEBB5C08-E9AF-4222-A6A7-C039C143FEA0}"/>
              </a:ext>
            </a:extLst>
          </p:cNvPr>
          <p:cNvSpPr>
            <a:spLocks noGrp="1"/>
          </p:cNvSpPr>
          <p:nvPr>
            <p:ph type="ftr" sz="quarter" idx="25"/>
          </p:nvPr>
        </p:nvSpPr>
        <p:spPr/>
        <p:txBody>
          <a:bodyPr/>
          <a:lstStyle/>
          <a:p>
            <a:r>
              <a:rPr lang="de-DE" dirty="0"/>
              <a:t>KISPA |  KI weltweit | Dezember 24</a:t>
            </a:r>
          </a:p>
        </p:txBody>
      </p:sp>
    </p:spTree>
    <p:extLst>
      <p:ext uri="{BB962C8B-B14F-4D97-AF65-F5344CB8AC3E}">
        <p14:creationId xmlns:p14="http://schemas.microsoft.com/office/powerpoint/2010/main" val="3891163070"/>
      </p:ext>
    </p:extLst>
  </p:cSld>
  <p:clrMapOvr>
    <a:masterClrMapping/>
  </p:clrMapOvr>
  <p:hf hd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chlussfolie #3">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4C9472F0-A680-F551-2CE0-55510A127A22}"/>
              </a:ext>
            </a:extLst>
          </p:cNvPr>
          <p:cNvSpPr>
            <a:spLocks noGrp="1"/>
          </p:cNvSpPr>
          <p:nvPr>
            <p:ph type="sldNum" sz="quarter" idx="12"/>
          </p:nvPr>
        </p:nvSpPr>
        <p:spPr/>
        <p:txBody>
          <a:bodyPr/>
          <a:lstStyle/>
          <a:p>
            <a:fld id="{59F716AE-B1C6-41F5-8EFD-31941EDB35D4}" type="slidenum">
              <a:rPr lang="de-DE" smtClean="0"/>
              <a:t>‹Nr.›</a:t>
            </a:fld>
            <a:endParaRPr lang="de-DE"/>
          </a:p>
        </p:txBody>
      </p:sp>
      <p:sp>
        <p:nvSpPr>
          <p:cNvPr id="3" name="Textplatzhalter 2">
            <a:extLst>
              <a:ext uri="{FF2B5EF4-FFF2-40B4-BE49-F238E27FC236}">
                <a16:creationId xmlns:a16="http://schemas.microsoft.com/office/drawing/2014/main" id="{7FE0082D-19D5-8BF0-D404-DB6543B574A1}"/>
              </a:ext>
            </a:extLst>
          </p:cNvPr>
          <p:cNvSpPr>
            <a:spLocks noGrp="1"/>
          </p:cNvSpPr>
          <p:nvPr>
            <p:ph type="body" idx="13" hasCustomPrompt="1"/>
          </p:nvPr>
        </p:nvSpPr>
        <p:spPr>
          <a:xfrm>
            <a:off x="1152000" y="266400"/>
            <a:ext cx="10490400" cy="180000"/>
          </a:xfrm>
        </p:spPr>
        <p:txBody>
          <a:bodyPr/>
          <a:lstStyle>
            <a:lvl1pPr marL="0" indent="0" algn="l">
              <a:lnSpc>
                <a:spcPct val="100000"/>
              </a:lnSpc>
              <a:spcBef>
                <a:spcPts val="0"/>
              </a:spcBef>
              <a:buNone/>
              <a:defRPr sz="1200">
                <a:solidFill>
                  <a:schemeClr val="tx1"/>
                </a:solidFill>
                <a:latin typeface="Sparkasse Rg" panose="020B05040506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Topline</a:t>
            </a:r>
            <a:r>
              <a:rPr lang="de-DE" dirty="0"/>
              <a:t> Sparkasse Regular 12pt</a:t>
            </a:r>
          </a:p>
        </p:txBody>
      </p:sp>
      <p:sp>
        <p:nvSpPr>
          <p:cNvPr id="7" name="Textplatzhalter 2">
            <a:extLst>
              <a:ext uri="{FF2B5EF4-FFF2-40B4-BE49-F238E27FC236}">
                <a16:creationId xmlns:a16="http://schemas.microsoft.com/office/drawing/2014/main" id="{21463CB0-70E4-1CC6-2852-FA585A6618C7}"/>
              </a:ext>
            </a:extLst>
          </p:cNvPr>
          <p:cNvSpPr>
            <a:spLocks noGrp="1"/>
          </p:cNvSpPr>
          <p:nvPr>
            <p:ph type="body" idx="14" hasCustomPrompt="1"/>
          </p:nvPr>
        </p:nvSpPr>
        <p:spPr>
          <a:xfrm>
            <a:off x="1152000" y="972000"/>
            <a:ext cx="10490400" cy="324000"/>
          </a:xfrm>
        </p:spPr>
        <p:txBody>
          <a:bodyPr/>
          <a:lstStyle>
            <a:lvl1pPr marL="0" indent="0" algn="l">
              <a:lnSpc>
                <a:spcPct val="100000"/>
              </a:lnSpc>
              <a:spcBef>
                <a:spcPts val="0"/>
              </a:spcBef>
              <a:buNone/>
              <a:defRPr sz="1800">
                <a:solidFill>
                  <a:schemeClr val="tx2"/>
                </a:solidFill>
                <a:latin typeface="Sparkasse Medium" panose="020B060308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Optionale </a:t>
            </a:r>
            <a:r>
              <a:rPr lang="de-DE" dirty="0" err="1"/>
              <a:t>Subline</a:t>
            </a:r>
            <a:r>
              <a:rPr lang="de-DE" dirty="0"/>
              <a:t> einzeilig in Sparkasse Medium 18pt</a:t>
            </a:r>
          </a:p>
        </p:txBody>
      </p:sp>
      <p:sp>
        <p:nvSpPr>
          <p:cNvPr id="8" name="Titel 1">
            <a:extLst>
              <a:ext uri="{FF2B5EF4-FFF2-40B4-BE49-F238E27FC236}">
                <a16:creationId xmlns:a16="http://schemas.microsoft.com/office/drawing/2014/main" id="{3C26E2FE-188E-385F-0B05-B40F0C11B679}"/>
              </a:ext>
            </a:extLst>
          </p:cNvPr>
          <p:cNvSpPr>
            <a:spLocks noGrp="1"/>
          </p:cNvSpPr>
          <p:nvPr>
            <p:ph type="title" hasCustomPrompt="1"/>
          </p:nvPr>
        </p:nvSpPr>
        <p:spPr>
          <a:xfrm>
            <a:off x="1153318" y="484127"/>
            <a:ext cx="10488614" cy="468000"/>
          </a:xfrm>
        </p:spPr>
        <p:txBody>
          <a:bodyPr/>
          <a:lstStyle>
            <a:lvl1pPr>
              <a:defRPr/>
            </a:lvl1pPr>
          </a:lstStyle>
          <a:p>
            <a:r>
              <a:rPr lang="de-DE" dirty="0"/>
              <a:t>Headline Sparkasse Head 28pt ein- bis max. zweizeilig </a:t>
            </a:r>
          </a:p>
        </p:txBody>
      </p:sp>
      <p:sp>
        <p:nvSpPr>
          <p:cNvPr id="36" name="Bildplatzhalter 35">
            <a:extLst>
              <a:ext uri="{FF2B5EF4-FFF2-40B4-BE49-F238E27FC236}">
                <a16:creationId xmlns:a16="http://schemas.microsoft.com/office/drawing/2014/main" id="{817E9866-9929-F640-5DA4-DD8B3CF14969}"/>
              </a:ext>
            </a:extLst>
          </p:cNvPr>
          <p:cNvSpPr>
            <a:spLocks noGrp="1"/>
          </p:cNvSpPr>
          <p:nvPr>
            <p:ph type="pic" sz="quarter" idx="18" hasCustomPrompt="1"/>
          </p:nvPr>
        </p:nvSpPr>
        <p:spPr>
          <a:xfrm>
            <a:off x="1149508" y="1623404"/>
            <a:ext cx="1602025" cy="1602000"/>
          </a:xfrm>
          <a:noFill/>
        </p:spPr>
        <p:txBody>
          <a:bodyPr lIns="36000" tIns="36000"/>
          <a:lstStyle>
            <a:lvl1pPr>
              <a:lnSpc>
                <a:spcPct val="100000"/>
              </a:lnSpc>
              <a:spcBef>
                <a:spcPts val="0"/>
              </a:spcBef>
              <a:defRPr sz="900"/>
            </a:lvl1pPr>
          </a:lstStyle>
          <a:p>
            <a:r>
              <a:rPr lang="de-DE" dirty="0"/>
              <a:t>Bitte fügen Sie ein Bild über Klick auf das Symbol im Platzhalter ein.</a:t>
            </a:r>
            <a:br>
              <a:rPr lang="de-DE" dirty="0"/>
            </a:br>
            <a:r>
              <a:rPr lang="de-DE" dirty="0"/>
              <a:t>Format 4,45 x 4,45 cm.</a:t>
            </a:r>
          </a:p>
        </p:txBody>
      </p:sp>
      <p:sp>
        <p:nvSpPr>
          <p:cNvPr id="38" name="Inhaltsplatzhalter 2">
            <a:extLst>
              <a:ext uri="{FF2B5EF4-FFF2-40B4-BE49-F238E27FC236}">
                <a16:creationId xmlns:a16="http://schemas.microsoft.com/office/drawing/2014/main" id="{879E688B-AD51-34BE-008F-2C5E84AA2757}"/>
              </a:ext>
            </a:extLst>
          </p:cNvPr>
          <p:cNvSpPr>
            <a:spLocks noGrp="1"/>
          </p:cNvSpPr>
          <p:nvPr>
            <p:ph idx="19" hasCustomPrompt="1"/>
          </p:nvPr>
        </p:nvSpPr>
        <p:spPr>
          <a:xfrm>
            <a:off x="1155290" y="3394145"/>
            <a:ext cx="1596741" cy="2905056"/>
          </a:xfrm>
        </p:spPr>
        <p:txBody>
          <a:bodyPr/>
          <a:lstStyle>
            <a:lvl1pPr>
              <a:spcBef>
                <a:spcPts val="600"/>
              </a:spcBef>
              <a:defRPr sz="1200">
                <a:latin typeface="Sparkasse Medium" panose="020B0603080202020204" pitchFamily="34" charset="0"/>
              </a:defRPr>
            </a:lvl1pPr>
            <a:lvl2pPr marL="0" indent="0">
              <a:spcBef>
                <a:spcPts val="600"/>
              </a:spcBef>
              <a:buFontTx/>
              <a:buNone/>
              <a:defRPr sz="1200"/>
            </a:lvl2pPr>
            <a:lvl3pPr marL="216000">
              <a:spcBef>
                <a:spcPts val="600"/>
              </a:spcBef>
              <a:defRPr sz="1200"/>
            </a:lvl3pPr>
            <a:lvl4pPr marL="432000">
              <a:spcBef>
                <a:spcPts val="600"/>
              </a:spcBef>
              <a:defRPr sz="1200"/>
            </a:lvl4pPr>
            <a:lvl5pPr marL="648000">
              <a:spcBef>
                <a:spcPts val="600"/>
              </a:spcBef>
              <a:defRPr sz="1200"/>
            </a:lvl5pPr>
          </a:lstStyle>
          <a:p>
            <a:pPr lvl="0"/>
            <a:r>
              <a:rPr lang="de-DE" dirty="0"/>
              <a:t>Vorname Nachname Md 12pt</a:t>
            </a:r>
          </a:p>
          <a:p>
            <a:pPr lvl="1"/>
            <a:r>
              <a:rPr lang="de-DE" dirty="0"/>
              <a:t>Zweite Ebene Position </a:t>
            </a:r>
            <a:r>
              <a:rPr lang="de-DE" dirty="0" err="1"/>
              <a:t>Lt</a:t>
            </a:r>
            <a:r>
              <a:rPr lang="de-DE" dirty="0"/>
              <a:t> 12pt</a:t>
            </a:r>
          </a:p>
          <a:p>
            <a:pPr lvl="2"/>
            <a:r>
              <a:rPr lang="de-DE" dirty="0"/>
              <a:t>Dritte Ebene</a:t>
            </a:r>
          </a:p>
          <a:p>
            <a:pPr lvl="3"/>
            <a:r>
              <a:rPr lang="de-DE" dirty="0"/>
              <a:t>Vierte Ebene</a:t>
            </a:r>
          </a:p>
          <a:p>
            <a:pPr lvl="4"/>
            <a:r>
              <a:rPr lang="de-DE" dirty="0"/>
              <a:t>Fünfte Ebene</a:t>
            </a:r>
          </a:p>
        </p:txBody>
      </p:sp>
      <p:sp>
        <p:nvSpPr>
          <p:cNvPr id="32" name="Bildplatzhalter 35">
            <a:extLst>
              <a:ext uri="{FF2B5EF4-FFF2-40B4-BE49-F238E27FC236}">
                <a16:creationId xmlns:a16="http://schemas.microsoft.com/office/drawing/2014/main" id="{45811CDE-E580-15BD-0797-02ADC0B15142}"/>
              </a:ext>
            </a:extLst>
          </p:cNvPr>
          <p:cNvSpPr>
            <a:spLocks noGrp="1"/>
          </p:cNvSpPr>
          <p:nvPr>
            <p:ph type="pic" sz="quarter" idx="20" hasCustomPrompt="1"/>
          </p:nvPr>
        </p:nvSpPr>
        <p:spPr>
          <a:xfrm>
            <a:off x="2928406" y="1623404"/>
            <a:ext cx="1602025" cy="1602000"/>
          </a:xfrm>
          <a:noFill/>
        </p:spPr>
        <p:txBody>
          <a:bodyPr lIns="36000" tIns="36000"/>
          <a:lstStyle>
            <a:lvl1pPr>
              <a:lnSpc>
                <a:spcPct val="100000"/>
              </a:lnSpc>
              <a:spcBef>
                <a:spcPts val="0"/>
              </a:spcBef>
              <a:defRPr sz="900"/>
            </a:lvl1pPr>
          </a:lstStyle>
          <a:p>
            <a:r>
              <a:rPr lang="de-DE" dirty="0"/>
              <a:t>Bitte fügen Sie ein Bild über Klick auf das Symbol im Platzhalter ein.</a:t>
            </a:r>
            <a:br>
              <a:rPr lang="de-DE" dirty="0"/>
            </a:br>
            <a:r>
              <a:rPr lang="de-DE" dirty="0"/>
              <a:t>Format 4,45 x 4,45 cm.</a:t>
            </a:r>
          </a:p>
        </p:txBody>
      </p:sp>
      <p:sp>
        <p:nvSpPr>
          <p:cNvPr id="33" name="Inhaltsplatzhalter 2">
            <a:extLst>
              <a:ext uri="{FF2B5EF4-FFF2-40B4-BE49-F238E27FC236}">
                <a16:creationId xmlns:a16="http://schemas.microsoft.com/office/drawing/2014/main" id="{5DB9AD0E-77D5-46BA-FA71-F13FE65A83E0}"/>
              </a:ext>
            </a:extLst>
          </p:cNvPr>
          <p:cNvSpPr>
            <a:spLocks noGrp="1"/>
          </p:cNvSpPr>
          <p:nvPr>
            <p:ph idx="21" hasCustomPrompt="1"/>
          </p:nvPr>
        </p:nvSpPr>
        <p:spPr>
          <a:xfrm>
            <a:off x="2933688" y="3394145"/>
            <a:ext cx="1596741" cy="2905056"/>
          </a:xfrm>
        </p:spPr>
        <p:txBody>
          <a:bodyPr/>
          <a:lstStyle>
            <a:lvl1pPr>
              <a:spcBef>
                <a:spcPts val="600"/>
              </a:spcBef>
              <a:defRPr sz="1200">
                <a:latin typeface="Sparkasse Medium" panose="020B0603080202020204" pitchFamily="34" charset="0"/>
              </a:defRPr>
            </a:lvl1pPr>
            <a:lvl2pPr marL="0" indent="0">
              <a:spcBef>
                <a:spcPts val="600"/>
              </a:spcBef>
              <a:buFontTx/>
              <a:buNone/>
              <a:defRPr sz="1200"/>
            </a:lvl2pPr>
            <a:lvl3pPr marL="216000">
              <a:spcBef>
                <a:spcPts val="600"/>
              </a:spcBef>
              <a:defRPr sz="1200"/>
            </a:lvl3pPr>
            <a:lvl4pPr marL="432000">
              <a:spcBef>
                <a:spcPts val="600"/>
              </a:spcBef>
              <a:defRPr sz="1200"/>
            </a:lvl4pPr>
            <a:lvl5pPr marL="648000">
              <a:spcBef>
                <a:spcPts val="600"/>
              </a:spcBef>
              <a:defRPr sz="1200"/>
            </a:lvl5pPr>
          </a:lstStyle>
          <a:p>
            <a:pPr lvl="0"/>
            <a:r>
              <a:rPr lang="de-DE" dirty="0"/>
              <a:t>Vorname Nachname Md 12pt</a:t>
            </a:r>
          </a:p>
          <a:p>
            <a:pPr lvl="1"/>
            <a:r>
              <a:rPr lang="de-DE" dirty="0"/>
              <a:t>Zweite Ebene Position </a:t>
            </a:r>
            <a:r>
              <a:rPr lang="de-DE" dirty="0" err="1"/>
              <a:t>Lt</a:t>
            </a:r>
            <a:r>
              <a:rPr lang="de-DE" dirty="0"/>
              <a:t> 12pt</a:t>
            </a:r>
          </a:p>
          <a:p>
            <a:pPr lvl="2"/>
            <a:r>
              <a:rPr lang="de-DE" dirty="0"/>
              <a:t>Dritte Ebene</a:t>
            </a:r>
          </a:p>
          <a:p>
            <a:pPr lvl="3"/>
            <a:r>
              <a:rPr lang="de-DE" dirty="0"/>
              <a:t>Vierte Ebene</a:t>
            </a:r>
          </a:p>
          <a:p>
            <a:pPr lvl="4"/>
            <a:r>
              <a:rPr lang="de-DE" dirty="0"/>
              <a:t>Fünfte Ebene</a:t>
            </a:r>
          </a:p>
        </p:txBody>
      </p:sp>
      <p:sp>
        <p:nvSpPr>
          <p:cNvPr id="34" name="Bildplatzhalter 35">
            <a:extLst>
              <a:ext uri="{FF2B5EF4-FFF2-40B4-BE49-F238E27FC236}">
                <a16:creationId xmlns:a16="http://schemas.microsoft.com/office/drawing/2014/main" id="{8908C699-57C4-8333-01F9-CE9CBBD6C7F7}"/>
              </a:ext>
            </a:extLst>
          </p:cNvPr>
          <p:cNvSpPr>
            <a:spLocks noGrp="1"/>
          </p:cNvSpPr>
          <p:nvPr>
            <p:ph type="pic" sz="quarter" idx="22" hasCustomPrompt="1"/>
          </p:nvPr>
        </p:nvSpPr>
        <p:spPr>
          <a:xfrm>
            <a:off x="4707304" y="1623404"/>
            <a:ext cx="1602025" cy="1602000"/>
          </a:xfrm>
          <a:noFill/>
        </p:spPr>
        <p:txBody>
          <a:bodyPr lIns="36000" tIns="36000"/>
          <a:lstStyle>
            <a:lvl1pPr>
              <a:lnSpc>
                <a:spcPct val="100000"/>
              </a:lnSpc>
              <a:spcBef>
                <a:spcPts val="0"/>
              </a:spcBef>
              <a:defRPr sz="900"/>
            </a:lvl1pPr>
          </a:lstStyle>
          <a:p>
            <a:r>
              <a:rPr lang="de-DE" dirty="0"/>
              <a:t>Bitte fügen Sie ein Bild über Klick auf das Symbol im Platzhalter ein.</a:t>
            </a:r>
            <a:br>
              <a:rPr lang="de-DE" dirty="0"/>
            </a:br>
            <a:r>
              <a:rPr lang="de-DE" dirty="0"/>
              <a:t>Format 4,45 x 4,45 cm.</a:t>
            </a:r>
          </a:p>
        </p:txBody>
      </p:sp>
      <p:sp>
        <p:nvSpPr>
          <p:cNvPr id="35" name="Inhaltsplatzhalter 2">
            <a:extLst>
              <a:ext uri="{FF2B5EF4-FFF2-40B4-BE49-F238E27FC236}">
                <a16:creationId xmlns:a16="http://schemas.microsoft.com/office/drawing/2014/main" id="{AC928720-2BDA-79F4-DE73-37CC9FFEF73D}"/>
              </a:ext>
            </a:extLst>
          </p:cNvPr>
          <p:cNvSpPr>
            <a:spLocks noGrp="1"/>
          </p:cNvSpPr>
          <p:nvPr>
            <p:ph idx="23" hasCustomPrompt="1"/>
          </p:nvPr>
        </p:nvSpPr>
        <p:spPr>
          <a:xfrm>
            <a:off x="4709323" y="3394145"/>
            <a:ext cx="1596741" cy="2905056"/>
          </a:xfrm>
        </p:spPr>
        <p:txBody>
          <a:bodyPr/>
          <a:lstStyle>
            <a:lvl1pPr>
              <a:spcBef>
                <a:spcPts val="600"/>
              </a:spcBef>
              <a:defRPr sz="1200">
                <a:latin typeface="Sparkasse Medium" panose="020B0603080202020204" pitchFamily="34" charset="0"/>
              </a:defRPr>
            </a:lvl1pPr>
            <a:lvl2pPr marL="0" indent="0">
              <a:spcBef>
                <a:spcPts val="600"/>
              </a:spcBef>
              <a:buFontTx/>
              <a:buNone/>
              <a:defRPr sz="1200"/>
            </a:lvl2pPr>
            <a:lvl3pPr marL="216000">
              <a:spcBef>
                <a:spcPts val="600"/>
              </a:spcBef>
              <a:defRPr sz="1200"/>
            </a:lvl3pPr>
            <a:lvl4pPr marL="432000">
              <a:spcBef>
                <a:spcPts val="600"/>
              </a:spcBef>
              <a:defRPr sz="1200"/>
            </a:lvl4pPr>
            <a:lvl5pPr marL="648000">
              <a:spcBef>
                <a:spcPts val="600"/>
              </a:spcBef>
              <a:defRPr sz="1200"/>
            </a:lvl5pPr>
          </a:lstStyle>
          <a:p>
            <a:pPr lvl="0"/>
            <a:r>
              <a:rPr lang="de-DE" dirty="0"/>
              <a:t>Vorname Nachname Md 12pt</a:t>
            </a:r>
          </a:p>
          <a:p>
            <a:pPr lvl="1"/>
            <a:r>
              <a:rPr lang="de-DE" dirty="0"/>
              <a:t>Zweite Ebene Position </a:t>
            </a:r>
            <a:r>
              <a:rPr lang="de-DE" dirty="0" err="1"/>
              <a:t>Lt</a:t>
            </a:r>
            <a:r>
              <a:rPr lang="de-DE" dirty="0"/>
              <a:t> 12pt</a:t>
            </a:r>
          </a:p>
          <a:p>
            <a:pPr lvl="2"/>
            <a:r>
              <a:rPr lang="de-DE" dirty="0"/>
              <a:t>Dritte Ebene</a:t>
            </a:r>
          </a:p>
          <a:p>
            <a:pPr lvl="3"/>
            <a:r>
              <a:rPr lang="de-DE" dirty="0"/>
              <a:t>Vierte Ebene</a:t>
            </a:r>
          </a:p>
          <a:p>
            <a:pPr lvl="4"/>
            <a:r>
              <a:rPr lang="de-DE" dirty="0"/>
              <a:t>Fünfte Ebene</a:t>
            </a:r>
          </a:p>
        </p:txBody>
      </p:sp>
      <p:sp>
        <p:nvSpPr>
          <p:cNvPr id="37" name="Bildplatzhalter 35">
            <a:extLst>
              <a:ext uri="{FF2B5EF4-FFF2-40B4-BE49-F238E27FC236}">
                <a16:creationId xmlns:a16="http://schemas.microsoft.com/office/drawing/2014/main" id="{147CE74B-258E-80F9-DCF0-F8754A3F79ED}"/>
              </a:ext>
            </a:extLst>
          </p:cNvPr>
          <p:cNvSpPr>
            <a:spLocks noGrp="1"/>
          </p:cNvSpPr>
          <p:nvPr>
            <p:ph type="pic" sz="quarter" idx="24" hasCustomPrompt="1"/>
          </p:nvPr>
        </p:nvSpPr>
        <p:spPr>
          <a:xfrm>
            <a:off x="6486202" y="1623404"/>
            <a:ext cx="1602025" cy="1602000"/>
          </a:xfrm>
          <a:noFill/>
        </p:spPr>
        <p:txBody>
          <a:bodyPr lIns="36000" tIns="36000"/>
          <a:lstStyle>
            <a:lvl1pPr>
              <a:lnSpc>
                <a:spcPct val="100000"/>
              </a:lnSpc>
              <a:spcBef>
                <a:spcPts val="0"/>
              </a:spcBef>
              <a:defRPr sz="900"/>
            </a:lvl1pPr>
          </a:lstStyle>
          <a:p>
            <a:r>
              <a:rPr lang="de-DE" dirty="0"/>
              <a:t>Bitte fügen Sie ein Bild über Klick auf das Symbol im Platzhalter ein.</a:t>
            </a:r>
            <a:br>
              <a:rPr lang="de-DE" dirty="0"/>
            </a:br>
            <a:r>
              <a:rPr lang="de-DE" dirty="0"/>
              <a:t>Format 4,45 x 4,45 cm.</a:t>
            </a:r>
          </a:p>
        </p:txBody>
      </p:sp>
      <p:sp>
        <p:nvSpPr>
          <p:cNvPr id="43" name="Inhaltsplatzhalter 2">
            <a:extLst>
              <a:ext uri="{FF2B5EF4-FFF2-40B4-BE49-F238E27FC236}">
                <a16:creationId xmlns:a16="http://schemas.microsoft.com/office/drawing/2014/main" id="{87CA2289-6E12-F79A-551E-BCD26657C34F}"/>
              </a:ext>
            </a:extLst>
          </p:cNvPr>
          <p:cNvSpPr>
            <a:spLocks noGrp="1"/>
          </p:cNvSpPr>
          <p:nvPr>
            <p:ph idx="25" hasCustomPrompt="1"/>
          </p:nvPr>
        </p:nvSpPr>
        <p:spPr>
          <a:xfrm>
            <a:off x="6487723" y="3394145"/>
            <a:ext cx="1596741" cy="2905056"/>
          </a:xfrm>
        </p:spPr>
        <p:txBody>
          <a:bodyPr/>
          <a:lstStyle>
            <a:lvl1pPr>
              <a:spcBef>
                <a:spcPts val="600"/>
              </a:spcBef>
              <a:defRPr sz="1200">
                <a:latin typeface="Sparkasse Medium" panose="020B0603080202020204" pitchFamily="34" charset="0"/>
              </a:defRPr>
            </a:lvl1pPr>
            <a:lvl2pPr marL="0" indent="0">
              <a:spcBef>
                <a:spcPts val="600"/>
              </a:spcBef>
              <a:buFontTx/>
              <a:buNone/>
              <a:defRPr sz="1200"/>
            </a:lvl2pPr>
            <a:lvl3pPr marL="216000">
              <a:spcBef>
                <a:spcPts val="600"/>
              </a:spcBef>
              <a:defRPr sz="1200"/>
            </a:lvl3pPr>
            <a:lvl4pPr marL="432000">
              <a:spcBef>
                <a:spcPts val="600"/>
              </a:spcBef>
              <a:defRPr sz="1200"/>
            </a:lvl4pPr>
            <a:lvl5pPr marL="648000">
              <a:spcBef>
                <a:spcPts val="600"/>
              </a:spcBef>
              <a:defRPr sz="1200"/>
            </a:lvl5pPr>
          </a:lstStyle>
          <a:p>
            <a:pPr lvl="0"/>
            <a:r>
              <a:rPr lang="de-DE" dirty="0"/>
              <a:t>Vorname Nachname Md 12pt</a:t>
            </a:r>
          </a:p>
          <a:p>
            <a:pPr lvl="1"/>
            <a:r>
              <a:rPr lang="de-DE" dirty="0"/>
              <a:t>Zweite Ebene Position </a:t>
            </a:r>
            <a:r>
              <a:rPr lang="de-DE" dirty="0" err="1"/>
              <a:t>Lt</a:t>
            </a:r>
            <a:r>
              <a:rPr lang="de-DE" dirty="0"/>
              <a:t> 12pt</a:t>
            </a:r>
          </a:p>
          <a:p>
            <a:pPr lvl="2"/>
            <a:r>
              <a:rPr lang="de-DE" dirty="0"/>
              <a:t>Dritte Ebene</a:t>
            </a:r>
          </a:p>
          <a:p>
            <a:pPr lvl="3"/>
            <a:r>
              <a:rPr lang="de-DE" dirty="0"/>
              <a:t>Vierte Ebene</a:t>
            </a:r>
          </a:p>
          <a:p>
            <a:pPr lvl="4"/>
            <a:r>
              <a:rPr lang="de-DE" dirty="0"/>
              <a:t>Fünfte Ebene</a:t>
            </a:r>
          </a:p>
        </p:txBody>
      </p:sp>
      <p:sp>
        <p:nvSpPr>
          <p:cNvPr id="44" name="Bildplatzhalter 35">
            <a:extLst>
              <a:ext uri="{FF2B5EF4-FFF2-40B4-BE49-F238E27FC236}">
                <a16:creationId xmlns:a16="http://schemas.microsoft.com/office/drawing/2014/main" id="{2B7C61FC-550C-AC67-8050-5B79719C0EB3}"/>
              </a:ext>
            </a:extLst>
          </p:cNvPr>
          <p:cNvSpPr>
            <a:spLocks noGrp="1"/>
          </p:cNvSpPr>
          <p:nvPr>
            <p:ph type="pic" sz="quarter" idx="26" hasCustomPrompt="1"/>
          </p:nvPr>
        </p:nvSpPr>
        <p:spPr>
          <a:xfrm>
            <a:off x="8265100" y="1623404"/>
            <a:ext cx="1602025" cy="1602000"/>
          </a:xfrm>
          <a:noFill/>
        </p:spPr>
        <p:txBody>
          <a:bodyPr lIns="36000" tIns="36000"/>
          <a:lstStyle>
            <a:lvl1pPr>
              <a:lnSpc>
                <a:spcPct val="100000"/>
              </a:lnSpc>
              <a:spcBef>
                <a:spcPts val="0"/>
              </a:spcBef>
              <a:defRPr sz="900"/>
            </a:lvl1pPr>
          </a:lstStyle>
          <a:p>
            <a:r>
              <a:rPr lang="de-DE" dirty="0"/>
              <a:t>Bitte fügen Sie ein Bild über Klick auf das Symbol im Platzhalter ein.</a:t>
            </a:r>
            <a:br>
              <a:rPr lang="de-DE" dirty="0"/>
            </a:br>
            <a:r>
              <a:rPr lang="de-DE" dirty="0"/>
              <a:t>Format 4,45 x 4,45 cm.</a:t>
            </a:r>
          </a:p>
        </p:txBody>
      </p:sp>
      <p:sp>
        <p:nvSpPr>
          <p:cNvPr id="45" name="Inhaltsplatzhalter 2">
            <a:extLst>
              <a:ext uri="{FF2B5EF4-FFF2-40B4-BE49-F238E27FC236}">
                <a16:creationId xmlns:a16="http://schemas.microsoft.com/office/drawing/2014/main" id="{F07555BD-892C-D8E1-AC9E-D7CC557EAD4D}"/>
              </a:ext>
            </a:extLst>
          </p:cNvPr>
          <p:cNvSpPr>
            <a:spLocks noGrp="1"/>
          </p:cNvSpPr>
          <p:nvPr>
            <p:ph idx="27" hasCustomPrompt="1"/>
          </p:nvPr>
        </p:nvSpPr>
        <p:spPr>
          <a:xfrm>
            <a:off x="8266125" y="3394145"/>
            <a:ext cx="1596741" cy="2905056"/>
          </a:xfrm>
        </p:spPr>
        <p:txBody>
          <a:bodyPr/>
          <a:lstStyle>
            <a:lvl1pPr>
              <a:spcBef>
                <a:spcPts val="600"/>
              </a:spcBef>
              <a:defRPr sz="1200">
                <a:latin typeface="Sparkasse Medium" panose="020B0603080202020204" pitchFamily="34" charset="0"/>
              </a:defRPr>
            </a:lvl1pPr>
            <a:lvl2pPr marL="0" indent="0">
              <a:spcBef>
                <a:spcPts val="600"/>
              </a:spcBef>
              <a:buFontTx/>
              <a:buNone/>
              <a:defRPr sz="1200"/>
            </a:lvl2pPr>
            <a:lvl3pPr marL="216000">
              <a:spcBef>
                <a:spcPts val="600"/>
              </a:spcBef>
              <a:defRPr sz="1200"/>
            </a:lvl3pPr>
            <a:lvl4pPr marL="432000">
              <a:spcBef>
                <a:spcPts val="600"/>
              </a:spcBef>
              <a:defRPr sz="1200"/>
            </a:lvl4pPr>
            <a:lvl5pPr marL="648000">
              <a:spcBef>
                <a:spcPts val="600"/>
              </a:spcBef>
              <a:defRPr sz="1200"/>
            </a:lvl5pPr>
          </a:lstStyle>
          <a:p>
            <a:pPr lvl="0"/>
            <a:r>
              <a:rPr lang="de-DE" dirty="0"/>
              <a:t>Vorname Nachname Md 12pt</a:t>
            </a:r>
          </a:p>
          <a:p>
            <a:pPr lvl="1"/>
            <a:r>
              <a:rPr lang="de-DE" dirty="0"/>
              <a:t>Zweite Ebene Position </a:t>
            </a:r>
            <a:r>
              <a:rPr lang="de-DE" dirty="0" err="1"/>
              <a:t>Lt</a:t>
            </a:r>
            <a:r>
              <a:rPr lang="de-DE" dirty="0"/>
              <a:t> 12pt</a:t>
            </a:r>
          </a:p>
          <a:p>
            <a:pPr lvl="2"/>
            <a:r>
              <a:rPr lang="de-DE" dirty="0"/>
              <a:t>Dritte Ebene</a:t>
            </a:r>
          </a:p>
          <a:p>
            <a:pPr lvl="3"/>
            <a:r>
              <a:rPr lang="de-DE" dirty="0"/>
              <a:t>Vierte Ebene</a:t>
            </a:r>
          </a:p>
          <a:p>
            <a:pPr lvl="4"/>
            <a:r>
              <a:rPr lang="de-DE" dirty="0"/>
              <a:t>Fünfte Ebene</a:t>
            </a:r>
          </a:p>
        </p:txBody>
      </p:sp>
      <p:sp>
        <p:nvSpPr>
          <p:cNvPr id="46" name="Bildplatzhalter 35">
            <a:extLst>
              <a:ext uri="{FF2B5EF4-FFF2-40B4-BE49-F238E27FC236}">
                <a16:creationId xmlns:a16="http://schemas.microsoft.com/office/drawing/2014/main" id="{1F511D09-5F69-B424-F989-3C131D3FB86C}"/>
              </a:ext>
            </a:extLst>
          </p:cNvPr>
          <p:cNvSpPr>
            <a:spLocks noGrp="1"/>
          </p:cNvSpPr>
          <p:nvPr>
            <p:ph type="pic" sz="quarter" idx="28" hasCustomPrompt="1"/>
          </p:nvPr>
        </p:nvSpPr>
        <p:spPr>
          <a:xfrm>
            <a:off x="10044000" y="1623404"/>
            <a:ext cx="1602025" cy="1602000"/>
          </a:xfrm>
          <a:noFill/>
        </p:spPr>
        <p:txBody>
          <a:bodyPr lIns="36000" tIns="36000"/>
          <a:lstStyle>
            <a:lvl1pPr>
              <a:lnSpc>
                <a:spcPct val="100000"/>
              </a:lnSpc>
              <a:spcBef>
                <a:spcPts val="0"/>
              </a:spcBef>
              <a:defRPr sz="900"/>
            </a:lvl1pPr>
          </a:lstStyle>
          <a:p>
            <a:r>
              <a:rPr lang="de-DE" dirty="0"/>
              <a:t>Bitte fügen Sie ein Bild über Klick auf das Symbol im Platzhalter ein.</a:t>
            </a:r>
            <a:br>
              <a:rPr lang="de-DE" dirty="0"/>
            </a:br>
            <a:r>
              <a:rPr lang="de-DE" dirty="0"/>
              <a:t>Format 4,45 x 4,45 cm.</a:t>
            </a:r>
          </a:p>
        </p:txBody>
      </p:sp>
      <p:sp>
        <p:nvSpPr>
          <p:cNvPr id="47" name="Inhaltsplatzhalter 2">
            <a:extLst>
              <a:ext uri="{FF2B5EF4-FFF2-40B4-BE49-F238E27FC236}">
                <a16:creationId xmlns:a16="http://schemas.microsoft.com/office/drawing/2014/main" id="{A6FA8EDB-3F20-68C3-3300-301AEEAB2381}"/>
              </a:ext>
            </a:extLst>
          </p:cNvPr>
          <p:cNvSpPr>
            <a:spLocks noGrp="1"/>
          </p:cNvSpPr>
          <p:nvPr>
            <p:ph idx="29" hasCustomPrompt="1"/>
          </p:nvPr>
        </p:nvSpPr>
        <p:spPr>
          <a:xfrm>
            <a:off x="10044527" y="3394145"/>
            <a:ext cx="1596741" cy="2905056"/>
          </a:xfrm>
        </p:spPr>
        <p:txBody>
          <a:bodyPr/>
          <a:lstStyle>
            <a:lvl1pPr>
              <a:spcBef>
                <a:spcPts val="600"/>
              </a:spcBef>
              <a:defRPr sz="1200">
                <a:latin typeface="Sparkasse Medium" panose="020B0603080202020204" pitchFamily="34" charset="0"/>
              </a:defRPr>
            </a:lvl1pPr>
            <a:lvl2pPr marL="0" indent="0">
              <a:spcBef>
                <a:spcPts val="600"/>
              </a:spcBef>
              <a:buFontTx/>
              <a:buNone/>
              <a:defRPr sz="1200"/>
            </a:lvl2pPr>
            <a:lvl3pPr marL="216000">
              <a:spcBef>
                <a:spcPts val="600"/>
              </a:spcBef>
              <a:defRPr sz="1200"/>
            </a:lvl3pPr>
            <a:lvl4pPr marL="432000">
              <a:spcBef>
                <a:spcPts val="600"/>
              </a:spcBef>
              <a:defRPr sz="1200"/>
            </a:lvl4pPr>
            <a:lvl5pPr marL="648000">
              <a:spcBef>
                <a:spcPts val="600"/>
              </a:spcBef>
              <a:defRPr sz="1200"/>
            </a:lvl5pPr>
          </a:lstStyle>
          <a:p>
            <a:pPr lvl="0"/>
            <a:r>
              <a:rPr lang="de-DE" dirty="0"/>
              <a:t>Vorname Nachname Md 12pt</a:t>
            </a:r>
          </a:p>
          <a:p>
            <a:pPr lvl="1"/>
            <a:r>
              <a:rPr lang="de-DE" dirty="0"/>
              <a:t>Zweite Ebene Position </a:t>
            </a:r>
            <a:r>
              <a:rPr lang="de-DE" dirty="0" err="1"/>
              <a:t>Lt</a:t>
            </a:r>
            <a:r>
              <a:rPr lang="de-DE" dirty="0"/>
              <a:t> 12pt</a:t>
            </a:r>
          </a:p>
          <a:p>
            <a:pPr lvl="2"/>
            <a:r>
              <a:rPr lang="de-DE" dirty="0"/>
              <a:t>Dritte Ebene</a:t>
            </a:r>
          </a:p>
          <a:p>
            <a:pPr lvl="3"/>
            <a:r>
              <a:rPr lang="de-DE" dirty="0"/>
              <a:t>Vierte Ebene</a:t>
            </a:r>
          </a:p>
          <a:p>
            <a:pPr lvl="4"/>
            <a:r>
              <a:rPr lang="de-DE" dirty="0"/>
              <a:t>Fünfte Ebene</a:t>
            </a:r>
          </a:p>
        </p:txBody>
      </p:sp>
      <p:sp>
        <p:nvSpPr>
          <p:cNvPr id="6" name="Fußzeilenplatzhalter 5">
            <a:extLst>
              <a:ext uri="{FF2B5EF4-FFF2-40B4-BE49-F238E27FC236}">
                <a16:creationId xmlns:a16="http://schemas.microsoft.com/office/drawing/2014/main" id="{3060E986-E833-C99B-BE20-29EB356C3277}"/>
              </a:ext>
            </a:extLst>
          </p:cNvPr>
          <p:cNvSpPr>
            <a:spLocks noGrp="1"/>
          </p:cNvSpPr>
          <p:nvPr>
            <p:ph type="ftr" sz="quarter" idx="30"/>
          </p:nvPr>
        </p:nvSpPr>
        <p:spPr/>
        <p:txBody>
          <a:bodyPr/>
          <a:lstStyle/>
          <a:p>
            <a:r>
              <a:rPr lang="de-DE" dirty="0"/>
              <a:t>KISPA |  KI weltweit | Dezember 24</a:t>
            </a:r>
          </a:p>
        </p:txBody>
      </p:sp>
      <p:sp>
        <p:nvSpPr>
          <p:cNvPr id="2" name="Textfeld 1">
            <a:extLst>
              <a:ext uri="{FF2B5EF4-FFF2-40B4-BE49-F238E27FC236}">
                <a16:creationId xmlns:a16="http://schemas.microsoft.com/office/drawing/2014/main" id="{2D188BE3-6E0E-7564-FF25-DD0AEE2B8FAF}"/>
              </a:ext>
            </a:extLst>
          </p:cNvPr>
          <p:cNvSpPr txBox="1"/>
          <p:nvPr userDrawn="1"/>
        </p:nvSpPr>
        <p:spPr>
          <a:xfrm>
            <a:off x="9641541" y="705971"/>
            <a:ext cx="0" cy="0"/>
          </a:xfrm>
          <a:prstGeom prst="rect">
            <a:avLst/>
          </a:prstGeom>
          <a:noFill/>
        </p:spPr>
        <p:txBody>
          <a:bodyPr wrap="none" lIns="0" tIns="0" rIns="0" bIns="0" rtlCol="0">
            <a:noAutofit/>
          </a:bodyPr>
          <a:lstStyle/>
          <a:p>
            <a:pPr algn="l"/>
            <a:endParaRPr lang="de-DE" sz="1400" dirty="0"/>
          </a:p>
        </p:txBody>
      </p:sp>
    </p:spTree>
    <p:extLst>
      <p:ext uri="{BB962C8B-B14F-4D97-AF65-F5344CB8AC3E}">
        <p14:creationId xmlns:p14="http://schemas.microsoft.com/office/powerpoint/2010/main" val="1681987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Folie #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DDD21-CEEB-9115-EF05-767961325E33}"/>
              </a:ext>
            </a:extLst>
          </p:cNvPr>
          <p:cNvSpPr>
            <a:spLocks noGrp="1"/>
          </p:cNvSpPr>
          <p:nvPr>
            <p:ph type="title" hasCustomPrompt="1"/>
          </p:nvPr>
        </p:nvSpPr>
        <p:spPr/>
        <p:txBody>
          <a:bodyPr/>
          <a:lstStyle>
            <a:lvl1pPr>
              <a:defRPr/>
            </a:lvl1pPr>
          </a:lstStyle>
          <a:p>
            <a:r>
              <a:rPr lang="de-DE" dirty="0"/>
              <a:t>Inhalt #2</a:t>
            </a:r>
          </a:p>
        </p:txBody>
      </p:sp>
      <p:sp>
        <p:nvSpPr>
          <p:cNvPr id="6" name="Foliennummernplatzhalter 5">
            <a:extLst>
              <a:ext uri="{FF2B5EF4-FFF2-40B4-BE49-F238E27FC236}">
                <a16:creationId xmlns:a16="http://schemas.microsoft.com/office/drawing/2014/main" id="{8EA2FDFA-7DBE-FFE5-63B4-B2787664D153}"/>
              </a:ext>
            </a:extLst>
          </p:cNvPr>
          <p:cNvSpPr>
            <a:spLocks noGrp="1"/>
          </p:cNvSpPr>
          <p:nvPr>
            <p:ph type="sldNum" sz="quarter" idx="12"/>
          </p:nvPr>
        </p:nvSpPr>
        <p:spPr/>
        <p:txBody>
          <a:bodyPr/>
          <a:lstStyle/>
          <a:p>
            <a:fld id="{59F716AE-B1C6-41F5-8EFD-31941EDB35D4}" type="slidenum">
              <a:rPr lang="de-DE" smtClean="0"/>
              <a:t>‹Nr.›</a:t>
            </a:fld>
            <a:endParaRPr lang="de-DE"/>
          </a:p>
        </p:txBody>
      </p:sp>
      <p:sp>
        <p:nvSpPr>
          <p:cNvPr id="4" name="Textplatzhalter 2">
            <a:extLst>
              <a:ext uri="{FF2B5EF4-FFF2-40B4-BE49-F238E27FC236}">
                <a16:creationId xmlns:a16="http://schemas.microsoft.com/office/drawing/2014/main" id="{1C6106C1-ACC7-8651-56FC-9C4D79721FBD}"/>
              </a:ext>
            </a:extLst>
          </p:cNvPr>
          <p:cNvSpPr>
            <a:spLocks noGrp="1"/>
          </p:cNvSpPr>
          <p:nvPr>
            <p:ph idx="1" hasCustomPrompt="1"/>
          </p:nvPr>
        </p:nvSpPr>
        <p:spPr>
          <a:xfrm>
            <a:off x="1150866" y="1566000"/>
            <a:ext cx="10488613" cy="4734000"/>
          </a:xfrm>
          <a:prstGeom prst="rect">
            <a:avLst/>
          </a:prstGeom>
        </p:spPr>
        <p:txBody>
          <a:bodyPr vert="horz" lIns="0" tIns="0" rIns="0" bIns="0" numCol="3" spcCol="180000" rtlCol="0" anchor="t" anchorCtr="0">
            <a:noAutofit/>
          </a:bodyPr>
          <a:lstStyle>
            <a:lvl1pPr marL="324000" indent="-324000">
              <a:lnSpc>
                <a:spcPct val="100000"/>
              </a:lnSpc>
              <a:spcBef>
                <a:spcPts val="2200"/>
              </a:spcBef>
              <a:buFont typeface="+mj-lt"/>
              <a:buAutoNum type="arabicPeriod"/>
              <a:tabLst>
                <a:tab pos="324000" algn="l"/>
              </a:tabLst>
              <a:defRPr sz="1600">
                <a:latin typeface="Sparkasse Medium" panose="020B0603080202020204" pitchFamily="34" charset="0"/>
                <a:ea typeface="Aero Medium" pitchFamily="2" charset="0"/>
              </a:defRPr>
            </a:lvl1pPr>
            <a:lvl2pPr marL="324000" indent="0">
              <a:lnSpc>
                <a:spcPct val="113000"/>
              </a:lnSpc>
              <a:spcBef>
                <a:spcPts val="0"/>
              </a:spcBef>
              <a:buFontTx/>
              <a:buNone/>
              <a:defRPr sz="1600"/>
            </a:lvl2pPr>
            <a:lvl3pPr marL="324000" indent="0">
              <a:lnSpc>
                <a:spcPct val="113000"/>
              </a:lnSpc>
              <a:spcBef>
                <a:spcPts val="0"/>
              </a:spcBef>
              <a:buFontTx/>
              <a:buNone/>
              <a:defRPr sz="1600"/>
            </a:lvl3pPr>
            <a:lvl4pPr marL="324000" indent="0">
              <a:lnSpc>
                <a:spcPct val="113000"/>
              </a:lnSpc>
              <a:spcBef>
                <a:spcPts val="0"/>
              </a:spcBef>
              <a:buFontTx/>
              <a:buNone/>
              <a:defRPr sz="1600"/>
            </a:lvl4pPr>
            <a:lvl5pPr marL="324000" indent="0">
              <a:lnSpc>
                <a:spcPct val="113000"/>
              </a:lnSpc>
              <a:spcBef>
                <a:spcPts val="0"/>
              </a:spcBef>
              <a:buFontTx/>
              <a:buNone/>
              <a:defRPr sz="1600"/>
            </a:lvl5pPr>
          </a:lstStyle>
          <a:p>
            <a:pPr lvl="0"/>
            <a:r>
              <a:rPr lang="de-DE" dirty="0" err="1"/>
              <a:t>Agendapunkt</a:t>
            </a:r>
            <a:r>
              <a:rPr lang="de-DE" dirty="0"/>
              <a:t> Sparkasse Md 16pt</a:t>
            </a:r>
          </a:p>
          <a:p>
            <a:pPr lvl="1"/>
            <a:r>
              <a:rPr lang="de-DE" dirty="0"/>
              <a:t>1.1 Zweite Ebene</a:t>
            </a:r>
          </a:p>
          <a:p>
            <a:pPr lvl="2"/>
            <a:r>
              <a:rPr lang="de-DE" dirty="0"/>
              <a:t>Dritte Ebene</a:t>
            </a:r>
          </a:p>
          <a:p>
            <a:pPr lvl="3"/>
            <a:r>
              <a:rPr lang="de-DE" dirty="0"/>
              <a:t>Vierte Ebene</a:t>
            </a:r>
          </a:p>
          <a:p>
            <a:pPr lvl="4"/>
            <a:r>
              <a:rPr lang="de-DE" dirty="0"/>
              <a:t>Fünfte Ebene</a:t>
            </a:r>
          </a:p>
        </p:txBody>
      </p:sp>
      <p:cxnSp>
        <p:nvCxnSpPr>
          <p:cNvPr id="33" name="Gerader Verbinder 32">
            <a:extLst>
              <a:ext uri="{FF2B5EF4-FFF2-40B4-BE49-F238E27FC236}">
                <a16:creationId xmlns:a16="http://schemas.microsoft.com/office/drawing/2014/main" id="{3D8AD20F-582F-905F-CD69-8556B9254432}"/>
              </a:ext>
            </a:extLst>
          </p:cNvPr>
          <p:cNvCxnSpPr>
            <a:cxnSpLocks/>
          </p:cNvCxnSpPr>
          <p:nvPr userDrawn="1"/>
        </p:nvCxnSpPr>
        <p:spPr>
          <a:xfrm>
            <a:off x="1150868" y="1401763"/>
            <a:ext cx="1049027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ußzeilenplatzhalter 6">
            <a:extLst>
              <a:ext uri="{FF2B5EF4-FFF2-40B4-BE49-F238E27FC236}">
                <a16:creationId xmlns:a16="http://schemas.microsoft.com/office/drawing/2014/main" id="{1CE48883-AA48-234A-87C5-6A89A76C900D}"/>
              </a:ext>
            </a:extLst>
          </p:cNvPr>
          <p:cNvSpPr>
            <a:spLocks noGrp="1"/>
          </p:cNvSpPr>
          <p:nvPr>
            <p:ph type="ftr" sz="quarter" idx="13"/>
          </p:nvPr>
        </p:nvSpPr>
        <p:spPr/>
        <p:txBody>
          <a:bodyPr/>
          <a:lstStyle/>
          <a:p>
            <a:r>
              <a:rPr lang="de-DE" dirty="0"/>
              <a:t>KISPA |  KI weltweit | </a:t>
            </a:r>
            <a:fld id="{0A1A465C-59DA-45D3-ADCD-5FDE3EE3E4D2}" type="datetime6">
              <a:rPr lang="de-DE" smtClean="0"/>
              <a:pPr/>
              <a:t>Dezember 24</a:t>
            </a:fld>
            <a:endParaRPr lang="de-DE" dirty="0"/>
          </a:p>
        </p:txBody>
      </p:sp>
    </p:spTree>
    <p:extLst>
      <p:ext uri="{BB962C8B-B14F-4D97-AF65-F5344CB8AC3E}">
        <p14:creationId xmlns:p14="http://schemas.microsoft.com/office/powerpoint/2010/main" val="13746111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Schlussfolie #4">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4F731D07-D77D-3D12-D78B-4D0F486204CA}"/>
              </a:ext>
            </a:extLst>
          </p:cNvPr>
          <p:cNvSpPr/>
          <p:nvPr userDrawn="1"/>
        </p:nvSpPr>
        <p:spPr>
          <a:xfrm>
            <a:off x="0" y="0"/>
            <a:ext cx="4529139"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Inhaltsplatzhalter 2">
            <a:extLst>
              <a:ext uri="{FF2B5EF4-FFF2-40B4-BE49-F238E27FC236}">
                <a16:creationId xmlns:a16="http://schemas.microsoft.com/office/drawing/2014/main" id="{739D58C2-F9EB-353E-ED95-A34F6FBF5FCB}"/>
              </a:ext>
            </a:extLst>
          </p:cNvPr>
          <p:cNvSpPr>
            <a:spLocks noGrp="1"/>
          </p:cNvSpPr>
          <p:nvPr>
            <p:ph idx="19" hasCustomPrompt="1"/>
          </p:nvPr>
        </p:nvSpPr>
        <p:spPr>
          <a:xfrm>
            <a:off x="5423967" y="1260475"/>
            <a:ext cx="6217171" cy="2345170"/>
          </a:xfrm>
          <a:noFill/>
        </p:spPr>
        <p:txBody>
          <a:bodyPr/>
          <a:lstStyle>
            <a:lvl1pPr>
              <a:spcBef>
                <a:spcPts val="0"/>
              </a:spcBef>
              <a:spcAft>
                <a:spcPts val="1800"/>
              </a:spcAft>
              <a:defRPr>
                <a:latin typeface="Sparkasse Medium" panose="020B0603080202020204" pitchFamily="34" charset="0"/>
              </a:defRPr>
            </a:lvl1pPr>
            <a:lvl2pPr marL="0" indent="0">
              <a:spcBef>
                <a:spcPts val="0"/>
              </a:spcBef>
              <a:buFontTx/>
              <a:buNone/>
              <a:defRPr/>
            </a:lvl2pPr>
            <a:lvl3pPr marL="216000">
              <a:spcBef>
                <a:spcPts val="600"/>
              </a:spcBef>
              <a:defRPr/>
            </a:lvl3pPr>
            <a:lvl4pPr marL="432000">
              <a:spcBef>
                <a:spcPts val="600"/>
              </a:spcBef>
              <a:defRPr/>
            </a:lvl4pPr>
            <a:lvl5pPr marL="648000">
              <a:spcBef>
                <a:spcPts val="600"/>
              </a:spcBef>
              <a:defRPr/>
            </a:lvl5pPr>
          </a:lstStyle>
          <a:p>
            <a:pPr lvl="0"/>
            <a:r>
              <a:rPr lang="de-DE" dirty="0"/>
              <a:t>Vorname Name</a:t>
            </a:r>
          </a:p>
          <a:p>
            <a:pPr lvl="1"/>
            <a:r>
              <a:rPr lang="de-DE" dirty="0"/>
              <a:t>Funktion</a:t>
            </a:r>
            <a:br>
              <a:rPr lang="de-DE" dirty="0"/>
            </a:br>
            <a:r>
              <a:rPr lang="de-DE" dirty="0"/>
              <a:t>Sparkasse Musterstadt </a:t>
            </a:r>
          </a:p>
          <a:p>
            <a:pPr lvl="1"/>
            <a:br>
              <a:rPr lang="de-DE" dirty="0"/>
            </a:br>
            <a:r>
              <a:rPr lang="de-DE" dirty="0"/>
              <a:t>+49 12 34567-890</a:t>
            </a:r>
            <a:br>
              <a:rPr lang="de-DE" dirty="0"/>
            </a:br>
            <a:r>
              <a:rPr lang="de-DE" dirty="0" err="1"/>
              <a:t>muster@sparkasse-musterstadt.de</a:t>
            </a:r>
            <a:endParaRPr lang="de-DE" dirty="0"/>
          </a:p>
        </p:txBody>
      </p:sp>
      <p:sp>
        <p:nvSpPr>
          <p:cNvPr id="11" name="Inhaltsplatzhalter 2">
            <a:extLst>
              <a:ext uri="{FF2B5EF4-FFF2-40B4-BE49-F238E27FC236}">
                <a16:creationId xmlns:a16="http://schemas.microsoft.com/office/drawing/2014/main" id="{6A714E9A-1478-7F26-4307-08020303560D}"/>
              </a:ext>
            </a:extLst>
          </p:cNvPr>
          <p:cNvSpPr>
            <a:spLocks noGrp="1"/>
          </p:cNvSpPr>
          <p:nvPr>
            <p:ph idx="20" hasCustomPrompt="1"/>
          </p:nvPr>
        </p:nvSpPr>
        <p:spPr>
          <a:xfrm>
            <a:off x="5423967" y="3605645"/>
            <a:ext cx="6217171" cy="2322486"/>
          </a:xfrm>
          <a:noFill/>
        </p:spPr>
        <p:txBody>
          <a:bodyPr/>
          <a:lstStyle>
            <a:lvl1pPr>
              <a:spcBef>
                <a:spcPts val="0"/>
              </a:spcBef>
              <a:spcAft>
                <a:spcPts val="1800"/>
              </a:spcAft>
              <a:defRPr>
                <a:latin typeface="Sparkasse Medium" panose="020B0603080202020204" pitchFamily="34" charset="0"/>
              </a:defRPr>
            </a:lvl1pPr>
            <a:lvl2pPr marL="0" indent="0">
              <a:spcBef>
                <a:spcPts val="0"/>
              </a:spcBef>
              <a:buFontTx/>
              <a:buNone/>
              <a:defRPr/>
            </a:lvl2pPr>
            <a:lvl3pPr marL="216000">
              <a:spcBef>
                <a:spcPts val="600"/>
              </a:spcBef>
              <a:defRPr/>
            </a:lvl3pPr>
            <a:lvl4pPr marL="432000">
              <a:spcBef>
                <a:spcPts val="600"/>
              </a:spcBef>
              <a:defRPr/>
            </a:lvl4pPr>
            <a:lvl5pPr marL="648000">
              <a:spcBef>
                <a:spcPts val="600"/>
              </a:spcBef>
              <a:defRPr/>
            </a:lvl5pPr>
          </a:lstStyle>
          <a:p>
            <a:pPr lvl="0"/>
            <a:r>
              <a:rPr lang="de-DE" dirty="0"/>
              <a:t>Vorname Name</a:t>
            </a:r>
          </a:p>
          <a:p>
            <a:pPr lvl="1"/>
            <a:r>
              <a:rPr lang="de-DE" dirty="0"/>
              <a:t>Funktion</a:t>
            </a:r>
            <a:br>
              <a:rPr lang="de-DE" dirty="0"/>
            </a:br>
            <a:r>
              <a:rPr lang="de-DE" dirty="0"/>
              <a:t>Sparkasse Musterstadt </a:t>
            </a:r>
          </a:p>
          <a:p>
            <a:pPr lvl="1"/>
            <a:br>
              <a:rPr lang="de-DE" dirty="0"/>
            </a:br>
            <a:r>
              <a:rPr lang="de-DE" dirty="0"/>
              <a:t>+49 12 34567-890</a:t>
            </a:r>
            <a:br>
              <a:rPr lang="de-DE" dirty="0"/>
            </a:br>
            <a:r>
              <a:rPr lang="de-DE" dirty="0" err="1"/>
              <a:t>muster@sparkasse-musterstadt.de</a:t>
            </a:r>
            <a:endParaRPr lang="de-DE" dirty="0"/>
          </a:p>
        </p:txBody>
      </p:sp>
      <p:sp>
        <p:nvSpPr>
          <p:cNvPr id="2" name="Titel 1">
            <a:extLst>
              <a:ext uri="{FF2B5EF4-FFF2-40B4-BE49-F238E27FC236}">
                <a16:creationId xmlns:a16="http://schemas.microsoft.com/office/drawing/2014/main" id="{7FE28FB5-24E0-4115-EBE0-828E5B943EB2}"/>
              </a:ext>
            </a:extLst>
          </p:cNvPr>
          <p:cNvSpPr>
            <a:spLocks noGrp="1"/>
          </p:cNvSpPr>
          <p:nvPr>
            <p:ph type="title" hasCustomPrompt="1"/>
          </p:nvPr>
        </p:nvSpPr>
        <p:spPr>
          <a:xfrm>
            <a:off x="600891" y="3024000"/>
            <a:ext cx="3327357" cy="810000"/>
          </a:xfrm>
        </p:spPr>
        <p:txBody>
          <a:bodyPr/>
          <a:lstStyle>
            <a:lvl1pPr algn="ctr">
              <a:defRPr sz="4800">
                <a:solidFill>
                  <a:schemeClr val="bg1"/>
                </a:solidFill>
              </a:defRPr>
            </a:lvl1pPr>
          </a:lstStyle>
          <a:p>
            <a:r>
              <a:rPr lang="de-DE" dirty="0"/>
              <a:t>Danke.</a:t>
            </a:r>
          </a:p>
        </p:txBody>
      </p:sp>
    </p:spTree>
    <p:extLst>
      <p:ext uri="{BB962C8B-B14F-4D97-AF65-F5344CB8AC3E}">
        <p14:creationId xmlns:p14="http://schemas.microsoft.com/office/powerpoint/2010/main" val="22029020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Schlussfolie #5">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4F731D07-D77D-3D12-D78B-4D0F486204CA}"/>
              </a:ext>
            </a:extLst>
          </p:cNvPr>
          <p:cNvSpPr/>
          <p:nvPr userDrawn="1"/>
        </p:nvSpPr>
        <p:spPr>
          <a:xfrm>
            <a:off x="0" y="0"/>
            <a:ext cx="4529139"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 name="Grafik 8">
            <a:extLst>
              <a:ext uri="{FF2B5EF4-FFF2-40B4-BE49-F238E27FC236}">
                <a16:creationId xmlns:a16="http://schemas.microsoft.com/office/drawing/2014/main" id="{39F57852-7EAB-2843-3BE8-5EEB1228056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6053" y="1972883"/>
            <a:ext cx="1897033" cy="2462812"/>
          </a:xfrm>
          <a:prstGeom prst="rect">
            <a:avLst/>
          </a:prstGeom>
        </p:spPr>
      </p:pic>
      <p:sp>
        <p:nvSpPr>
          <p:cNvPr id="8" name="Titel 1">
            <a:extLst>
              <a:ext uri="{FF2B5EF4-FFF2-40B4-BE49-F238E27FC236}">
                <a16:creationId xmlns:a16="http://schemas.microsoft.com/office/drawing/2014/main" id="{3C26E2FE-188E-385F-0B05-B40F0C11B679}"/>
              </a:ext>
            </a:extLst>
          </p:cNvPr>
          <p:cNvSpPr>
            <a:spLocks noGrp="1"/>
          </p:cNvSpPr>
          <p:nvPr>
            <p:ph type="title" hasCustomPrompt="1"/>
          </p:nvPr>
        </p:nvSpPr>
        <p:spPr>
          <a:xfrm>
            <a:off x="5416868" y="1875226"/>
            <a:ext cx="6224270" cy="810000"/>
          </a:xfrm>
        </p:spPr>
        <p:txBody>
          <a:bodyPr/>
          <a:lstStyle>
            <a:lvl1pPr>
              <a:defRPr sz="4800"/>
            </a:lvl1pPr>
          </a:lstStyle>
          <a:p>
            <a:r>
              <a:rPr lang="de-DE" dirty="0"/>
              <a:t>Danke.</a:t>
            </a:r>
          </a:p>
        </p:txBody>
      </p:sp>
      <p:sp>
        <p:nvSpPr>
          <p:cNvPr id="37" name="Inhaltsplatzhalter 2">
            <a:extLst>
              <a:ext uri="{FF2B5EF4-FFF2-40B4-BE49-F238E27FC236}">
                <a16:creationId xmlns:a16="http://schemas.microsoft.com/office/drawing/2014/main" id="{739D58C2-F9EB-353E-ED95-A34F6FBF5FCB}"/>
              </a:ext>
            </a:extLst>
          </p:cNvPr>
          <p:cNvSpPr>
            <a:spLocks noGrp="1"/>
          </p:cNvSpPr>
          <p:nvPr>
            <p:ph idx="19" hasCustomPrompt="1"/>
          </p:nvPr>
        </p:nvSpPr>
        <p:spPr>
          <a:xfrm>
            <a:off x="5423967" y="3096000"/>
            <a:ext cx="6224270" cy="3204000"/>
          </a:xfrm>
          <a:noFill/>
        </p:spPr>
        <p:txBody>
          <a:bodyPr/>
          <a:lstStyle>
            <a:lvl1pPr>
              <a:spcBef>
                <a:spcPts val="0"/>
              </a:spcBef>
              <a:spcAft>
                <a:spcPts val="1800"/>
              </a:spcAft>
              <a:defRPr>
                <a:latin typeface="Sparkasse Medium" panose="020B0603080202020204" pitchFamily="34" charset="0"/>
              </a:defRPr>
            </a:lvl1pPr>
            <a:lvl2pPr marL="0" indent="0">
              <a:spcBef>
                <a:spcPts val="0"/>
              </a:spcBef>
              <a:buFontTx/>
              <a:buNone/>
              <a:defRPr/>
            </a:lvl2pPr>
            <a:lvl3pPr marL="216000">
              <a:spcBef>
                <a:spcPts val="600"/>
              </a:spcBef>
              <a:defRPr/>
            </a:lvl3pPr>
            <a:lvl4pPr marL="432000">
              <a:spcBef>
                <a:spcPts val="600"/>
              </a:spcBef>
              <a:defRPr/>
            </a:lvl4pPr>
            <a:lvl5pPr marL="648000">
              <a:spcBef>
                <a:spcPts val="600"/>
              </a:spcBef>
              <a:defRPr/>
            </a:lvl5pPr>
          </a:lstStyle>
          <a:p>
            <a:pPr lvl="0"/>
            <a:r>
              <a:rPr lang="de-DE" dirty="0"/>
              <a:t>Sparkasse Musterstadt</a:t>
            </a:r>
          </a:p>
          <a:p>
            <a:pPr lvl="1"/>
            <a:r>
              <a:rPr lang="de-DE" dirty="0"/>
              <a:t>Vorname Nachname </a:t>
            </a:r>
            <a:br>
              <a:rPr lang="de-DE" dirty="0"/>
            </a:br>
            <a:r>
              <a:rPr lang="de-DE" dirty="0"/>
              <a:t>Musterstraße 1</a:t>
            </a:r>
            <a:br>
              <a:rPr lang="de-DE" dirty="0"/>
            </a:br>
            <a:r>
              <a:rPr lang="de-DE" dirty="0"/>
              <a:t>12345 Musterstadt</a:t>
            </a:r>
            <a:br>
              <a:rPr lang="de-DE" dirty="0"/>
            </a:br>
            <a:r>
              <a:rPr lang="de-DE" dirty="0"/>
              <a:t>+49 123 4567-890</a:t>
            </a:r>
            <a:br>
              <a:rPr lang="de-DE" dirty="0"/>
            </a:br>
            <a:r>
              <a:rPr lang="de-DE" dirty="0"/>
              <a:t>muster@sparkasse-musterstadt.de</a:t>
            </a:r>
          </a:p>
        </p:txBody>
      </p:sp>
    </p:spTree>
    <p:extLst>
      <p:ext uri="{BB962C8B-B14F-4D97-AF65-F5344CB8AC3E}">
        <p14:creationId xmlns:p14="http://schemas.microsoft.com/office/powerpoint/2010/main" val="238684674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Schlussfolie #6">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4F731D07-D77D-3D12-D78B-4D0F486204CA}"/>
              </a:ext>
            </a:extLst>
          </p:cNvPr>
          <p:cNvSpPr/>
          <p:nvPr userDrawn="1"/>
        </p:nvSpPr>
        <p:spPr>
          <a:xfrm>
            <a:off x="0" y="0"/>
            <a:ext cx="12192000"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 name="Grafik 8">
            <a:extLst>
              <a:ext uri="{FF2B5EF4-FFF2-40B4-BE49-F238E27FC236}">
                <a16:creationId xmlns:a16="http://schemas.microsoft.com/office/drawing/2014/main" id="{39F57852-7EAB-2843-3BE8-5EEB1228056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6053" y="1972883"/>
            <a:ext cx="1897033" cy="2462812"/>
          </a:xfrm>
          <a:prstGeom prst="rect">
            <a:avLst/>
          </a:prstGeom>
        </p:spPr>
      </p:pic>
      <p:sp>
        <p:nvSpPr>
          <p:cNvPr id="8" name="Titel 1">
            <a:extLst>
              <a:ext uri="{FF2B5EF4-FFF2-40B4-BE49-F238E27FC236}">
                <a16:creationId xmlns:a16="http://schemas.microsoft.com/office/drawing/2014/main" id="{3C26E2FE-188E-385F-0B05-B40F0C11B679}"/>
              </a:ext>
            </a:extLst>
          </p:cNvPr>
          <p:cNvSpPr>
            <a:spLocks noGrp="1"/>
          </p:cNvSpPr>
          <p:nvPr>
            <p:ph type="title" hasCustomPrompt="1"/>
          </p:nvPr>
        </p:nvSpPr>
        <p:spPr>
          <a:xfrm>
            <a:off x="5416868" y="1875226"/>
            <a:ext cx="6224270" cy="810000"/>
          </a:xfrm>
        </p:spPr>
        <p:txBody>
          <a:bodyPr/>
          <a:lstStyle>
            <a:lvl1pPr>
              <a:defRPr sz="4800">
                <a:solidFill>
                  <a:schemeClr val="bg1"/>
                </a:solidFill>
              </a:defRPr>
            </a:lvl1pPr>
          </a:lstStyle>
          <a:p>
            <a:r>
              <a:rPr lang="de-DE" dirty="0"/>
              <a:t>Danke.</a:t>
            </a:r>
          </a:p>
        </p:txBody>
      </p:sp>
      <p:cxnSp>
        <p:nvCxnSpPr>
          <p:cNvPr id="2" name="Gerader Verbinder 1">
            <a:extLst>
              <a:ext uri="{FF2B5EF4-FFF2-40B4-BE49-F238E27FC236}">
                <a16:creationId xmlns:a16="http://schemas.microsoft.com/office/drawing/2014/main" id="{480FCCA5-E8A9-F17E-4570-899F03170D2B}"/>
              </a:ext>
            </a:extLst>
          </p:cNvPr>
          <p:cNvCxnSpPr/>
          <p:nvPr userDrawn="1"/>
        </p:nvCxnSpPr>
        <p:spPr>
          <a:xfrm>
            <a:off x="4529138"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Inhaltsplatzhalter 2">
            <a:extLst>
              <a:ext uri="{FF2B5EF4-FFF2-40B4-BE49-F238E27FC236}">
                <a16:creationId xmlns:a16="http://schemas.microsoft.com/office/drawing/2014/main" id="{AA9D6592-5362-0196-5092-96EFEB5FD2DB}"/>
              </a:ext>
            </a:extLst>
          </p:cNvPr>
          <p:cNvSpPr>
            <a:spLocks noGrp="1"/>
          </p:cNvSpPr>
          <p:nvPr>
            <p:ph idx="19" hasCustomPrompt="1"/>
          </p:nvPr>
        </p:nvSpPr>
        <p:spPr>
          <a:xfrm>
            <a:off x="5423967" y="3096000"/>
            <a:ext cx="6224270" cy="3204000"/>
          </a:xfrm>
          <a:noFill/>
        </p:spPr>
        <p:txBody>
          <a:bodyPr/>
          <a:lstStyle>
            <a:lvl1pPr>
              <a:spcBef>
                <a:spcPts val="0"/>
              </a:spcBef>
              <a:spcAft>
                <a:spcPts val="1800"/>
              </a:spcAft>
              <a:defRPr>
                <a:solidFill>
                  <a:schemeClr val="bg1"/>
                </a:solidFill>
                <a:latin typeface="Sparkasse Medium" panose="020B0603080202020204" pitchFamily="34" charset="0"/>
              </a:defRPr>
            </a:lvl1pPr>
            <a:lvl2pPr marL="0" indent="0">
              <a:spcBef>
                <a:spcPts val="0"/>
              </a:spcBef>
              <a:buFontTx/>
              <a:buNone/>
              <a:defRPr>
                <a:solidFill>
                  <a:schemeClr val="bg1"/>
                </a:solidFill>
              </a:defRPr>
            </a:lvl2pPr>
            <a:lvl3pPr marL="216000">
              <a:spcBef>
                <a:spcPts val="600"/>
              </a:spcBef>
              <a:defRPr/>
            </a:lvl3pPr>
            <a:lvl4pPr marL="432000">
              <a:spcBef>
                <a:spcPts val="600"/>
              </a:spcBef>
              <a:defRPr/>
            </a:lvl4pPr>
            <a:lvl5pPr marL="648000">
              <a:spcBef>
                <a:spcPts val="600"/>
              </a:spcBef>
              <a:defRPr/>
            </a:lvl5pPr>
          </a:lstStyle>
          <a:p>
            <a:pPr lvl="0"/>
            <a:r>
              <a:rPr lang="de-DE" dirty="0"/>
              <a:t>Sparkasse Musterstadt</a:t>
            </a:r>
          </a:p>
          <a:p>
            <a:pPr lvl="1"/>
            <a:r>
              <a:rPr lang="de-DE" dirty="0"/>
              <a:t>Vorname Nachname </a:t>
            </a:r>
            <a:br>
              <a:rPr lang="de-DE" dirty="0"/>
            </a:br>
            <a:r>
              <a:rPr lang="de-DE" dirty="0"/>
              <a:t>Musterstraße 1</a:t>
            </a:r>
            <a:br>
              <a:rPr lang="de-DE" dirty="0"/>
            </a:br>
            <a:r>
              <a:rPr lang="de-DE" dirty="0"/>
              <a:t>12345 Musterstadt</a:t>
            </a:r>
            <a:br>
              <a:rPr lang="de-DE" dirty="0"/>
            </a:br>
            <a:r>
              <a:rPr lang="de-DE" dirty="0"/>
              <a:t>+49 123 4567-890</a:t>
            </a:r>
            <a:br>
              <a:rPr lang="de-DE" dirty="0"/>
            </a:br>
            <a:r>
              <a:rPr lang="de-DE" dirty="0"/>
              <a:t>muster@sparkasse-musterstadt.de</a:t>
            </a:r>
          </a:p>
        </p:txBody>
      </p:sp>
    </p:spTree>
    <p:extLst>
      <p:ext uri="{BB962C8B-B14F-4D97-AF65-F5344CB8AC3E}">
        <p14:creationId xmlns:p14="http://schemas.microsoft.com/office/powerpoint/2010/main" val="41180886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Schlussfolie #7">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4F731D07-D77D-3D12-D78B-4D0F486204CA}"/>
              </a:ext>
            </a:extLst>
          </p:cNvPr>
          <p:cNvSpPr/>
          <p:nvPr userDrawn="1"/>
        </p:nvSpPr>
        <p:spPr>
          <a:xfrm>
            <a:off x="0" y="0"/>
            <a:ext cx="4529139"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 name="Grafik 8">
            <a:extLst>
              <a:ext uri="{FF2B5EF4-FFF2-40B4-BE49-F238E27FC236}">
                <a16:creationId xmlns:a16="http://schemas.microsoft.com/office/drawing/2014/main" id="{39F57852-7EAB-2843-3BE8-5EEB1228056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6053" y="1972883"/>
            <a:ext cx="1897033" cy="2462812"/>
          </a:xfrm>
          <a:prstGeom prst="rect">
            <a:avLst/>
          </a:prstGeom>
        </p:spPr>
      </p:pic>
      <p:sp>
        <p:nvSpPr>
          <p:cNvPr id="37" name="Inhaltsplatzhalter 2">
            <a:extLst>
              <a:ext uri="{FF2B5EF4-FFF2-40B4-BE49-F238E27FC236}">
                <a16:creationId xmlns:a16="http://schemas.microsoft.com/office/drawing/2014/main" id="{739D58C2-F9EB-353E-ED95-A34F6FBF5FCB}"/>
              </a:ext>
            </a:extLst>
          </p:cNvPr>
          <p:cNvSpPr>
            <a:spLocks noGrp="1"/>
          </p:cNvSpPr>
          <p:nvPr>
            <p:ph idx="19" hasCustomPrompt="1"/>
          </p:nvPr>
        </p:nvSpPr>
        <p:spPr>
          <a:xfrm>
            <a:off x="5423967" y="1979474"/>
            <a:ext cx="6217171" cy="4319725"/>
          </a:xfrm>
          <a:noFill/>
        </p:spPr>
        <p:txBody>
          <a:bodyPr/>
          <a:lstStyle>
            <a:lvl1pPr>
              <a:spcBef>
                <a:spcPts val="0"/>
              </a:spcBef>
              <a:spcAft>
                <a:spcPts val="1800"/>
              </a:spcAft>
              <a:defRPr>
                <a:latin typeface="Sparkasse Medium" panose="020B0603080202020204" pitchFamily="34" charset="0"/>
              </a:defRPr>
            </a:lvl1pPr>
            <a:lvl2pPr marL="0" indent="0">
              <a:spcBef>
                <a:spcPts val="0"/>
              </a:spcBef>
              <a:buFontTx/>
              <a:buNone/>
              <a:defRPr/>
            </a:lvl2pPr>
            <a:lvl3pPr marL="216000">
              <a:spcBef>
                <a:spcPts val="600"/>
              </a:spcBef>
              <a:defRPr/>
            </a:lvl3pPr>
            <a:lvl4pPr marL="432000">
              <a:spcBef>
                <a:spcPts val="600"/>
              </a:spcBef>
              <a:defRPr/>
            </a:lvl4pPr>
            <a:lvl5pPr marL="648000">
              <a:spcBef>
                <a:spcPts val="600"/>
              </a:spcBef>
              <a:defRPr/>
            </a:lvl5pPr>
          </a:lstStyle>
          <a:p>
            <a:pPr lvl="0"/>
            <a:r>
              <a:rPr lang="de-DE" dirty="0"/>
              <a:t>Vertraulichkeit und Nutzung dieser Unterlage</a:t>
            </a:r>
            <a:br>
              <a:rPr lang="de-DE" dirty="0"/>
            </a:br>
            <a:endParaRPr lang="de-DE" dirty="0"/>
          </a:p>
          <a:p>
            <a:pPr lvl="1"/>
            <a:r>
              <a:rPr lang="de-DE" dirty="0"/>
              <a:t>Der Inhalt dieser Unterlage ist vertraulich zu behandeln. </a:t>
            </a:r>
          </a:p>
          <a:p>
            <a:pPr lvl="1"/>
            <a:r>
              <a:rPr lang="de-DE" dirty="0"/>
              <a:t>Vertrauliche Behandlung bedeutet, dass Inhalte und Informationen Dritten nicht zugänglich gemacht und durch diese nicht wirtschaftlich verwertet werden dürfen. Eine darüber hinausgehende Verwendung oder die Weitergabe an Dritte bedarf der schriftlichen Zustimmung der Urheber oder des Auftraggebers. </a:t>
            </a:r>
          </a:p>
          <a:p>
            <a:pPr lvl="1"/>
            <a:endParaRPr lang="de-DE" dirty="0"/>
          </a:p>
          <a:p>
            <a:pPr lvl="1"/>
            <a:r>
              <a:rPr lang="de-DE" dirty="0"/>
              <a:t>Alle Abbildungen und Texte in dieser Präsentation sind urheberrechtlich geschützt. Die Rechte liegen bei den Urhebern. Jegliche externe Verwendung oder Reproduktion in elektronischer oder gedruckter Form bedarf der ausdrücklichen Zustimmung durch die Urheber.</a:t>
            </a:r>
          </a:p>
        </p:txBody>
      </p:sp>
    </p:spTree>
    <p:extLst>
      <p:ext uri="{BB962C8B-B14F-4D97-AF65-F5344CB8AC3E}">
        <p14:creationId xmlns:p14="http://schemas.microsoft.com/office/powerpoint/2010/main" val="24465330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chlussfolie #8">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8CA5978C-6E6B-91C7-D2AB-E499854D1162}"/>
              </a:ext>
            </a:extLst>
          </p:cNvPr>
          <p:cNvSpPr/>
          <p:nvPr userDrawn="1"/>
        </p:nvSpPr>
        <p:spPr>
          <a:xfrm>
            <a:off x="0" y="0"/>
            <a:ext cx="12193200"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CD5F275C-2F77-45D8-C89E-9A6387E8BE85}"/>
              </a:ext>
            </a:extLst>
          </p:cNvPr>
          <p:cNvSpPr>
            <a:spLocks noGrp="1"/>
          </p:cNvSpPr>
          <p:nvPr>
            <p:ph type="title" hasCustomPrompt="1"/>
          </p:nvPr>
        </p:nvSpPr>
        <p:spPr>
          <a:xfrm>
            <a:off x="598999" y="3010602"/>
            <a:ext cx="11042139" cy="836795"/>
          </a:xfrm>
        </p:spPr>
        <p:txBody>
          <a:bodyPr anchor="ctr" anchorCtr="0"/>
          <a:lstStyle>
            <a:lvl1pPr algn="ctr">
              <a:lnSpc>
                <a:spcPct val="100000"/>
              </a:lnSpc>
              <a:defRPr sz="4800">
                <a:solidFill>
                  <a:schemeClr val="bg1"/>
                </a:solidFill>
              </a:defRPr>
            </a:lvl1pPr>
          </a:lstStyle>
          <a:p>
            <a:r>
              <a:rPr lang="de-DE" dirty="0"/>
              <a:t> Weil’s um mehr als Geld geht.</a:t>
            </a:r>
          </a:p>
        </p:txBody>
      </p:sp>
      <p:sp>
        <p:nvSpPr>
          <p:cNvPr id="3" name="Textfeld 2">
            <a:extLst>
              <a:ext uri="{FF2B5EF4-FFF2-40B4-BE49-F238E27FC236}">
                <a16:creationId xmlns:a16="http://schemas.microsoft.com/office/drawing/2014/main" id="{BE1A973E-B4A5-1B77-3CC3-8C6930343552}"/>
              </a:ext>
            </a:extLst>
          </p:cNvPr>
          <p:cNvSpPr txBox="1"/>
          <p:nvPr userDrawn="1"/>
        </p:nvSpPr>
        <p:spPr>
          <a:xfrm flipH="1">
            <a:off x="294967" y="3575009"/>
            <a:ext cx="45719" cy="0"/>
          </a:xfrm>
          <a:prstGeom prst="rect">
            <a:avLst/>
          </a:prstGeom>
          <a:noFill/>
        </p:spPr>
        <p:txBody>
          <a:bodyPr wrap="none" lIns="0" tIns="0" rIns="0" bIns="0" rtlCol="0">
            <a:noAutofit/>
          </a:bodyPr>
          <a:lstStyle/>
          <a:p>
            <a:pPr algn="l"/>
            <a:endParaRPr lang="de-DE" sz="1400" dirty="0"/>
          </a:p>
        </p:txBody>
      </p:sp>
    </p:spTree>
    <p:extLst>
      <p:ext uri="{BB962C8B-B14F-4D97-AF65-F5344CB8AC3E}">
        <p14:creationId xmlns:p14="http://schemas.microsoft.com/office/powerpoint/2010/main" val="367328179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02_rote_Outline-Titel-Inhalt">
    <p:spTree>
      <p:nvGrpSpPr>
        <p:cNvPr id="1" name=""/>
        <p:cNvGrpSpPr/>
        <p:nvPr/>
      </p:nvGrpSpPr>
      <p:grpSpPr>
        <a:xfrm>
          <a:off x="0" y="0"/>
          <a:ext cx="0" cy="0"/>
          <a:chOff x="0" y="0"/>
          <a:chExt cx="0" cy="0"/>
        </a:xfrm>
      </p:grpSpPr>
      <p:sp>
        <p:nvSpPr>
          <p:cNvPr id="7" name="Textplatzhalter 6">
            <a:extLst>
              <a:ext uri="{FF2B5EF4-FFF2-40B4-BE49-F238E27FC236}">
                <a16:creationId xmlns:a16="http://schemas.microsoft.com/office/drawing/2014/main" id="{BF319A79-4089-49F3-81C5-4815A36CABC2}"/>
              </a:ext>
            </a:extLst>
          </p:cNvPr>
          <p:cNvSpPr>
            <a:spLocks noGrp="1"/>
          </p:cNvSpPr>
          <p:nvPr>
            <p:ph type="body" sz="quarter" idx="13" hasCustomPrompt="1"/>
          </p:nvPr>
        </p:nvSpPr>
        <p:spPr>
          <a:xfrm>
            <a:off x="900000" y="360000"/>
            <a:ext cx="10392000" cy="720000"/>
          </a:xfrm>
          <a:prstGeom prst="rect">
            <a:avLst/>
          </a:prstGeom>
        </p:spPr>
        <p:txBody>
          <a:bodyPr anchor="b"/>
          <a:lstStyle>
            <a:lvl1pPr marL="0" indent="0">
              <a:buNone/>
              <a:defRPr sz="2400" b="1">
                <a:solidFill>
                  <a:schemeClr val="tx1"/>
                </a:solidFill>
                <a:latin typeface="Sparkasse Rg" panose="020B0504050602020204" pitchFamily="34" charset="0"/>
              </a:defRPr>
            </a:lvl1pPr>
          </a:lstStyle>
          <a:p>
            <a:pPr lvl="0"/>
            <a:r>
              <a:rPr lang="de-DE" dirty="0"/>
              <a:t>Folie mit Aufzählungszeichen</a:t>
            </a:r>
          </a:p>
        </p:txBody>
      </p:sp>
      <p:sp>
        <p:nvSpPr>
          <p:cNvPr id="8" name="Textplatzhalter 6">
            <a:extLst>
              <a:ext uri="{FF2B5EF4-FFF2-40B4-BE49-F238E27FC236}">
                <a16:creationId xmlns:a16="http://schemas.microsoft.com/office/drawing/2014/main" id="{BFD44495-6D61-435C-9E0A-7F5476C7B59C}"/>
              </a:ext>
            </a:extLst>
          </p:cNvPr>
          <p:cNvSpPr>
            <a:spLocks noGrp="1"/>
          </p:cNvSpPr>
          <p:nvPr>
            <p:ph type="body" sz="quarter" idx="14" hasCustomPrompt="1"/>
          </p:nvPr>
        </p:nvSpPr>
        <p:spPr>
          <a:xfrm>
            <a:off x="900000" y="1440000"/>
            <a:ext cx="10392000" cy="3915770"/>
          </a:xfrm>
          <a:prstGeom prst="rect">
            <a:avLst/>
          </a:prstGeom>
        </p:spPr>
        <p:txBody>
          <a:bodyPr/>
          <a:lstStyle>
            <a:lvl1pPr marL="285750" indent="-285750">
              <a:lnSpc>
                <a:spcPct val="100000"/>
              </a:lnSpc>
              <a:buFont typeface="Arial" panose="020B0604020202020204" pitchFamily="34" charset="0"/>
              <a:buChar char="•"/>
              <a:defRPr sz="1800" b="0">
                <a:solidFill>
                  <a:schemeClr val="tx1"/>
                </a:solidFill>
                <a:latin typeface="Sparkasse Rg" panose="020B0504050602020204" pitchFamily="34" charset="0"/>
              </a:defRPr>
            </a:lvl1pPr>
          </a:lstStyle>
          <a:p>
            <a:pPr lvl="0"/>
            <a:r>
              <a:rPr lang="de-DE" dirty="0"/>
              <a:t>Text hinzufügen</a:t>
            </a:r>
          </a:p>
          <a:p>
            <a:pPr lvl="0"/>
            <a:endParaRPr lang="de-DE" dirty="0"/>
          </a:p>
        </p:txBody>
      </p:sp>
    </p:spTree>
    <p:extLst>
      <p:ext uri="{BB962C8B-B14F-4D97-AF65-F5344CB8AC3E}">
        <p14:creationId xmlns:p14="http://schemas.microsoft.com/office/powerpoint/2010/main" val="1889194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Kapiteltrenner-Folie #1">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8CA5978C-6E6B-91C7-D2AB-E499854D1162}"/>
              </a:ext>
            </a:extLst>
          </p:cNvPr>
          <p:cNvSpPr/>
          <p:nvPr userDrawn="1"/>
        </p:nvSpPr>
        <p:spPr>
          <a:xfrm>
            <a:off x="611226" y="0"/>
            <a:ext cx="11581974"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r Verbinder 8">
            <a:extLst>
              <a:ext uri="{FF2B5EF4-FFF2-40B4-BE49-F238E27FC236}">
                <a16:creationId xmlns:a16="http://schemas.microsoft.com/office/drawing/2014/main" id="{A5CBBF42-C429-1410-51A4-1140F276B4DA}"/>
              </a:ext>
            </a:extLst>
          </p:cNvPr>
          <p:cNvCxnSpPr>
            <a:cxnSpLocks noGrp="1" noRot="1" noMove="1" noResize="1" noEditPoints="1" noAdjustHandles="1" noChangeArrowheads="1" noChangeShapeType="1"/>
          </p:cNvCxnSpPr>
          <p:nvPr userDrawn="1"/>
        </p:nvCxnSpPr>
        <p:spPr>
          <a:xfrm>
            <a:off x="612000" y="0"/>
            <a:ext cx="0" cy="6858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el 1">
            <a:extLst>
              <a:ext uri="{FF2B5EF4-FFF2-40B4-BE49-F238E27FC236}">
                <a16:creationId xmlns:a16="http://schemas.microsoft.com/office/drawing/2014/main" id="{CD5F275C-2F77-45D8-C89E-9A6387E8BE85}"/>
              </a:ext>
            </a:extLst>
          </p:cNvPr>
          <p:cNvSpPr>
            <a:spLocks noGrp="1"/>
          </p:cNvSpPr>
          <p:nvPr>
            <p:ph type="title" hasCustomPrompt="1"/>
          </p:nvPr>
        </p:nvSpPr>
        <p:spPr>
          <a:xfrm>
            <a:off x="1152524" y="2692400"/>
            <a:ext cx="10488614" cy="3619616"/>
          </a:xfrm>
        </p:spPr>
        <p:txBody>
          <a:bodyPr anchor="t" anchorCtr="0"/>
          <a:lstStyle>
            <a:lvl1pPr algn="ctr">
              <a:defRPr sz="6000">
                <a:solidFill>
                  <a:schemeClr val="bg1"/>
                </a:solidFill>
              </a:defRPr>
            </a:lvl1pPr>
          </a:lstStyle>
          <a:p>
            <a:r>
              <a:rPr lang="de-DE" dirty="0" err="1"/>
              <a:t>Kapiteltrenner</a:t>
            </a:r>
            <a:r>
              <a:rPr lang="de-DE" dirty="0"/>
              <a:t> #1 </a:t>
            </a:r>
            <a:br>
              <a:rPr lang="de-DE" dirty="0"/>
            </a:br>
            <a:r>
              <a:rPr lang="de-DE" dirty="0"/>
              <a:t>Sparkasse Head 60pt</a:t>
            </a:r>
          </a:p>
        </p:txBody>
      </p:sp>
      <p:sp>
        <p:nvSpPr>
          <p:cNvPr id="3" name="Textplatzhalter 2">
            <a:extLst>
              <a:ext uri="{FF2B5EF4-FFF2-40B4-BE49-F238E27FC236}">
                <a16:creationId xmlns:a16="http://schemas.microsoft.com/office/drawing/2014/main" id="{CE686EEC-439A-FD3B-7819-F26F9256AE84}"/>
              </a:ext>
            </a:extLst>
          </p:cNvPr>
          <p:cNvSpPr>
            <a:spLocks noGrp="1"/>
          </p:cNvSpPr>
          <p:nvPr>
            <p:ph type="body" idx="1" hasCustomPrompt="1"/>
          </p:nvPr>
        </p:nvSpPr>
        <p:spPr>
          <a:xfrm>
            <a:off x="1152000" y="2052000"/>
            <a:ext cx="10490400" cy="640400"/>
          </a:xfrm>
        </p:spPr>
        <p:txBody>
          <a:bodyPr/>
          <a:lstStyle>
            <a:lvl1pPr marL="0" indent="0" algn="ctr">
              <a:lnSpc>
                <a:spcPct val="100000"/>
              </a:lnSpc>
              <a:spcBef>
                <a:spcPts val="0"/>
              </a:spcBef>
              <a:buNone/>
              <a:defRPr sz="4000">
                <a:solidFill>
                  <a:schemeClr val="bg1"/>
                </a:solidFill>
                <a:latin typeface="Sparkasse Medium" panose="020B060308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a:t>1.1.1.</a:t>
            </a:r>
          </a:p>
        </p:txBody>
      </p:sp>
      <p:sp>
        <p:nvSpPr>
          <p:cNvPr id="6" name="Foliennummernplatzhalter 5">
            <a:extLst>
              <a:ext uri="{FF2B5EF4-FFF2-40B4-BE49-F238E27FC236}">
                <a16:creationId xmlns:a16="http://schemas.microsoft.com/office/drawing/2014/main" id="{B90D4FD8-989A-C130-044E-326FCFA4F478}"/>
              </a:ext>
            </a:extLst>
          </p:cNvPr>
          <p:cNvSpPr>
            <a:spLocks noGrp="1"/>
          </p:cNvSpPr>
          <p:nvPr>
            <p:ph type="sldNum" sz="quarter" idx="12"/>
          </p:nvPr>
        </p:nvSpPr>
        <p:spPr/>
        <p:txBody>
          <a:bodyPr/>
          <a:lstStyle/>
          <a:p>
            <a:fld id="{59F716AE-B1C6-41F5-8EFD-31941EDB35D4}" type="slidenum">
              <a:rPr lang="de-DE" smtClean="0"/>
              <a:t>‹Nr.›</a:t>
            </a:fld>
            <a:endParaRPr lang="de-DE"/>
          </a:p>
        </p:txBody>
      </p:sp>
    </p:spTree>
    <p:extLst>
      <p:ext uri="{BB962C8B-B14F-4D97-AF65-F5344CB8AC3E}">
        <p14:creationId xmlns:p14="http://schemas.microsoft.com/office/powerpoint/2010/main" val="506877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Kapiteltrenner-Folie #2">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8CA5978C-6E6B-91C7-D2AB-E499854D1162}"/>
              </a:ext>
            </a:extLst>
          </p:cNvPr>
          <p:cNvSpPr/>
          <p:nvPr userDrawn="1"/>
        </p:nvSpPr>
        <p:spPr>
          <a:xfrm>
            <a:off x="612000" y="0"/>
            <a:ext cx="11581200"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r Verbinder 8">
            <a:extLst>
              <a:ext uri="{FF2B5EF4-FFF2-40B4-BE49-F238E27FC236}">
                <a16:creationId xmlns:a16="http://schemas.microsoft.com/office/drawing/2014/main" id="{A5CBBF42-C429-1410-51A4-1140F276B4DA}"/>
              </a:ext>
            </a:extLst>
          </p:cNvPr>
          <p:cNvCxnSpPr/>
          <p:nvPr userDrawn="1"/>
        </p:nvCxnSpPr>
        <p:spPr>
          <a:xfrm>
            <a:off x="612000" y="0"/>
            <a:ext cx="0" cy="6858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el 1">
            <a:extLst>
              <a:ext uri="{FF2B5EF4-FFF2-40B4-BE49-F238E27FC236}">
                <a16:creationId xmlns:a16="http://schemas.microsoft.com/office/drawing/2014/main" id="{CD5F275C-2F77-45D8-C89E-9A6387E8BE85}"/>
              </a:ext>
            </a:extLst>
          </p:cNvPr>
          <p:cNvSpPr>
            <a:spLocks noGrp="1"/>
          </p:cNvSpPr>
          <p:nvPr>
            <p:ph type="title" hasCustomPrompt="1"/>
          </p:nvPr>
        </p:nvSpPr>
        <p:spPr>
          <a:xfrm>
            <a:off x="1152524" y="2080800"/>
            <a:ext cx="10488614" cy="2160000"/>
          </a:xfrm>
        </p:spPr>
        <p:txBody>
          <a:bodyPr anchor="t" anchorCtr="0"/>
          <a:lstStyle>
            <a:lvl1pPr algn="ctr">
              <a:lnSpc>
                <a:spcPct val="80000"/>
              </a:lnSpc>
              <a:defRPr sz="20000">
                <a:solidFill>
                  <a:schemeClr val="bg1"/>
                </a:solidFill>
              </a:defRPr>
            </a:lvl1pPr>
          </a:lstStyle>
          <a:p>
            <a:r>
              <a:rPr lang="de-DE" dirty="0"/>
              <a:t>1.1</a:t>
            </a:r>
          </a:p>
        </p:txBody>
      </p:sp>
      <p:sp>
        <p:nvSpPr>
          <p:cNvPr id="3" name="Textplatzhalter 2">
            <a:extLst>
              <a:ext uri="{FF2B5EF4-FFF2-40B4-BE49-F238E27FC236}">
                <a16:creationId xmlns:a16="http://schemas.microsoft.com/office/drawing/2014/main" id="{CE686EEC-439A-FD3B-7819-F26F9256AE84}"/>
              </a:ext>
            </a:extLst>
          </p:cNvPr>
          <p:cNvSpPr>
            <a:spLocks noGrp="1"/>
          </p:cNvSpPr>
          <p:nvPr>
            <p:ph type="body" idx="1" hasCustomPrompt="1"/>
          </p:nvPr>
        </p:nvSpPr>
        <p:spPr>
          <a:xfrm>
            <a:off x="1152000" y="4377747"/>
            <a:ext cx="10490400" cy="663295"/>
          </a:xfrm>
        </p:spPr>
        <p:txBody>
          <a:bodyPr/>
          <a:lstStyle>
            <a:lvl1pPr marL="0" indent="0" algn="ctr">
              <a:spcBef>
                <a:spcPts val="0"/>
              </a:spcBef>
              <a:buNone/>
              <a:defRPr sz="3000">
                <a:solidFill>
                  <a:schemeClr val="bg1"/>
                </a:solidFill>
                <a:latin typeface="Sparkasse Rg" panose="020B05040506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err="1"/>
              <a:t>Kapiteltrenner</a:t>
            </a:r>
            <a:r>
              <a:rPr lang="de-DE" dirty="0"/>
              <a:t> #2 Sparkasse </a:t>
            </a:r>
            <a:r>
              <a:rPr lang="de-DE" dirty="0" err="1"/>
              <a:t>Rg</a:t>
            </a:r>
            <a:r>
              <a:rPr lang="de-DE" dirty="0"/>
              <a:t> 30pt</a:t>
            </a:r>
          </a:p>
        </p:txBody>
      </p:sp>
      <p:sp>
        <p:nvSpPr>
          <p:cNvPr id="6" name="Foliennummernplatzhalter 5">
            <a:extLst>
              <a:ext uri="{FF2B5EF4-FFF2-40B4-BE49-F238E27FC236}">
                <a16:creationId xmlns:a16="http://schemas.microsoft.com/office/drawing/2014/main" id="{B90D4FD8-989A-C130-044E-326FCFA4F478}"/>
              </a:ext>
            </a:extLst>
          </p:cNvPr>
          <p:cNvSpPr>
            <a:spLocks noGrp="1"/>
          </p:cNvSpPr>
          <p:nvPr>
            <p:ph type="sldNum" sz="quarter" idx="12"/>
          </p:nvPr>
        </p:nvSpPr>
        <p:spPr/>
        <p:txBody>
          <a:bodyPr/>
          <a:lstStyle/>
          <a:p>
            <a:fld id="{59F716AE-B1C6-41F5-8EFD-31941EDB35D4}" type="slidenum">
              <a:rPr lang="de-DE" smtClean="0"/>
              <a:t>‹Nr.›</a:t>
            </a:fld>
            <a:endParaRPr lang="de-DE"/>
          </a:p>
        </p:txBody>
      </p:sp>
    </p:spTree>
    <p:extLst>
      <p:ext uri="{BB962C8B-B14F-4D97-AF65-F5344CB8AC3E}">
        <p14:creationId xmlns:p14="http://schemas.microsoft.com/office/powerpoint/2010/main" val="2890273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Kapiteltrenner-Folie #3">
    <p:spTree>
      <p:nvGrpSpPr>
        <p:cNvPr id="1" name=""/>
        <p:cNvGrpSpPr/>
        <p:nvPr/>
      </p:nvGrpSpPr>
      <p:grpSpPr>
        <a:xfrm>
          <a:off x="0" y="0"/>
          <a:ext cx="0" cy="0"/>
          <a:chOff x="0" y="0"/>
          <a:chExt cx="0" cy="0"/>
        </a:xfrm>
      </p:grpSpPr>
      <p:cxnSp>
        <p:nvCxnSpPr>
          <p:cNvPr id="9" name="Gerader Verbinder 8">
            <a:extLst>
              <a:ext uri="{FF2B5EF4-FFF2-40B4-BE49-F238E27FC236}">
                <a16:creationId xmlns:a16="http://schemas.microsoft.com/office/drawing/2014/main" id="{A5CBBF42-C429-1410-51A4-1140F276B4DA}"/>
              </a:ext>
            </a:extLst>
          </p:cNvPr>
          <p:cNvCxnSpPr/>
          <p:nvPr userDrawn="1"/>
        </p:nvCxnSpPr>
        <p:spPr>
          <a:xfrm>
            <a:off x="612000" y="0"/>
            <a:ext cx="0" cy="6858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el 1">
            <a:extLst>
              <a:ext uri="{FF2B5EF4-FFF2-40B4-BE49-F238E27FC236}">
                <a16:creationId xmlns:a16="http://schemas.microsoft.com/office/drawing/2014/main" id="{CD5F275C-2F77-45D8-C89E-9A6387E8BE85}"/>
              </a:ext>
            </a:extLst>
          </p:cNvPr>
          <p:cNvSpPr>
            <a:spLocks noGrp="1"/>
          </p:cNvSpPr>
          <p:nvPr>
            <p:ph type="title" hasCustomPrompt="1"/>
          </p:nvPr>
        </p:nvSpPr>
        <p:spPr>
          <a:xfrm>
            <a:off x="1152524" y="2080800"/>
            <a:ext cx="10488614" cy="2160000"/>
          </a:xfrm>
        </p:spPr>
        <p:txBody>
          <a:bodyPr anchor="t" anchorCtr="0"/>
          <a:lstStyle>
            <a:lvl1pPr algn="ctr">
              <a:lnSpc>
                <a:spcPct val="80000"/>
              </a:lnSpc>
              <a:defRPr sz="20000">
                <a:solidFill>
                  <a:schemeClr val="tx2"/>
                </a:solidFill>
              </a:defRPr>
            </a:lvl1pPr>
          </a:lstStyle>
          <a:p>
            <a:r>
              <a:rPr lang="de-DE" dirty="0"/>
              <a:t>1.1</a:t>
            </a:r>
          </a:p>
        </p:txBody>
      </p:sp>
      <p:sp>
        <p:nvSpPr>
          <p:cNvPr id="3" name="Textplatzhalter 2">
            <a:extLst>
              <a:ext uri="{FF2B5EF4-FFF2-40B4-BE49-F238E27FC236}">
                <a16:creationId xmlns:a16="http://schemas.microsoft.com/office/drawing/2014/main" id="{CE686EEC-439A-FD3B-7819-F26F9256AE84}"/>
              </a:ext>
            </a:extLst>
          </p:cNvPr>
          <p:cNvSpPr>
            <a:spLocks noGrp="1"/>
          </p:cNvSpPr>
          <p:nvPr>
            <p:ph type="body" idx="1" hasCustomPrompt="1"/>
          </p:nvPr>
        </p:nvSpPr>
        <p:spPr>
          <a:xfrm>
            <a:off x="1152000" y="4377747"/>
            <a:ext cx="10490400" cy="663295"/>
          </a:xfrm>
        </p:spPr>
        <p:txBody>
          <a:bodyPr/>
          <a:lstStyle>
            <a:lvl1pPr marL="0" indent="0" algn="ctr">
              <a:spcBef>
                <a:spcPts val="0"/>
              </a:spcBef>
              <a:buNone/>
              <a:defRPr sz="3000">
                <a:solidFill>
                  <a:schemeClr val="tx1"/>
                </a:solidFill>
                <a:latin typeface="Sparkasse Medium" panose="020B0603080202020204" pitchFamily="34"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err="1"/>
              <a:t>Kapiteltrenner</a:t>
            </a:r>
            <a:r>
              <a:rPr lang="de-DE" dirty="0"/>
              <a:t> #3 Sparkasse Md 30pt</a:t>
            </a:r>
          </a:p>
        </p:txBody>
      </p:sp>
      <p:sp>
        <p:nvSpPr>
          <p:cNvPr id="6" name="Foliennummernplatzhalter 5">
            <a:extLst>
              <a:ext uri="{FF2B5EF4-FFF2-40B4-BE49-F238E27FC236}">
                <a16:creationId xmlns:a16="http://schemas.microsoft.com/office/drawing/2014/main" id="{B90D4FD8-989A-C130-044E-326FCFA4F478}"/>
              </a:ext>
            </a:extLst>
          </p:cNvPr>
          <p:cNvSpPr>
            <a:spLocks noGrp="1"/>
          </p:cNvSpPr>
          <p:nvPr>
            <p:ph type="sldNum" sz="quarter" idx="12"/>
          </p:nvPr>
        </p:nvSpPr>
        <p:spPr/>
        <p:txBody>
          <a:bodyPr/>
          <a:lstStyle/>
          <a:p>
            <a:fld id="{59F716AE-B1C6-41F5-8EFD-31941EDB35D4}" type="slidenum">
              <a:rPr lang="de-DE" smtClean="0"/>
              <a:t>‹Nr.›</a:t>
            </a:fld>
            <a:endParaRPr lang="de-DE"/>
          </a:p>
        </p:txBody>
      </p:sp>
    </p:spTree>
    <p:extLst>
      <p:ext uri="{BB962C8B-B14F-4D97-AF65-F5344CB8AC3E}">
        <p14:creationId xmlns:p14="http://schemas.microsoft.com/office/powerpoint/2010/main" val="2470044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Kapiteltrenner-Folie #4">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8CA5978C-6E6B-91C7-D2AB-E499854D1162}"/>
              </a:ext>
            </a:extLst>
          </p:cNvPr>
          <p:cNvSpPr/>
          <p:nvPr userDrawn="1"/>
        </p:nvSpPr>
        <p:spPr>
          <a:xfrm>
            <a:off x="611226" y="0"/>
            <a:ext cx="3916439"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r Verbinder 8">
            <a:extLst>
              <a:ext uri="{FF2B5EF4-FFF2-40B4-BE49-F238E27FC236}">
                <a16:creationId xmlns:a16="http://schemas.microsoft.com/office/drawing/2014/main" id="{A5CBBF42-C429-1410-51A4-1140F276B4DA}"/>
              </a:ext>
            </a:extLst>
          </p:cNvPr>
          <p:cNvCxnSpPr/>
          <p:nvPr userDrawn="1"/>
        </p:nvCxnSpPr>
        <p:spPr>
          <a:xfrm>
            <a:off x="612000" y="0"/>
            <a:ext cx="0" cy="6858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el 1">
            <a:extLst>
              <a:ext uri="{FF2B5EF4-FFF2-40B4-BE49-F238E27FC236}">
                <a16:creationId xmlns:a16="http://schemas.microsoft.com/office/drawing/2014/main" id="{CD5F275C-2F77-45D8-C89E-9A6387E8BE85}"/>
              </a:ext>
            </a:extLst>
          </p:cNvPr>
          <p:cNvSpPr>
            <a:spLocks noGrp="1"/>
          </p:cNvSpPr>
          <p:nvPr>
            <p:ph type="title" hasCustomPrompt="1"/>
          </p:nvPr>
        </p:nvSpPr>
        <p:spPr>
          <a:xfrm>
            <a:off x="1080000" y="2159998"/>
            <a:ext cx="2836800" cy="2573083"/>
          </a:xfrm>
        </p:spPr>
        <p:txBody>
          <a:bodyPr anchor="ctr" anchorCtr="0"/>
          <a:lstStyle>
            <a:lvl1pPr algn="ctr">
              <a:lnSpc>
                <a:spcPct val="80000"/>
              </a:lnSpc>
              <a:defRPr sz="10000">
                <a:solidFill>
                  <a:schemeClr val="bg1"/>
                </a:solidFill>
              </a:defRPr>
            </a:lvl1pPr>
          </a:lstStyle>
          <a:p>
            <a:r>
              <a:rPr lang="de-DE" dirty="0"/>
              <a:t>1.1</a:t>
            </a:r>
          </a:p>
        </p:txBody>
      </p:sp>
      <p:sp>
        <p:nvSpPr>
          <p:cNvPr id="3" name="Textplatzhalter 2">
            <a:extLst>
              <a:ext uri="{FF2B5EF4-FFF2-40B4-BE49-F238E27FC236}">
                <a16:creationId xmlns:a16="http://schemas.microsoft.com/office/drawing/2014/main" id="{CE686EEC-439A-FD3B-7819-F26F9256AE84}"/>
              </a:ext>
            </a:extLst>
          </p:cNvPr>
          <p:cNvSpPr>
            <a:spLocks noGrp="1"/>
          </p:cNvSpPr>
          <p:nvPr>
            <p:ph type="body" idx="1" hasCustomPrompt="1"/>
          </p:nvPr>
        </p:nvSpPr>
        <p:spPr>
          <a:xfrm>
            <a:off x="4685344" y="2159999"/>
            <a:ext cx="6957056" cy="2402516"/>
          </a:xfrm>
        </p:spPr>
        <p:txBody>
          <a:bodyPr anchor="ctr" anchorCtr="0"/>
          <a:lstStyle>
            <a:lvl1pPr marL="0" indent="0" algn="ctr">
              <a:spcBef>
                <a:spcPts val="0"/>
              </a:spcBef>
              <a:buNone/>
              <a:defRPr sz="3000">
                <a:solidFill>
                  <a:schemeClr val="tx1"/>
                </a:solidFill>
                <a:latin typeface="Sparkasse Medium" panose="020B0603080202020204" pitchFamily="34"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dirty="0" err="1"/>
              <a:t>Kapiteltrenner</a:t>
            </a:r>
            <a:r>
              <a:rPr lang="de-DE" dirty="0"/>
              <a:t> #4 </a:t>
            </a:r>
            <a:br>
              <a:rPr lang="de-DE" dirty="0"/>
            </a:br>
            <a:r>
              <a:rPr lang="de-DE" dirty="0"/>
              <a:t>Sparkasse Md 30pt</a:t>
            </a:r>
          </a:p>
        </p:txBody>
      </p:sp>
      <p:sp>
        <p:nvSpPr>
          <p:cNvPr id="6" name="Foliennummernplatzhalter 5">
            <a:extLst>
              <a:ext uri="{FF2B5EF4-FFF2-40B4-BE49-F238E27FC236}">
                <a16:creationId xmlns:a16="http://schemas.microsoft.com/office/drawing/2014/main" id="{B90D4FD8-989A-C130-044E-326FCFA4F478}"/>
              </a:ext>
            </a:extLst>
          </p:cNvPr>
          <p:cNvSpPr>
            <a:spLocks noGrp="1"/>
          </p:cNvSpPr>
          <p:nvPr>
            <p:ph type="sldNum" sz="quarter" idx="12"/>
          </p:nvPr>
        </p:nvSpPr>
        <p:spPr/>
        <p:txBody>
          <a:bodyPr/>
          <a:lstStyle/>
          <a:p>
            <a:fld id="{59F716AE-B1C6-41F5-8EFD-31941EDB35D4}" type="slidenum">
              <a:rPr lang="de-DE" smtClean="0"/>
              <a:t>‹Nr.›</a:t>
            </a:fld>
            <a:endParaRPr lang="de-DE"/>
          </a:p>
        </p:txBody>
      </p:sp>
    </p:spTree>
    <p:extLst>
      <p:ext uri="{BB962C8B-B14F-4D97-AF65-F5344CB8AC3E}">
        <p14:creationId xmlns:p14="http://schemas.microsoft.com/office/powerpoint/2010/main" val="7319905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1" name="Rechteck 40">
            <a:extLst>
              <a:ext uri="{FF2B5EF4-FFF2-40B4-BE49-F238E27FC236}">
                <a16:creationId xmlns:a16="http://schemas.microsoft.com/office/drawing/2014/main" id="{616B4844-1B39-F59A-9EBD-270D938AC9D8}"/>
              </a:ext>
            </a:extLst>
          </p:cNvPr>
          <p:cNvSpPr/>
          <p:nvPr userDrawn="1"/>
        </p:nvSpPr>
        <p:spPr>
          <a:xfrm>
            <a:off x="0" y="0"/>
            <a:ext cx="612000"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platzhalter 1">
            <a:extLst>
              <a:ext uri="{FF2B5EF4-FFF2-40B4-BE49-F238E27FC236}">
                <a16:creationId xmlns:a16="http://schemas.microsoft.com/office/drawing/2014/main" id="{E53DC82F-11AD-BB3D-EEF1-BE8BC5F51CAD}"/>
              </a:ext>
            </a:extLst>
          </p:cNvPr>
          <p:cNvSpPr>
            <a:spLocks noGrp="1"/>
          </p:cNvSpPr>
          <p:nvPr>
            <p:ph type="title"/>
          </p:nvPr>
        </p:nvSpPr>
        <p:spPr>
          <a:xfrm>
            <a:off x="1150868" y="486000"/>
            <a:ext cx="10488614" cy="913979"/>
          </a:xfrm>
          <a:prstGeom prst="rect">
            <a:avLst/>
          </a:prstGeom>
        </p:spPr>
        <p:txBody>
          <a:bodyPr vert="horz" lIns="0" tIns="0" rIns="0" bIns="0" rtlCol="0" anchor="t" anchorCtr="0">
            <a:noAutofit/>
          </a:bodyPr>
          <a:lstStyle/>
          <a:p>
            <a:r>
              <a:rPr lang="de-DE" dirty="0"/>
              <a:t>Headline Sparkasse Head 28pt ein- bis max. zweizeilig</a:t>
            </a:r>
          </a:p>
        </p:txBody>
      </p:sp>
      <p:sp>
        <p:nvSpPr>
          <p:cNvPr id="3" name="Textplatzhalter 2">
            <a:extLst>
              <a:ext uri="{FF2B5EF4-FFF2-40B4-BE49-F238E27FC236}">
                <a16:creationId xmlns:a16="http://schemas.microsoft.com/office/drawing/2014/main" id="{68FBEDB7-AE8C-D8C4-9E37-97A0432C51C5}"/>
              </a:ext>
            </a:extLst>
          </p:cNvPr>
          <p:cNvSpPr>
            <a:spLocks noGrp="1"/>
          </p:cNvSpPr>
          <p:nvPr>
            <p:ph type="body" idx="1"/>
          </p:nvPr>
        </p:nvSpPr>
        <p:spPr>
          <a:xfrm>
            <a:off x="1152000" y="1567296"/>
            <a:ext cx="10490399" cy="4734000"/>
          </a:xfrm>
          <a:prstGeom prst="rect">
            <a:avLst/>
          </a:prstGeom>
        </p:spPr>
        <p:txBody>
          <a:bodyPr vert="horz" lIns="0" tIns="0" rIns="0" bIns="0" rtlCol="0">
            <a:noAutofit/>
          </a:bodyPr>
          <a:lstStyle/>
          <a:p>
            <a:pPr lvl="0"/>
            <a:r>
              <a:rPr lang="de-DE" dirty="0"/>
              <a:t>Erste Ebene Sparkasse Light 14pt. Texthervorhebungen manuell in Sparkasse Medium. </a:t>
            </a:r>
            <a:br>
              <a:rPr lang="de-DE" dirty="0"/>
            </a:br>
            <a:r>
              <a:rPr lang="de-DE" dirty="0"/>
              <a:t>Aufzählungen nur mit ausgefüllten, runden Aufzählungszeichen.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a:extLst>
              <a:ext uri="{FF2B5EF4-FFF2-40B4-BE49-F238E27FC236}">
                <a16:creationId xmlns:a16="http://schemas.microsoft.com/office/drawing/2014/main" id="{AE054AA7-B892-D973-BF67-01DB2F492A63}"/>
              </a:ext>
            </a:extLst>
          </p:cNvPr>
          <p:cNvSpPr>
            <a:spLocks noGrp="1"/>
          </p:cNvSpPr>
          <p:nvPr>
            <p:ph type="sldNum" sz="quarter" idx="4"/>
          </p:nvPr>
        </p:nvSpPr>
        <p:spPr>
          <a:xfrm>
            <a:off x="1200" y="6406750"/>
            <a:ext cx="611575" cy="180000"/>
          </a:xfrm>
          <a:prstGeom prst="rect">
            <a:avLst/>
          </a:prstGeom>
        </p:spPr>
        <p:txBody>
          <a:bodyPr vert="horz" lIns="0" tIns="0" rIns="0" bIns="0" rtlCol="0" anchor="ctr">
            <a:noAutofit/>
          </a:bodyPr>
          <a:lstStyle>
            <a:lvl1pPr algn="ctr">
              <a:defRPr sz="800">
                <a:solidFill>
                  <a:schemeClr val="bg1"/>
                </a:solidFill>
                <a:latin typeface="Sparkasse Rg" panose="020B0504050602020204" pitchFamily="34" charset="0"/>
              </a:defRPr>
            </a:lvl1pPr>
          </a:lstStyle>
          <a:p>
            <a:fld id="{59F716AE-B1C6-41F5-8EFD-31941EDB35D4}" type="slidenum">
              <a:rPr lang="de-DE" smtClean="0"/>
              <a:pPr/>
              <a:t>‹Nr.›</a:t>
            </a:fld>
            <a:endParaRPr lang="de-DE" dirty="0"/>
          </a:p>
        </p:txBody>
      </p:sp>
      <p:pic>
        <p:nvPicPr>
          <p:cNvPr id="40" name="Grafik 39">
            <a:extLst>
              <a:ext uri="{FF2B5EF4-FFF2-40B4-BE49-F238E27FC236}">
                <a16:creationId xmlns:a16="http://schemas.microsoft.com/office/drawing/2014/main" id="{B763BFCF-8EAC-4359-E6AA-94A84DCE74F9}"/>
              </a:ext>
            </a:extLst>
          </p:cNvPr>
          <p:cNvPicPr>
            <a:picLocks noChangeAspect="1"/>
          </p:cNvPicPr>
          <p:nvPr userDrawn="1"/>
        </p:nvPicPr>
        <p:blipFill>
          <a:blip r:embed="rId57" cstate="hqprint">
            <a:extLst>
              <a:ext uri="{28A0092B-C50C-407E-A947-70E740481C1C}">
                <a14:useLocalDpi xmlns:a14="http://schemas.microsoft.com/office/drawing/2010/main" val="0"/>
              </a:ext>
              <a:ext uri="{96DAC541-7B7A-43D3-8B79-37D633B846F1}">
                <asvg:svgBlip xmlns:asvg="http://schemas.microsoft.com/office/drawing/2016/SVG/main" r:embed="rId58"/>
              </a:ext>
            </a:extLst>
          </a:blip>
          <a:stretch>
            <a:fillRect/>
          </a:stretch>
        </p:blipFill>
        <p:spPr>
          <a:xfrm>
            <a:off x="187540" y="162000"/>
            <a:ext cx="232930" cy="302400"/>
          </a:xfrm>
          <a:prstGeom prst="rect">
            <a:avLst/>
          </a:prstGeom>
        </p:spPr>
      </p:pic>
      <p:sp>
        <p:nvSpPr>
          <p:cNvPr id="5" name="Fußzeilenplatzhalter 4">
            <a:extLst>
              <a:ext uri="{FF2B5EF4-FFF2-40B4-BE49-F238E27FC236}">
                <a16:creationId xmlns:a16="http://schemas.microsoft.com/office/drawing/2014/main" id="{BBA638C5-8A11-4C64-7C3B-DDF8D85D5083}"/>
              </a:ext>
            </a:extLst>
          </p:cNvPr>
          <p:cNvSpPr>
            <a:spLocks noGrp="1"/>
          </p:cNvSpPr>
          <p:nvPr>
            <p:ph type="ftr" sz="quarter" idx="3"/>
          </p:nvPr>
        </p:nvSpPr>
        <p:spPr>
          <a:xfrm>
            <a:off x="4528800" y="6408000"/>
            <a:ext cx="7113600" cy="180000"/>
          </a:xfrm>
          <a:prstGeom prst="rect">
            <a:avLst/>
          </a:prstGeom>
        </p:spPr>
        <p:txBody>
          <a:bodyPr vert="horz" lIns="0" tIns="0" rIns="0" bIns="0" rtlCol="0" anchor="ctr"/>
          <a:lstStyle>
            <a:lvl1pPr algn="r">
              <a:defRPr lang="de-DE" sz="800" kern="1200" dirty="0">
                <a:solidFill>
                  <a:schemeClr val="tx1"/>
                </a:solidFill>
                <a:latin typeface="+mn-lt"/>
                <a:ea typeface="+mn-ea"/>
                <a:cs typeface="+mn-cs"/>
              </a:defRPr>
            </a:lvl1pPr>
          </a:lstStyle>
          <a:p>
            <a:r>
              <a:rPr lang="de-DE" dirty="0"/>
              <a:t>KISPA |  KI weltweit | </a:t>
            </a:r>
            <a:fld id="{0A1A465C-59DA-45D3-ADCD-5FDE3EE3E4D2}" type="datetime6">
              <a:rPr lang="de-DE" smtClean="0"/>
              <a:pPr/>
              <a:t>Dezember 24</a:t>
            </a:fld>
            <a:endParaRPr lang="de-DE" dirty="0"/>
          </a:p>
        </p:txBody>
      </p:sp>
      <p:sp>
        <p:nvSpPr>
          <p:cNvPr id="7" name="Textfeld 6">
            <a:extLst>
              <a:ext uri="{FF2B5EF4-FFF2-40B4-BE49-F238E27FC236}">
                <a16:creationId xmlns:a16="http://schemas.microsoft.com/office/drawing/2014/main" id="{675D8DD7-919D-944F-39AB-A6CA202814E3}"/>
              </a:ext>
            </a:extLst>
          </p:cNvPr>
          <p:cNvSpPr txBox="1"/>
          <p:nvPr userDrawn="1"/>
        </p:nvSpPr>
        <p:spPr>
          <a:xfrm rot="16200000">
            <a:off x="-2573850" y="3354142"/>
            <a:ext cx="5742000" cy="180000"/>
          </a:xfrm>
          <a:prstGeom prst="rect">
            <a:avLst/>
          </a:prstGeom>
          <a:noFill/>
          <a:ln>
            <a:noFill/>
          </a:ln>
        </p:spPr>
        <p:txBody>
          <a:bodyPr wrap="square" lIns="0" tIns="0" rIns="0" bIns="0" rtlCol="0" anchor="ctr" anchorCtr="0">
            <a:noAutofit/>
          </a:bodyPr>
          <a:lstStyle/>
          <a:p>
            <a:pPr marL="0" algn="ctr" defTabSz="914400" rtl="0" eaLnBrk="1" latinLnBrk="0" hangingPunct="1">
              <a:lnSpc>
                <a:spcPts val="1100"/>
              </a:lnSpc>
            </a:pPr>
            <a:r>
              <a:rPr lang="de-DE" sz="800" kern="1200" cap="all" spc="80" baseline="0" dirty="0">
                <a:solidFill>
                  <a:schemeClr val="bg1"/>
                </a:solidFill>
                <a:latin typeface="Sparkasse Rg" panose="020B0504050602020204" pitchFamily="34" charset="0"/>
                <a:ea typeface="+mn-ea"/>
                <a:cs typeface="+mn-cs"/>
              </a:rPr>
              <a:t>Deutscher Sparkassen- und Giroverband</a:t>
            </a:r>
          </a:p>
        </p:txBody>
      </p:sp>
    </p:spTree>
    <p:extLst>
      <p:ext uri="{BB962C8B-B14F-4D97-AF65-F5344CB8AC3E}">
        <p14:creationId xmlns:p14="http://schemas.microsoft.com/office/powerpoint/2010/main" val="2472514006"/>
      </p:ext>
    </p:extLst>
  </p:cSld>
  <p:clrMap bg1="lt1" tx1="dk1" bg2="lt2" tx2="dk2" accent1="accent1" accent2="accent2" accent3="accent3" accent4="accent4" accent5="accent5" accent6="accent6" hlink="hlink" folHlink="folHlink"/>
  <p:sldLayoutIdLst>
    <p:sldLayoutId id="2147483803" r:id="rId1"/>
    <p:sldLayoutId id="2147483805" r:id="rId2"/>
    <p:sldLayoutId id="2147483806" r:id="rId3"/>
    <p:sldLayoutId id="2147483689" r:id="rId4"/>
    <p:sldLayoutId id="2147483690" r:id="rId5"/>
    <p:sldLayoutId id="2147483691" r:id="rId6"/>
    <p:sldLayoutId id="2147483693" r:id="rId7"/>
    <p:sldLayoutId id="2147483694" r:id="rId8"/>
    <p:sldLayoutId id="2147483695" r:id="rId9"/>
    <p:sldLayoutId id="2147483696" r:id="rId10"/>
    <p:sldLayoutId id="2147483771"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59" r:id="rId21"/>
    <p:sldLayoutId id="2147483799" r:id="rId22"/>
    <p:sldLayoutId id="2147483780" r:id="rId23"/>
    <p:sldLayoutId id="2147483801" r:id="rId24"/>
    <p:sldLayoutId id="2147483790" r:id="rId25"/>
    <p:sldLayoutId id="2147483706" r:id="rId26"/>
    <p:sldLayoutId id="2147483707" r:id="rId27"/>
    <p:sldLayoutId id="2147483708" r:id="rId28"/>
    <p:sldLayoutId id="2147483709" r:id="rId29"/>
    <p:sldLayoutId id="2147483710" r:id="rId30"/>
    <p:sldLayoutId id="2147483778" r:id="rId31"/>
    <p:sldLayoutId id="2147483783" r:id="rId32"/>
    <p:sldLayoutId id="2147483711" r:id="rId33"/>
    <p:sldLayoutId id="2147483712" r:id="rId34"/>
    <p:sldLayoutId id="2147483713" r:id="rId35"/>
    <p:sldLayoutId id="2147483714" r:id="rId36"/>
    <p:sldLayoutId id="2147483779" r:id="rId37"/>
    <p:sldLayoutId id="2147483716" r:id="rId38"/>
    <p:sldLayoutId id="2147483781" r:id="rId39"/>
    <p:sldLayoutId id="2147483777" r:id="rId40"/>
    <p:sldLayoutId id="2147483791" r:id="rId41"/>
    <p:sldLayoutId id="2147483792" r:id="rId42"/>
    <p:sldLayoutId id="2147483793" r:id="rId43"/>
    <p:sldLayoutId id="2147483794" r:id="rId44"/>
    <p:sldLayoutId id="2147483796" r:id="rId45"/>
    <p:sldLayoutId id="2147483797" r:id="rId46"/>
    <p:sldLayoutId id="2147483760" r:id="rId47"/>
    <p:sldLayoutId id="2147483762" r:id="rId48"/>
    <p:sldLayoutId id="2147483773" r:id="rId49"/>
    <p:sldLayoutId id="2147483764" r:id="rId50"/>
    <p:sldLayoutId id="2147483784" r:id="rId51"/>
    <p:sldLayoutId id="2147483765" r:id="rId52"/>
    <p:sldLayoutId id="2147483787" r:id="rId53"/>
    <p:sldLayoutId id="2147483768" r:id="rId54"/>
    <p:sldLayoutId id="2147483807" r:id="rId55"/>
  </p:sldLayoutIdLst>
  <p:hf hdr="0" dt="0"/>
  <p:txStyles>
    <p:titleStyle>
      <a:lvl1pPr algn="l" defTabSz="914400" rtl="0" eaLnBrk="1" latinLnBrk="0" hangingPunct="1">
        <a:lnSpc>
          <a:spcPct val="100000"/>
        </a:lnSpc>
        <a:spcBef>
          <a:spcPct val="0"/>
        </a:spcBef>
        <a:buNone/>
        <a:defRPr sz="2800" kern="1200">
          <a:solidFill>
            <a:schemeClr val="tx2"/>
          </a:solidFill>
          <a:latin typeface="+mj-lt"/>
          <a:ea typeface="+mj-ea"/>
          <a:cs typeface="+mj-cs"/>
        </a:defRPr>
      </a:lvl1pPr>
    </p:titleStyle>
    <p:bodyStyle>
      <a:lvl1pPr marL="0" indent="0" algn="l" defTabSz="914400" rtl="0" eaLnBrk="1" latinLnBrk="0" hangingPunct="1">
        <a:lnSpc>
          <a:spcPct val="114000"/>
        </a:lnSpc>
        <a:spcBef>
          <a:spcPts val="1800"/>
        </a:spcBef>
        <a:spcAft>
          <a:spcPts val="0"/>
        </a:spcAft>
        <a:buFontTx/>
        <a:buNone/>
        <a:defRPr sz="1400" kern="1200">
          <a:solidFill>
            <a:schemeClr val="tx1"/>
          </a:solidFill>
          <a:latin typeface="+mn-lt"/>
          <a:ea typeface="+mn-ea"/>
          <a:cs typeface="+mn-cs"/>
        </a:defRPr>
      </a:lvl1pPr>
      <a:lvl2pPr marL="216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2pPr>
      <a:lvl3pPr marL="432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3pPr>
      <a:lvl4pPr marL="648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4pPr>
      <a:lvl5pPr marL="864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9" userDrawn="1">
          <p15:clr>
            <a:srgbClr val="F26B43"/>
          </p15:clr>
        </p15:guide>
        <p15:guide id="2" pos="386" userDrawn="1">
          <p15:clr>
            <a:srgbClr val="F26B43"/>
          </p15:clr>
        </p15:guide>
        <p15:guide id="4" pos="2853" userDrawn="1">
          <p15:clr>
            <a:srgbClr val="F26B43"/>
          </p15:clr>
        </p15:guide>
        <p15:guide id="5" pos="4030" userDrawn="1">
          <p15:clr>
            <a:srgbClr val="F26B43"/>
          </p15:clr>
        </p15:guide>
        <p15:guide id="6" pos="7333" userDrawn="1">
          <p15:clr>
            <a:srgbClr val="F26B43"/>
          </p15:clr>
        </p15:guide>
        <p15:guide id="7" orient="horz" pos="362" userDrawn="1">
          <p15:clr>
            <a:srgbClr val="F26B43"/>
          </p15:clr>
        </p15:guide>
        <p15:guide id="9" orient="horz" pos="3968" userDrawn="1">
          <p15:clr>
            <a:srgbClr val="F26B43"/>
          </p15:clr>
        </p15:guide>
        <p15:guide id="10" pos="726" userDrawn="1">
          <p15:clr>
            <a:srgbClr val="F26B43"/>
          </p15:clr>
        </p15:guide>
        <p15:guide id="11" orient="horz" pos="1021" userDrawn="1">
          <p15:clr>
            <a:srgbClr val="F26B43"/>
          </p15:clr>
        </p15:guide>
        <p15:guide id="12" orient="horz" pos="1248" userDrawn="1">
          <p15:clr>
            <a:srgbClr val="F26B43"/>
          </p15:clr>
        </p15:guide>
        <p15:guide id="13" pos="5206" userDrawn="1">
          <p15:clr>
            <a:srgbClr val="F26B43"/>
          </p15:clr>
        </p15:guide>
        <p15:guide id="14" orient="horz" pos="79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3.png"/><Relationship Id="rId1" Type="http://schemas.openxmlformats.org/officeDocument/2006/relationships/slideLayout" Target="../slideLayouts/slideLayout55.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55.xml"/><Relationship Id="rId4" Type="http://schemas.openxmlformats.org/officeDocument/2006/relationships/hyperlink" Target="https://www.natwest.com/current-accounts/ID-verification-HooYu-details.htm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5.png"/><Relationship Id="rId1" Type="http://schemas.openxmlformats.org/officeDocument/2006/relationships/slideLayout" Target="../slideLayouts/slideLayout55.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chart" Target="../charts/chart4.xml"/></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5.xml"/></Relationships>
</file>

<file path=ppt/slides/_rels/slide8.xml.rels><?xml version="1.0" encoding="UTF-8" standalone="yes"?>
<Relationships xmlns="http://schemas.openxmlformats.org/package/2006/relationships"><Relationship Id="rId3" Type="http://schemas.openxmlformats.org/officeDocument/2006/relationships/hyperlink" Target="https://promotions.bankofamerica.com/digitalbanking/mobilebanking/erica" TargetMode="External"/><Relationship Id="rId2" Type="http://schemas.openxmlformats.org/officeDocument/2006/relationships/image" Target="../media/image13.png"/><Relationship Id="rId1" Type="http://schemas.openxmlformats.org/officeDocument/2006/relationships/slideLayout" Target="../slideLayouts/slideLayout55.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55.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E5E30E-D4E1-4D9C-A5CA-367D31FB1AE5}"/>
              </a:ext>
            </a:extLst>
          </p:cNvPr>
          <p:cNvSpPr>
            <a:spLocks noGrp="1"/>
          </p:cNvSpPr>
          <p:nvPr>
            <p:ph type="title"/>
          </p:nvPr>
        </p:nvSpPr>
        <p:spPr/>
        <p:txBody>
          <a:bodyPr/>
          <a:lstStyle/>
          <a:p>
            <a:r>
              <a:rPr lang="de-DE" sz="3000" dirty="0">
                <a:latin typeface="Sparkasse Medium" panose="020B0604020202020204" charset="0"/>
              </a:rPr>
              <a:t>Update zur </a:t>
            </a:r>
            <a:br>
              <a:rPr lang="de-DE" sz="3000" dirty="0">
                <a:latin typeface="Sparkasse Medium" panose="020B0604020202020204" charset="0"/>
              </a:rPr>
            </a:br>
            <a:r>
              <a:rPr lang="de-DE" sz="3000" dirty="0">
                <a:latin typeface="Sparkasse Medium" panose="020B0604020202020204" charset="0"/>
              </a:rPr>
              <a:t>KI-Studie</a:t>
            </a:r>
            <a:br>
              <a:rPr lang="de-DE" sz="3000" dirty="0">
                <a:latin typeface="Sparkasse Medium" panose="020B0604020202020204" charset="0"/>
              </a:rPr>
            </a:br>
            <a:r>
              <a:rPr lang="de-DE" sz="3000" dirty="0">
                <a:latin typeface="Sparkasse Medium" panose="020B0604020202020204" charset="0"/>
              </a:rPr>
              <a:t>weltweit</a:t>
            </a:r>
          </a:p>
        </p:txBody>
      </p:sp>
      <p:sp>
        <p:nvSpPr>
          <p:cNvPr id="3" name="Textplatzhalter 2">
            <a:extLst>
              <a:ext uri="{FF2B5EF4-FFF2-40B4-BE49-F238E27FC236}">
                <a16:creationId xmlns:a16="http://schemas.microsoft.com/office/drawing/2014/main" id="{554885D6-EDC8-4791-9D71-4DC15D613931}"/>
              </a:ext>
            </a:extLst>
          </p:cNvPr>
          <p:cNvSpPr>
            <a:spLocks noGrp="1"/>
          </p:cNvSpPr>
          <p:nvPr>
            <p:ph type="body" idx="1"/>
          </p:nvPr>
        </p:nvSpPr>
        <p:spPr>
          <a:xfrm>
            <a:off x="4665889" y="4084964"/>
            <a:ext cx="6957056" cy="2402516"/>
          </a:xfrm>
        </p:spPr>
        <p:txBody>
          <a:bodyPr/>
          <a:lstStyle/>
          <a:p>
            <a:pPr algn="l"/>
            <a:r>
              <a:rPr lang="de-DE" sz="1600" dirty="0">
                <a:latin typeface="+mn-lt"/>
              </a:rPr>
              <a:t>Region: International und national</a:t>
            </a:r>
          </a:p>
          <a:p>
            <a:pPr algn="l"/>
            <a:r>
              <a:rPr lang="de-DE" sz="1600" dirty="0">
                <a:latin typeface="+mn-lt"/>
              </a:rPr>
              <a:t>Status der Anwendungen: Produktiver Betrieb</a:t>
            </a:r>
          </a:p>
          <a:p>
            <a:pPr algn="l"/>
            <a:r>
              <a:rPr lang="de-DE" sz="1600" dirty="0">
                <a:latin typeface="+mn-lt"/>
              </a:rPr>
              <a:t>Zeitraum: Beginn ab 08.2023; Status laufend</a:t>
            </a:r>
          </a:p>
          <a:p>
            <a:pPr algn="l"/>
            <a:r>
              <a:rPr lang="de-DE" sz="1600" dirty="0">
                <a:latin typeface="+mn-lt"/>
              </a:rPr>
              <a:t>Methode: Desktop-Recherche</a:t>
            </a:r>
          </a:p>
          <a:p>
            <a:pPr algn="l"/>
            <a:r>
              <a:rPr lang="de-DE" sz="1600" dirty="0">
                <a:latin typeface="+mn-lt"/>
              </a:rPr>
              <a:t>Länder: 40</a:t>
            </a:r>
          </a:p>
          <a:p>
            <a:pPr algn="l"/>
            <a:r>
              <a:rPr lang="de-DE" sz="1600" dirty="0">
                <a:latin typeface="+mn-lt"/>
              </a:rPr>
              <a:t>Untersuchte Institute: (n=156); Anzahl KI-Anwendungen: (n=300) zum Stichtag 13.12.2024</a:t>
            </a:r>
          </a:p>
          <a:p>
            <a:pPr algn="l"/>
            <a:r>
              <a:rPr lang="de-DE" sz="1600" dirty="0">
                <a:latin typeface="+mn-lt"/>
              </a:rPr>
              <a:t>Mitwirkende: Salim Willems, wissenschaftlicher Mitarbeiter </a:t>
            </a:r>
          </a:p>
        </p:txBody>
      </p:sp>
      <p:sp>
        <p:nvSpPr>
          <p:cNvPr id="4" name="Foliennummernplatzhalter 3">
            <a:extLst>
              <a:ext uri="{FF2B5EF4-FFF2-40B4-BE49-F238E27FC236}">
                <a16:creationId xmlns:a16="http://schemas.microsoft.com/office/drawing/2014/main" id="{7399D507-6BC0-4D55-A72B-4E67B448B78C}"/>
              </a:ext>
            </a:extLst>
          </p:cNvPr>
          <p:cNvSpPr>
            <a:spLocks noGrp="1"/>
          </p:cNvSpPr>
          <p:nvPr>
            <p:ph type="sldNum" sz="quarter" idx="12"/>
          </p:nvPr>
        </p:nvSpPr>
        <p:spPr/>
        <p:txBody>
          <a:bodyPr/>
          <a:lstStyle/>
          <a:p>
            <a:fld id="{59F716AE-B1C6-41F5-8EFD-31941EDB35D4}" type="slidenum">
              <a:rPr lang="de-DE" smtClean="0"/>
              <a:t>1</a:t>
            </a:fld>
            <a:endParaRPr lang="de-DE"/>
          </a:p>
        </p:txBody>
      </p:sp>
      <p:pic>
        <p:nvPicPr>
          <p:cNvPr id="6" name="Grafik 5">
            <a:extLst>
              <a:ext uri="{FF2B5EF4-FFF2-40B4-BE49-F238E27FC236}">
                <a16:creationId xmlns:a16="http://schemas.microsoft.com/office/drawing/2014/main" id="{05A9D8F8-7F1B-EEB8-83A0-133236F46DEA}"/>
              </a:ext>
            </a:extLst>
          </p:cNvPr>
          <p:cNvPicPr>
            <a:picLocks noChangeAspect="1"/>
          </p:cNvPicPr>
          <p:nvPr/>
        </p:nvPicPr>
        <p:blipFill>
          <a:blip r:embed="rId2"/>
          <a:stretch>
            <a:fillRect/>
          </a:stretch>
        </p:blipFill>
        <p:spPr>
          <a:xfrm>
            <a:off x="4665889" y="370520"/>
            <a:ext cx="6799634" cy="3555078"/>
          </a:xfrm>
          <a:prstGeom prst="rect">
            <a:avLst/>
          </a:prstGeom>
        </p:spPr>
      </p:pic>
    </p:spTree>
    <p:extLst>
      <p:ext uri="{BB962C8B-B14F-4D97-AF65-F5344CB8AC3E}">
        <p14:creationId xmlns:p14="http://schemas.microsoft.com/office/powerpoint/2010/main" val="3288291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B55CC07-7506-4384-9C77-A1390D0C1328}"/>
              </a:ext>
            </a:extLst>
          </p:cNvPr>
          <p:cNvSpPr>
            <a:spLocks noGrp="1"/>
          </p:cNvSpPr>
          <p:nvPr>
            <p:ph type="body" sz="quarter" idx="13"/>
          </p:nvPr>
        </p:nvSpPr>
        <p:spPr/>
        <p:txBody>
          <a:bodyPr/>
          <a:lstStyle/>
          <a:p>
            <a:r>
              <a:rPr lang="de-DE" dirty="0">
                <a:solidFill>
                  <a:srgbClr val="FF0000"/>
                </a:solidFill>
              </a:rPr>
              <a:t>Kategorie Chatbots: </a:t>
            </a:r>
            <a:r>
              <a:rPr lang="de-DE" dirty="0"/>
              <a:t>Erica</a:t>
            </a:r>
          </a:p>
        </p:txBody>
      </p:sp>
      <p:sp>
        <p:nvSpPr>
          <p:cNvPr id="4" name="Foliennummernplatzhalter 3">
            <a:extLst>
              <a:ext uri="{FF2B5EF4-FFF2-40B4-BE49-F238E27FC236}">
                <a16:creationId xmlns:a16="http://schemas.microsoft.com/office/drawing/2014/main" id="{595BE6C3-CBE2-4154-964B-BCE08BF6875A}"/>
              </a:ext>
            </a:extLst>
          </p:cNvPr>
          <p:cNvSpPr>
            <a:spLocks noGrp="1"/>
          </p:cNvSpPr>
          <p:nvPr>
            <p:ph type="sldNum" sz="quarter" idx="4294967295"/>
          </p:nvPr>
        </p:nvSpPr>
        <p:spPr>
          <a:xfrm>
            <a:off x="9180000" y="6356350"/>
            <a:ext cx="2743200" cy="365125"/>
          </a:xfrm>
        </p:spPr>
        <p:txBody>
          <a:bodyPr/>
          <a:lstStyle/>
          <a:p>
            <a:fld id="{1FA118B5-C31B-4EDC-AE38-1636E2F8FE4F}" type="slidenum">
              <a:rPr lang="de-DE" smtClean="0"/>
              <a:pPr/>
              <a:t>10</a:t>
            </a:fld>
            <a:endParaRPr lang="de-DE" dirty="0"/>
          </a:p>
        </p:txBody>
      </p:sp>
      <p:pic>
        <p:nvPicPr>
          <p:cNvPr id="9" name="Grafik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2643" y="562047"/>
            <a:ext cx="3886200" cy="388620"/>
          </a:xfrm>
          <a:prstGeom prst="rect">
            <a:avLst/>
          </a:prstGeom>
        </p:spPr>
      </p:pic>
      <p:sp>
        <p:nvSpPr>
          <p:cNvPr id="11" name="Textfeld 10">
            <a:extLst>
              <a:ext uri="{FF2B5EF4-FFF2-40B4-BE49-F238E27FC236}">
                <a16:creationId xmlns:a16="http://schemas.microsoft.com/office/drawing/2014/main" id="{0DE5BC99-45FD-0934-57A8-76D05622A129}"/>
              </a:ext>
            </a:extLst>
          </p:cNvPr>
          <p:cNvSpPr txBox="1"/>
          <p:nvPr/>
        </p:nvSpPr>
        <p:spPr>
          <a:xfrm>
            <a:off x="2084137" y="6538912"/>
            <a:ext cx="5440680" cy="246221"/>
          </a:xfrm>
          <a:prstGeom prst="rect">
            <a:avLst/>
          </a:prstGeom>
          <a:noFill/>
        </p:spPr>
        <p:txBody>
          <a:bodyPr wrap="square" rtlCol="0">
            <a:spAutoFit/>
          </a:bodyPr>
          <a:lstStyle/>
          <a:p>
            <a:r>
              <a:rPr lang="de-DE" sz="1000" dirty="0" err="1">
                <a:latin typeface="Sparkasse Rg" panose="020B0504050602020204" pitchFamily="34" charset="0"/>
              </a:rPr>
              <a:t>Quelle:https</a:t>
            </a:r>
            <a:r>
              <a:rPr lang="de-DE" sz="1000" dirty="0">
                <a:latin typeface="Sparkasse Rg" panose="020B0504050602020204" pitchFamily="34" charset="0"/>
              </a:rPr>
              <a:t>://promotions.bankofamerica.com/digitalbanking/mobilebanking/erica</a:t>
            </a:r>
          </a:p>
        </p:txBody>
      </p:sp>
      <p:pic>
        <p:nvPicPr>
          <p:cNvPr id="5" name="Grafik 4">
            <a:extLst>
              <a:ext uri="{FF2B5EF4-FFF2-40B4-BE49-F238E27FC236}">
                <a16:creationId xmlns:a16="http://schemas.microsoft.com/office/drawing/2014/main" id="{705750F6-4D54-BE9B-B737-E306E4C7AC20}"/>
              </a:ext>
            </a:extLst>
          </p:cNvPr>
          <p:cNvPicPr>
            <a:picLocks noChangeAspect="1"/>
          </p:cNvPicPr>
          <p:nvPr/>
        </p:nvPicPr>
        <p:blipFill>
          <a:blip r:embed="rId3"/>
          <a:stretch>
            <a:fillRect/>
          </a:stretch>
        </p:blipFill>
        <p:spPr>
          <a:xfrm>
            <a:off x="1900930" y="1282047"/>
            <a:ext cx="7520400" cy="2545365"/>
          </a:xfrm>
          <a:prstGeom prst="rect">
            <a:avLst/>
          </a:prstGeom>
        </p:spPr>
      </p:pic>
      <p:grpSp>
        <p:nvGrpSpPr>
          <p:cNvPr id="21" name="Gruppieren 20">
            <a:extLst>
              <a:ext uri="{FF2B5EF4-FFF2-40B4-BE49-F238E27FC236}">
                <a16:creationId xmlns:a16="http://schemas.microsoft.com/office/drawing/2014/main" id="{612CCB2B-39D4-CD17-BE6F-157AFE46F3BD}"/>
              </a:ext>
            </a:extLst>
          </p:cNvPr>
          <p:cNvGrpSpPr/>
          <p:nvPr/>
        </p:nvGrpSpPr>
        <p:grpSpPr>
          <a:xfrm>
            <a:off x="2031646" y="1643728"/>
            <a:ext cx="496275" cy="496275"/>
            <a:chOff x="1771726" y="1643356"/>
            <a:chExt cx="496275" cy="496275"/>
          </a:xfrm>
        </p:grpSpPr>
        <p:sp>
          <p:nvSpPr>
            <p:cNvPr id="16" name="Ellipse 15">
              <a:extLst>
                <a:ext uri="{FF2B5EF4-FFF2-40B4-BE49-F238E27FC236}">
                  <a16:creationId xmlns:a16="http://schemas.microsoft.com/office/drawing/2014/main" id="{F546F804-20B5-5CFE-0E50-DA32B80DDDC6}"/>
                </a:ext>
              </a:extLst>
            </p:cNvPr>
            <p:cNvSpPr>
              <a:spLocks noChangeAspect="1"/>
            </p:cNvSpPr>
            <p:nvPr/>
          </p:nvSpPr>
          <p:spPr>
            <a:xfrm>
              <a:off x="1771726" y="1643356"/>
              <a:ext cx="496275" cy="496275"/>
            </a:xfrm>
            <a:prstGeom prst="ellipse">
              <a:avLst/>
            </a:prstGeom>
            <a:solidFill>
              <a:schemeClr val="tx2"/>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Textplatzhalter 3">
              <a:extLst>
                <a:ext uri="{FF2B5EF4-FFF2-40B4-BE49-F238E27FC236}">
                  <a16:creationId xmlns:a16="http://schemas.microsoft.com/office/drawing/2014/main" id="{99C0FDAE-C793-939E-48E6-B80475A2D801}"/>
                </a:ext>
              </a:extLst>
            </p:cNvPr>
            <p:cNvSpPr txBox="1">
              <a:spLocks/>
            </p:cNvSpPr>
            <p:nvPr/>
          </p:nvSpPr>
          <p:spPr>
            <a:xfrm>
              <a:off x="1838064" y="1714492"/>
              <a:ext cx="363600" cy="354005"/>
            </a:xfrm>
            <a:prstGeom prst="rect">
              <a:avLst/>
            </a:prstGeom>
            <a:noFill/>
          </p:spPr>
          <p:txBody>
            <a:bodyPr anchor="ctr"/>
            <a:lstStyle>
              <a:lvl1pPr marL="0" indent="0" algn="ctr" defTabSz="914400" rtl="0" eaLnBrk="1" latinLnBrk="0" hangingPunct="1">
                <a:lnSpc>
                  <a:spcPct val="114000"/>
                </a:lnSpc>
                <a:spcBef>
                  <a:spcPts val="1800"/>
                </a:spcBef>
                <a:spcAft>
                  <a:spcPts val="0"/>
                </a:spcAft>
                <a:buFontTx/>
                <a:buNone/>
                <a:defRPr sz="5400" b="0" kern="1200">
                  <a:solidFill>
                    <a:schemeClr val="bg1"/>
                  </a:solidFill>
                  <a:latin typeface="Sparkasse Rg" panose="020B0504050602020204" pitchFamily="34" charset="0"/>
                  <a:ea typeface="+mn-ea"/>
                  <a:cs typeface="+mn-cs"/>
                </a:defRPr>
              </a:lvl1pPr>
              <a:lvl2pPr marL="216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2pPr>
              <a:lvl3pPr marL="432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3pPr>
              <a:lvl4pPr marL="648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4pPr>
              <a:lvl5pPr marL="864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4000"/>
                </a:lnSpc>
                <a:spcBef>
                  <a:spcPts val="1800"/>
                </a:spcBef>
                <a:spcAft>
                  <a:spcPts val="0"/>
                </a:spcAft>
                <a:buClrTx/>
                <a:buSzTx/>
                <a:buFontTx/>
                <a:buNone/>
                <a:tabLst/>
                <a:defRPr/>
              </a:pPr>
              <a:r>
                <a:rPr kumimoji="0" lang="de-DE" sz="1600" b="1" i="0" u="none" strike="noStrike" kern="1200" cap="none" spc="0" normalizeH="0" baseline="0" noProof="0" dirty="0">
                  <a:ln>
                    <a:noFill/>
                  </a:ln>
                  <a:solidFill>
                    <a:srgbClr val="FFFFFF"/>
                  </a:solidFill>
                  <a:effectLst/>
                  <a:uLnTx/>
                  <a:uFillTx/>
                  <a:latin typeface="Sparkasse Lt" panose="020B0500050602020204" pitchFamily="34" charset="0"/>
                </a:rPr>
                <a:t>7</a:t>
              </a:r>
            </a:p>
          </p:txBody>
        </p:sp>
      </p:grpSp>
      <p:grpSp>
        <p:nvGrpSpPr>
          <p:cNvPr id="22" name="Gruppieren 21">
            <a:extLst>
              <a:ext uri="{FF2B5EF4-FFF2-40B4-BE49-F238E27FC236}">
                <a16:creationId xmlns:a16="http://schemas.microsoft.com/office/drawing/2014/main" id="{EF4BCFE4-03FF-096A-7ECC-84B96D9D2488}"/>
              </a:ext>
            </a:extLst>
          </p:cNvPr>
          <p:cNvGrpSpPr/>
          <p:nvPr/>
        </p:nvGrpSpPr>
        <p:grpSpPr>
          <a:xfrm>
            <a:off x="4571871" y="1714864"/>
            <a:ext cx="496275" cy="496275"/>
            <a:chOff x="1771726" y="1643356"/>
            <a:chExt cx="496275" cy="496275"/>
          </a:xfrm>
        </p:grpSpPr>
        <p:sp>
          <p:nvSpPr>
            <p:cNvPr id="23" name="Ellipse 22">
              <a:extLst>
                <a:ext uri="{FF2B5EF4-FFF2-40B4-BE49-F238E27FC236}">
                  <a16:creationId xmlns:a16="http://schemas.microsoft.com/office/drawing/2014/main" id="{56C59D7B-9E35-0794-7A3E-F82EE0634FD9}"/>
                </a:ext>
              </a:extLst>
            </p:cNvPr>
            <p:cNvSpPr>
              <a:spLocks noChangeAspect="1"/>
            </p:cNvSpPr>
            <p:nvPr/>
          </p:nvSpPr>
          <p:spPr>
            <a:xfrm>
              <a:off x="1771726" y="1643356"/>
              <a:ext cx="496275" cy="496275"/>
            </a:xfrm>
            <a:prstGeom prst="ellipse">
              <a:avLst/>
            </a:prstGeom>
            <a:solidFill>
              <a:schemeClr val="tx2"/>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Textplatzhalter 3">
              <a:extLst>
                <a:ext uri="{FF2B5EF4-FFF2-40B4-BE49-F238E27FC236}">
                  <a16:creationId xmlns:a16="http://schemas.microsoft.com/office/drawing/2014/main" id="{1F3F4994-924D-3041-A69E-E7FAACF04576}"/>
                </a:ext>
              </a:extLst>
            </p:cNvPr>
            <p:cNvSpPr txBox="1">
              <a:spLocks/>
            </p:cNvSpPr>
            <p:nvPr/>
          </p:nvSpPr>
          <p:spPr>
            <a:xfrm>
              <a:off x="1838064" y="1714492"/>
              <a:ext cx="363600" cy="354005"/>
            </a:xfrm>
            <a:prstGeom prst="rect">
              <a:avLst/>
            </a:prstGeom>
            <a:noFill/>
          </p:spPr>
          <p:txBody>
            <a:bodyPr anchor="ctr"/>
            <a:lstStyle>
              <a:lvl1pPr marL="0" indent="0" algn="ctr" defTabSz="914400" rtl="0" eaLnBrk="1" latinLnBrk="0" hangingPunct="1">
                <a:lnSpc>
                  <a:spcPct val="114000"/>
                </a:lnSpc>
                <a:spcBef>
                  <a:spcPts val="1800"/>
                </a:spcBef>
                <a:spcAft>
                  <a:spcPts val="0"/>
                </a:spcAft>
                <a:buFontTx/>
                <a:buNone/>
                <a:defRPr sz="5400" b="0" kern="1200">
                  <a:solidFill>
                    <a:schemeClr val="bg1"/>
                  </a:solidFill>
                  <a:latin typeface="Sparkasse Rg" panose="020B0504050602020204" pitchFamily="34" charset="0"/>
                  <a:ea typeface="+mn-ea"/>
                  <a:cs typeface="+mn-cs"/>
                </a:defRPr>
              </a:lvl1pPr>
              <a:lvl2pPr marL="216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2pPr>
              <a:lvl3pPr marL="432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3pPr>
              <a:lvl4pPr marL="648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4pPr>
              <a:lvl5pPr marL="864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4000"/>
                </a:lnSpc>
                <a:spcBef>
                  <a:spcPts val="1800"/>
                </a:spcBef>
                <a:spcAft>
                  <a:spcPts val="0"/>
                </a:spcAft>
                <a:buClrTx/>
                <a:buSzTx/>
                <a:buFontTx/>
                <a:buNone/>
                <a:tabLst/>
                <a:defRPr/>
              </a:pPr>
              <a:r>
                <a:rPr kumimoji="0" lang="de-DE" sz="1600" b="1" i="0" u="none" strike="noStrike" kern="1200" cap="none" spc="0" normalizeH="0" baseline="0" noProof="0" dirty="0">
                  <a:ln>
                    <a:noFill/>
                  </a:ln>
                  <a:solidFill>
                    <a:srgbClr val="FFFFFF"/>
                  </a:solidFill>
                  <a:effectLst/>
                  <a:uLnTx/>
                  <a:uFillTx/>
                  <a:latin typeface="Sparkasse Lt" panose="020B0500050602020204" pitchFamily="34" charset="0"/>
                </a:rPr>
                <a:t>8</a:t>
              </a:r>
            </a:p>
          </p:txBody>
        </p:sp>
      </p:grpSp>
      <p:grpSp>
        <p:nvGrpSpPr>
          <p:cNvPr id="25" name="Gruppieren 24">
            <a:extLst>
              <a:ext uri="{FF2B5EF4-FFF2-40B4-BE49-F238E27FC236}">
                <a16:creationId xmlns:a16="http://schemas.microsoft.com/office/drawing/2014/main" id="{54BDC9A0-0CF3-8B1A-F43B-063A33861D2E}"/>
              </a:ext>
            </a:extLst>
          </p:cNvPr>
          <p:cNvGrpSpPr/>
          <p:nvPr/>
        </p:nvGrpSpPr>
        <p:grpSpPr>
          <a:xfrm>
            <a:off x="8925055" y="2140003"/>
            <a:ext cx="496275" cy="496275"/>
            <a:chOff x="1771726" y="1643356"/>
            <a:chExt cx="496275" cy="496275"/>
          </a:xfrm>
        </p:grpSpPr>
        <p:sp>
          <p:nvSpPr>
            <p:cNvPr id="26" name="Ellipse 25">
              <a:extLst>
                <a:ext uri="{FF2B5EF4-FFF2-40B4-BE49-F238E27FC236}">
                  <a16:creationId xmlns:a16="http://schemas.microsoft.com/office/drawing/2014/main" id="{D27C4423-15F0-F3BD-60C9-DF9D78F35C29}"/>
                </a:ext>
              </a:extLst>
            </p:cNvPr>
            <p:cNvSpPr>
              <a:spLocks noChangeAspect="1"/>
            </p:cNvSpPr>
            <p:nvPr/>
          </p:nvSpPr>
          <p:spPr>
            <a:xfrm>
              <a:off x="1771726" y="1643356"/>
              <a:ext cx="496275" cy="496275"/>
            </a:xfrm>
            <a:prstGeom prst="ellipse">
              <a:avLst/>
            </a:prstGeom>
            <a:solidFill>
              <a:schemeClr val="tx2"/>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Textplatzhalter 3">
              <a:extLst>
                <a:ext uri="{FF2B5EF4-FFF2-40B4-BE49-F238E27FC236}">
                  <a16:creationId xmlns:a16="http://schemas.microsoft.com/office/drawing/2014/main" id="{53BA2CC6-F4DF-E878-8FC5-296F7EB96166}"/>
                </a:ext>
              </a:extLst>
            </p:cNvPr>
            <p:cNvSpPr txBox="1">
              <a:spLocks/>
            </p:cNvSpPr>
            <p:nvPr/>
          </p:nvSpPr>
          <p:spPr>
            <a:xfrm>
              <a:off x="1838064" y="1714492"/>
              <a:ext cx="363600" cy="354005"/>
            </a:xfrm>
            <a:prstGeom prst="rect">
              <a:avLst/>
            </a:prstGeom>
            <a:noFill/>
          </p:spPr>
          <p:txBody>
            <a:bodyPr anchor="ctr"/>
            <a:lstStyle>
              <a:lvl1pPr marL="0" indent="0" algn="ctr" defTabSz="914400" rtl="0" eaLnBrk="1" latinLnBrk="0" hangingPunct="1">
                <a:lnSpc>
                  <a:spcPct val="114000"/>
                </a:lnSpc>
                <a:spcBef>
                  <a:spcPts val="1800"/>
                </a:spcBef>
                <a:spcAft>
                  <a:spcPts val="0"/>
                </a:spcAft>
                <a:buFontTx/>
                <a:buNone/>
                <a:defRPr sz="5400" b="0" kern="1200">
                  <a:solidFill>
                    <a:schemeClr val="bg1"/>
                  </a:solidFill>
                  <a:latin typeface="Sparkasse Rg" panose="020B0504050602020204" pitchFamily="34" charset="0"/>
                  <a:ea typeface="+mn-ea"/>
                  <a:cs typeface="+mn-cs"/>
                </a:defRPr>
              </a:lvl1pPr>
              <a:lvl2pPr marL="216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2pPr>
              <a:lvl3pPr marL="432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3pPr>
              <a:lvl4pPr marL="648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4pPr>
              <a:lvl5pPr marL="864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4000"/>
                </a:lnSpc>
                <a:spcBef>
                  <a:spcPts val="1800"/>
                </a:spcBef>
                <a:spcAft>
                  <a:spcPts val="0"/>
                </a:spcAft>
                <a:buClrTx/>
                <a:buSzTx/>
                <a:buFontTx/>
                <a:buNone/>
                <a:tabLst/>
                <a:defRPr/>
              </a:pPr>
              <a:r>
                <a:rPr kumimoji="0" lang="de-DE" sz="1600" b="1" i="0" u="none" strike="noStrike" kern="1200" cap="none" spc="0" normalizeH="0" baseline="0" noProof="0" dirty="0">
                  <a:ln>
                    <a:noFill/>
                  </a:ln>
                  <a:solidFill>
                    <a:srgbClr val="FFFFFF"/>
                  </a:solidFill>
                  <a:effectLst/>
                  <a:uLnTx/>
                  <a:uFillTx/>
                  <a:latin typeface="Sparkasse Lt" panose="020B0500050602020204" pitchFamily="34" charset="0"/>
                </a:rPr>
                <a:t>9</a:t>
              </a:r>
            </a:p>
          </p:txBody>
        </p:sp>
      </p:grpSp>
      <p:sp>
        <p:nvSpPr>
          <p:cNvPr id="7" name="Textfeld 6">
            <a:extLst>
              <a:ext uri="{FF2B5EF4-FFF2-40B4-BE49-F238E27FC236}">
                <a16:creationId xmlns:a16="http://schemas.microsoft.com/office/drawing/2014/main" id="{5D45B2C9-1296-55AD-FC9B-6A90836FE8EB}"/>
              </a:ext>
            </a:extLst>
          </p:cNvPr>
          <p:cNvSpPr txBox="1"/>
          <p:nvPr/>
        </p:nvSpPr>
        <p:spPr>
          <a:xfrm>
            <a:off x="2127619" y="4305999"/>
            <a:ext cx="3747709" cy="1754326"/>
          </a:xfrm>
          <a:prstGeom prst="rect">
            <a:avLst/>
          </a:prstGeom>
          <a:noFill/>
        </p:spPr>
        <p:txBody>
          <a:bodyPr wrap="square">
            <a:spAutoFit/>
          </a:bodyPr>
          <a:lstStyle/>
          <a:p>
            <a:r>
              <a:rPr lang="de-DE" dirty="0"/>
              <a:t>Mit Erica kann der Kunde über die Mobile Banking-App auf Kurse zugreifen, die Performance verfolgen, Trades platzieren und sich mit einem Merrill-Berater in Verbindung setzen.</a:t>
            </a:r>
          </a:p>
        </p:txBody>
      </p:sp>
      <p:pic>
        <p:nvPicPr>
          <p:cNvPr id="13" name="Grafik 12">
            <a:extLst>
              <a:ext uri="{FF2B5EF4-FFF2-40B4-BE49-F238E27FC236}">
                <a16:creationId xmlns:a16="http://schemas.microsoft.com/office/drawing/2014/main" id="{97E2D0F2-BAF5-0049-7545-8FEF89586502}"/>
              </a:ext>
            </a:extLst>
          </p:cNvPr>
          <p:cNvPicPr>
            <a:picLocks noChangeAspect="1"/>
          </p:cNvPicPr>
          <p:nvPr/>
        </p:nvPicPr>
        <p:blipFill>
          <a:blip r:embed="rId4"/>
          <a:stretch>
            <a:fillRect/>
          </a:stretch>
        </p:blipFill>
        <p:spPr>
          <a:xfrm>
            <a:off x="6316673" y="4095993"/>
            <a:ext cx="2416288" cy="2203625"/>
          </a:xfrm>
          <a:prstGeom prst="rect">
            <a:avLst/>
          </a:prstGeom>
        </p:spPr>
      </p:pic>
      <p:grpSp>
        <p:nvGrpSpPr>
          <p:cNvPr id="14" name="Gruppieren 13">
            <a:extLst>
              <a:ext uri="{FF2B5EF4-FFF2-40B4-BE49-F238E27FC236}">
                <a16:creationId xmlns:a16="http://schemas.microsoft.com/office/drawing/2014/main" id="{B64E9DD8-8125-1606-3CAA-72A3AB20CDCE}"/>
              </a:ext>
            </a:extLst>
          </p:cNvPr>
          <p:cNvGrpSpPr/>
          <p:nvPr/>
        </p:nvGrpSpPr>
        <p:grpSpPr>
          <a:xfrm>
            <a:off x="5674058" y="4066706"/>
            <a:ext cx="496275" cy="496275"/>
            <a:chOff x="1771726" y="1643356"/>
            <a:chExt cx="496275" cy="496275"/>
          </a:xfrm>
        </p:grpSpPr>
        <p:sp>
          <p:nvSpPr>
            <p:cNvPr id="17" name="Ellipse 16">
              <a:extLst>
                <a:ext uri="{FF2B5EF4-FFF2-40B4-BE49-F238E27FC236}">
                  <a16:creationId xmlns:a16="http://schemas.microsoft.com/office/drawing/2014/main" id="{4A25135D-AC9F-8C5D-B54C-6179E0A9839B}"/>
                </a:ext>
              </a:extLst>
            </p:cNvPr>
            <p:cNvSpPr>
              <a:spLocks noChangeAspect="1"/>
            </p:cNvSpPr>
            <p:nvPr/>
          </p:nvSpPr>
          <p:spPr>
            <a:xfrm>
              <a:off x="1771726" y="1643356"/>
              <a:ext cx="496275" cy="496275"/>
            </a:xfrm>
            <a:prstGeom prst="ellipse">
              <a:avLst/>
            </a:prstGeom>
            <a:solidFill>
              <a:schemeClr val="tx2"/>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Textplatzhalter 3">
              <a:extLst>
                <a:ext uri="{FF2B5EF4-FFF2-40B4-BE49-F238E27FC236}">
                  <a16:creationId xmlns:a16="http://schemas.microsoft.com/office/drawing/2014/main" id="{75EDB30A-D6CC-45AF-11B9-72D6BBEBECE4}"/>
                </a:ext>
              </a:extLst>
            </p:cNvPr>
            <p:cNvSpPr txBox="1">
              <a:spLocks/>
            </p:cNvSpPr>
            <p:nvPr/>
          </p:nvSpPr>
          <p:spPr>
            <a:xfrm>
              <a:off x="1800731" y="1693566"/>
              <a:ext cx="429937" cy="395854"/>
            </a:xfrm>
            <a:prstGeom prst="rect">
              <a:avLst/>
            </a:prstGeom>
            <a:noFill/>
          </p:spPr>
          <p:txBody>
            <a:bodyPr anchor="ctr"/>
            <a:lstStyle>
              <a:lvl1pPr marL="0" indent="0" algn="ctr" defTabSz="914400" rtl="0" eaLnBrk="1" latinLnBrk="0" hangingPunct="1">
                <a:lnSpc>
                  <a:spcPct val="114000"/>
                </a:lnSpc>
                <a:spcBef>
                  <a:spcPts val="1800"/>
                </a:spcBef>
                <a:spcAft>
                  <a:spcPts val="0"/>
                </a:spcAft>
                <a:buFontTx/>
                <a:buNone/>
                <a:defRPr sz="5400" b="0" kern="1200">
                  <a:solidFill>
                    <a:schemeClr val="bg1"/>
                  </a:solidFill>
                  <a:latin typeface="Sparkasse Rg" panose="020B0504050602020204" pitchFamily="34" charset="0"/>
                  <a:ea typeface="+mn-ea"/>
                  <a:cs typeface="+mn-cs"/>
                </a:defRPr>
              </a:lvl1pPr>
              <a:lvl2pPr marL="216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2pPr>
              <a:lvl3pPr marL="432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3pPr>
              <a:lvl4pPr marL="648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4pPr>
              <a:lvl5pPr marL="864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4000"/>
                </a:lnSpc>
                <a:spcBef>
                  <a:spcPts val="1800"/>
                </a:spcBef>
                <a:spcAft>
                  <a:spcPts val="0"/>
                </a:spcAft>
                <a:buClrTx/>
                <a:buSzTx/>
                <a:buFontTx/>
                <a:buNone/>
                <a:tabLst/>
                <a:defRPr/>
              </a:pPr>
              <a:r>
                <a:rPr kumimoji="0" lang="de-DE" sz="1600" b="1" i="0" u="none" strike="noStrike" kern="1200" cap="none" spc="0" normalizeH="0" baseline="0" noProof="0" dirty="0">
                  <a:ln>
                    <a:noFill/>
                  </a:ln>
                  <a:solidFill>
                    <a:srgbClr val="FFFFFF"/>
                  </a:solidFill>
                  <a:effectLst/>
                  <a:uLnTx/>
                  <a:uFillTx/>
                  <a:latin typeface="Sparkasse Lt" panose="020B0500050602020204" pitchFamily="34" charset="0"/>
                </a:rPr>
                <a:t>10</a:t>
              </a:r>
            </a:p>
          </p:txBody>
        </p:sp>
      </p:grpSp>
      <p:sp>
        <p:nvSpPr>
          <p:cNvPr id="3" name="Foliennummernplatzhalter 3">
            <a:extLst>
              <a:ext uri="{FF2B5EF4-FFF2-40B4-BE49-F238E27FC236}">
                <a16:creationId xmlns:a16="http://schemas.microsoft.com/office/drawing/2014/main" id="{A4E00935-3CAC-C3ED-23C6-AFEE5D260B13}"/>
              </a:ext>
            </a:extLst>
          </p:cNvPr>
          <p:cNvSpPr txBox="1">
            <a:spLocks/>
          </p:cNvSpPr>
          <p:nvPr/>
        </p:nvSpPr>
        <p:spPr>
          <a:xfrm>
            <a:off x="1200" y="6406750"/>
            <a:ext cx="611575" cy="180000"/>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9F716AE-B1C6-41F5-8EFD-31941EDB35D4}" type="slidenum">
              <a:rPr lang="de-DE" sz="800">
                <a:solidFill>
                  <a:schemeClr val="bg1"/>
                </a:solidFill>
                <a:latin typeface="Sparkasse Rg" panose="020B0504050602020204" pitchFamily="34" charset="0"/>
              </a:rPr>
              <a:pPr algn="ctr"/>
              <a:t>10</a:t>
            </a:fld>
            <a:endParaRPr lang="de-DE" sz="800" dirty="0">
              <a:solidFill>
                <a:schemeClr val="bg1"/>
              </a:solidFill>
              <a:latin typeface="Sparkasse Rg" panose="020B0504050602020204" pitchFamily="34" charset="0"/>
            </a:endParaRPr>
          </a:p>
        </p:txBody>
      </p:sp>
    </p:spTree>
    <p:extLst>
      <p:ext uri="{BB962C8B-B14F-4D97-AF65-F5344CB8AC3E}">
        <p14:creationId xmlns:p14="http://schemas.microsoft.com/office/powerpoint/2010/main" val="3397853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B55CC07-7506-4384-9C77-A1390D0C1328}"/>
              </a:ext>
            </a:extLst>
          </p:cNvPr>
          <p:cNvSpPr>
            <a:spLocks noGrp="1"/>
          </p:cNvSpPr>
          <p:nvPr>
            <p:ph type="body" sz="quarter" idx="13"/>
          </p:nvPr>
        </p:nvSpPr>
        <p:spPr/>
        <p:txBody>
          <a:bodyPr/>
          <a:lstStyle/>
          <a:p>
            <a:r>
              <a:rPr lang="de-DE" dirty="0">
                <a:solidFill>
                  <a:srgbClr val="FF0000"/>
                </a:solidFill>
              </a:rPr>
              <a:t>Kategorie </a:t>
            </a:r>
            <a:r>
              <a:rPr lang="de-DE" dirty="0" err="1">
                <a:solidFill>
                  <a:srgbClr val="FF0000"/>
                </a:solidFill>
              </a:rPr>
              <a:t>Kundenonboarding</a:t>
            </a:r>
            <a:r>
              <a:rPr lang="de-DE" dirty="0">
                <a:solidFill>
                  <a:srgbClr val="FF0000"/>
                </a:solidFill>
              </a:rPr>
              <a:t>:</a:t>
            </a:r>
            <a:r>
              <a:rPr lang="de-DE" dirty="0"/>
              <a:t> </a:t>
            </a:r>
            <a:r>
              <a:rPr lang="de-DE" dirty="0" err="1"/>
              <a:t>HooYu</a:t>
            </a:r>
            <a:endParaRPr lang="de-DE" dirty="0"/>
          </a:p>
        </p:txBody>
      </p:sp>
      <p:sp>
        <p:nvSpPr>
          <p:cNvPr id="3" name="Textplatzhalter 2">
            <a:extLst>
              <a:ext uri="{FF2B5EF4-FFF2-40B4-BE49-F238E27FC236}">
                <a16:creationId xmlns:a16="http://schemas.microsoft.com/office/drawing/2014/main" id="{AC5B04D8-3C30-49BA-91E2-1227762CBB48}"/>
              </a:ext>
            </a:extLst>
          </p:cNvPr>
          <p:cNvSpPr>
            <a:spLocks noGrp="1"/>
          </p:cNvSpPr>
          <p:nvPr>
            <p:ph type="body" sz="quarter" idx="14"/>
          </p:nvPr>
        </p:nvSpPr>
        <p:spPr>
          <a:xfrm>
            <a:off x="900000" y="1440000"/>
            <a:ext cx="5345157" cy="4916350"/>
          </a:xfrm>
        </p:spPr>
        <p:txBody>
          <a:bodyPr/>
          <a:lstStyle/>
          <a:p>
            <a:r>
              <a:rPr lang="de-DE" dirty="0" err="1">
                <a:latin typeface="Sparkasse Lt" panose="020B0500050602020204" pitchFamily="34" charset="0"/>
              </a:rPr>
              <a:t>HooYu</a:t>
            </a:r>
            <a:r>
              <a:rPr lang="de-DE" dirty="0">
                <a:latin typeface="Sparkasse Lt" panose="020B0500050602020204" pitchFamily="34" charset="0"/>
              </a:rPr>
              <a:t> ist ein KI-System, welches im Onboarding-Prozess der </a:t>
            </a:r>
            <a:r>
              <a:rPr lang="de-DE" dirty="0" err="1">
                <a:latin typeface="Sparkasse Lt" panose="020B0500050602020204" pitchFamily="34" charset="0"/>
              </a:rPr>
              <a:t>NatWest</a:t>
            </a:r>
            <a:r>
              <a:rPr lang="de-DE" dirty="0">
                <a:latin typeface="Sparkasse Lt" panose="020B0500050602020204" pitchFamily="34" charset="0"/>
              </a:rPr>
              <a:t> eingesetzt wird.</a:t>
            </a:r>
          </a:p>
          <a:p>
            <a:r>
              <a:rPr lang="de-DE" dirty="0">
                <a:latin typeface="Sparkasse Lt" panose="020B0500050602020204" pitchFamily="34" charset="0"/>
              </a:rPr>
              <a:t>Ziel ist es, die Identität von Kunden schnell und sicher zu verifizieren, ohne dabei KYC-Vorgaben außer Acht zu lassen.</a:t>
            </a:r>
          </a:p>
          <a:p>
            <a:r>
              <a:rPr lang="de-DE" dirty="0" err="1">
                <a:latin typeface="Sparkasse Lt" panose="020B0500050602020204" pitchFamily="34" charset="0"/>
              </a:rPr>
              <a:t>HooYu</a:t>
            </a:r>
            <a:r>
              <a:rPr lang="de-DE" dirty="0">
                <a:latin typeface="Sparkasse Lt" panose="020B0500050602020204" pitchFamily="34" charset="0"/>
              </a:rPr>
              <a:t> erkennt bzw. vergleicht biometrische Daten und führt gleichzeitig einen „</a:t>
            </a:r>
            <a:r>
              <a:rPr lang="de-DE" dirty="0" err="1">
                <a:latin typeface="Sparkasse Lt" panose="020B0500050602020204" pitchFamily="34" charset="0"/>
              </a:rPr>
              <a:t>Liveness</a:t>
            </a:r>
            <a:r>
              <a:rPr lang="de-DE" dirty="0">
                <a:latin typeface="Sparkasse Lt" panose="020B0500050602020204" pitchFamily="34" charset="0"/>
              </a:rPr>
              <a:t> Check“ durch, um sicherzustellen, dass der Kunde selbst tatsächlich die Registrierung durchführt.</a:t>
            </a:r>
          </a:p>
          <a:p>
            <a:r>
              <a:rPr lang="de-DE" dirty="0">
                <a:latin typeface="Sparkasse Lt" panose="020B0500050602020204" pitchFamily="34" charset="0"/>
              </a:rPr>
              <a:t>Somit wird Betrug bspw. durch Verwendung von Fotos oder Videoaufnahmen vorgebeugt.</a:t>
            </a:r>
          </a:p>
        </p:txBody>
      </p:sp>
      <p:sp>
        <p:nvSpPr>
          <p:cNvPr id="4" name="Foliennummernplatzhalter 3">
            <a:extLst>
              <a:ext uri="{FF2B5EF4-FFF2-40B4-BE49-F238E27FC236}">
                <a16:creationId xmlns:a16="http://schemas.microsoft.com/office/drawing/2014/main" id="{595BE6C3-CBE2-4154-964B-BCE08BF6875A}"/>
              </a:ext>
            </a:extLst>
          </p:cNvPr>
          <p:cNvSpPr>
            <a:spLocks noGrp="1"/>
          </p:cNvSpPr>
          <p:nvPr>
            <p:ph type="sldNum" sz="quarter" idx="4294967295"/>
          </p:nvPr>
        </p:nvSpPr>
        <p:spPr>
          <a:xfrm>
            <a:off x="9180000" y="6356350"/>
            <a:ext cx="2743200" cy="365125"/>
          </a:xfrm>
        </p:spPr>
        <p:txBody>
          <a:bodyPr/>
          <a:lstStyle/>
          <a:p>
            <a:fld id="{1FA118B5-C31B-4EDC-AE38-1636E2F8FE4F}" type="slidenum">
              <a:rPr lang="de-DE" smtClean="0"/>
              <a:pPr/>
              <a:t>11</a:t>
            </a:fld>
            <a:endParaRPr lang="de-DE" dirty="0"/>
          </a:p>
        </p:txBody>
      </p:sp>
      <p:pic>
        <p:nvPicPr>
          <p:cNvPr id="6" name="Grafik 5">
            <a:extLst>
              <a:ext uri="{FF2B5EF4-FFF2-40B4-BE49-F238E27FC236}">
                <a16:creationId xmlns:a16="http://schemas.microsoft.com/office/drawing/2014/main" id="{D30107D0-9A52-6E4F-4AD8-458BF386A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5843" y="391095"/>
            <a:ext cx="2358312" cy="818858"/>
          </a:xfrm>
          <a:prstGeom prst="rect">
            <a:avLst/>
          </a:prstGeom>
        </p:spPr>
      </p:pic>
      <p:pic>
        <p:nvPicPr>
          <p:cNvPr id="8" name="Grafik 7">
            <a:extLst>
              <a:ext uri="{FF2B5EF4-FFF2-40B4-BE49-F238E27FC236}">
                <a16:creationId xmlns:a16="http://schemas.microsoft.com/office/drawing/2014/main" id="{68B23B15-2D1B-EF82-FA9D-9DE93F2B2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5574" y="1440000"/>
            <a:ext cx="5607626" cy="3501651"/>
          </a:xfrm>
          <a:prstGeom prst="rect">
            <a:avLst/>
          </a:prstGeom>
        </p:spPr>
      </p:pic>
      <p:sp>
        <p:nvSpPr>
          <p:cNvPr id="9" name="Textfeld 8">
            <a:extLst>
              <a:ext uri="{FF2B5EF4-FFF2-40B4-BE49-F238E27FC236}">
                <a16:creationId xmlns:a16="http://schemas.microsoft.com/office/drawing/2014/main" id="{0351905E-BB77-93B8-8360-B17DCE0FDBD8}"/>
              </a:ext>
            </a:extLst>
          </p:cNvPr>
          <p:cNvSpPr txBox="1"/>
          <p:nvPr/>
        </p:nvSpPr>
        <p:spPr>
          <a:xfrm>
            <a:off x="6245157" y="5301651"/>
            <a:ext cx="5345158" cy="246221"/>
          </a:xfrm>
          <a:prstGeom prst="rect">
            <a:avLst/>
          </a:prstGeom>
          <a:noFill/>
        </p:spPr>
        <p:txBody>
          <a:bodyPr wrap="square" rtlCol="0">
            <a:spAutoFit/>
          </a:bodyPr>
          <a:lstStyle/>
          <a:p>
            <a:r>
              <a:rPr lang="de-DE" sz="1000" dirty="0">
                <a:latin typeface="Sparkasse Lt" panose="020B0500050602020204" pitchFamily="34" charset="0"/>
              </a:rPr>
              <a:t>Quelle: </a:t>
            </a:r>
            <a:r>
              <a:rPr lang="de-DE" sz="1000" dirty="0">
                <a:latin typeface="Sparkasse Lt" panose="020B0500050602020204" pitchFamily="34" charset="0"/>
                <a:hlinkClick r:id="rId4"/>
              </a:rPr>
              <a:t>https://www.natwest.com/current-accounts/ID-verification-HooYu-details.html</a:t>
            </a:r>
            <a:r>
              <a:rPr lang="de-DE" sz="1000" dirty="0">
                <a:latin typeface="Sparkasse Lt" panose="020B0500050602020204" pitchFamily="34" charset="0"/>
              </a:rPr>
              <a:t> </a:t>
            </a:r>
          </a:p>
        </p:txBody>
      </p:sp>
      <p:sp>
        <p:nvSpPr>
          <p:cNvPr id="10" name="Foliennummernplatzhalter 3">
            <a:extLst>
              <a:ext uri="{FF2B5EF4-FFF2-40B4-BE49-F238E27FC236}">
                <a16:creationId xmlns:a16="http://schemas.microsoft.com/office/drawing/2014/main" id="{A87DA94B-F14F-AD96-4281-E6D2E09F52C2}"/>
              </a:ext>
            </a:extLst>
          </p:cNvPr>
          <p:cNvSpPr txBox="1">
            <a:spLocks/>
          </p:cNvSpPr>
          <p:nvPr/>
        </p:nvSpPr>
        <p:spPr>
          <a:xfrm>
            <a:off x="1200" y="6406750"/>
            <a:ext cx="611575" cy="180000"/>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9F716AE-B1C6-41F5-8EFD-31941EDB35D4}" type="slidenum">
              <a:rPr lang="de-DE" sz="800">
                <a:solidFill>
                  <a:schemeClr val="bg1"/>
                </a:solidFill>
                <a:latin typeface="Sparkasse Rg" panose="020B0504050602020204" pitchFamily="34" charset="0"/>
              </a:rPr>
              <a:pPr algn="ctr"/>
              <a:t>11</a:t>
            </a:fld>
            <a:endParaRPr lang="de-DE" sz="800" dirty="0">
              <a:solidFill>
                <a:schemeClr val="bg1"/>
              </a:solidFill>
              <a:latin typeface="Sparkasse Rg" panose="020B0504050602020204" pitchFamily="34" charset="0"/>
            </a:endParaRPr>
          </a:p>
        </p:txBody>
      </p:sp>
    </p:spTree>
    <p:extLst>
      <p:ext uri="{BB962C8B-B14F-4D97-AF65-F5344CB8AC3E}">
        <p14:creationId xmlns:p14="http://schemas.microsoft.com/office/powerpoint/2010/main" val="437570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CC27F-903B-C99F-91F5-1D9703C4CC6C}"/>
            </a:ext>
          </a:extLst>
        </p:cNvPr>
        <p:cNvGrpSpPr/>
        <p:nvPr/>
      </p:nvGrpSpPr>
      <p:grpSpPr>
        <a:xfrm>
          <a:off x="0" y="0"/>
          <a:ext cx="0" cy="0"/>
          <a:chOff x="0" y="0"/>
          <a:chExt cx="0" cy="0"/>
        </a:xfrm>
      </p:grpSpPr>
      <p:sp>
        <p:nvSpPr>
          <p:cNvPr id="2" name="Textplatzhalter 1">
            <a:extLst>
              <a:ext uri="{FF2B5EF4-FFF2-40B4-BE49-F238E27FC236}">
                <a16:creationId xmlns:a16="http://schemas.microsoft.com/office/drawing/2014/main" id="{52BF5F41-7E91-5985-7D70-A4EFD6843F20}"/>
              </a:ext>
            </a:extLst>
          </p:cNvPr>
          <p:cNvSpPr>
            <a:spLocks noGrp="1"/>
          </p:cNvSpPr>
          <p:nvPr>
            <p:ph type="body" sz="quarter" idx="13"/>
          </p:nvPr>
        </p:nvSpPr>
        <p:spPr/>
        <p:txBody>
          <a:bodyPr/>
          <a:lstStyle/>
          <a:p>
            <a:r>
              <a:rPr lang="de-DE" dirty="0">
                <a:solidFill>
                  <a:srgbClr val="FF0000"/>
                </a:solidFill>
              </a:rPr>
              <a:t>Kategorie IT-Sicherheit: </a:t>
            </a:r>
            <a:r>
              <a:rPr lang="de-DE" dirty="0">
                <a:solidFill>
                  <a:srgbClr val="000000"/>
                </a:solidFill>
              </a:rPr>
              <a:t>Geldautomat mit KI-Software</a:t>
            </a:r>
            <a:endParaRPr lang="de-DE" dirty="0"/>
          </a:p>
        </p:txBody>
      </p:sp>
      <p:sp>
        <p:nvSpPr>
          <p:cNvPr id="4" name="Foliennummernplatzhalter 3">
            <a:extLst>
              <a:ext uri="{FF2B5EF4-FFF2-40B4-BE49-F238E27FC236}">
                <a16:creationId xmlns:a16="http://schemas.microsoft.com/office/drawing/2014/main" id="{379F9769-3ED9-5334-147C-C78718A860D4}"/>
              </a:ext>
            </a:extLst>
          </p:cNvPr>
          <p:cNvSpPr>
            <a:spLocks noGrp="1"/>
          </p:cNvSpPr>
          <p:nvPr>
            <p:ph type="sldNum" sz="quarter" idx="4294967295"/>
          </p:nvPr>
        </p:nvSpPr>
        <p:spPr>
          <a:xfrm>
            <a:off x="9180000" y="6356350"/>
            <a:ext cx="2743200" cy="365125"/>
          </a:xfrm>
        </p:spPr>
        <p:txBody>
          <a:bodyPr/>
          <a:lstStyle/>
          <a:p>
            <a:fld id="{1FA118B5-C31B-4EDC-AE38-1636E2F8FE4F}" type="slidenum">
              <a:rPr lang="de-DE" smtClean="0"/>
              <a:pPr/>
              <a:t>12</a:t>
            </a:fld>
            <a:endParaRPr lang="de-DE" dirty="0"/>
          </a:p>
        </p:txBody>
      </p:sp>
      <p:sp>
        <p:nvSpPr>
          <p:cNvPr id="12" name="Textplatzhalter 2">
            <a:extLst>
              <a:ext uri="{FF2B5EF4-FFF2-40B4-BE49-F238E27FC236}">
                <a16:creationId xmlns:a16="http://schemas.microsoft.com/office/drawing/2014/main" id="{14355573-F1C9-1799-F524-B29E9BEC6008}"/>
              </a:ext>
            </a:extLst>
          </p:cNvPr>
          <p:cNvSpPr txBox="1">
            <a:spLocks/>
          </p:cNvSpPr>
          <p:nvPr/>
        </p:nvSpPr>
        <p:spPr>
          <a:xfrm>
            <a:off x="1052400" y="1592400"/>
            <a:ext cx="5902877" cy="4540176"/>
          </a:xfrm>
          <a:prstGeom prst="rect">
            <a:avLst/>
          </a:prstGeom>
        </p:spPr>
        <p:txBody>
          <a:bodyPr vert="horz" lIns="0" tIns="0" rIns="0" bIns="0" rtlCol="0">
            <a:noAutofit/>
          </a:bodyPr>
          <a:lstStyle>
            <a:lvl1pPr marL="285750" indent="-285750" algn="l" defTabSz="914400" rtl="0" eaLnBrk="1" latinLnBrk="0" hangingPunct="1">
              <a:lnSpc>
                <a:spcPct val="100000"/>
              </a:lnSpc>
              <a:spcBef>
                <a:spcPts val="1800"/>
              </a:spcBef>
              <a:spcAft>
                <a:spcPts val="0"/>
              </a:spcAft>
              <a:buFont typeface="Arial" panose="020B0604020202020204" pitchFamily="34" charset="0"/>
              <a:buChar char="•"/>
              <a:defRPr sz="1800" b="0" kern="1200">
                <a:solidFill>
                  <a:schemeClr val="tx1"/>
                </a:solidFill>
                <a:latin typeface="Sparkasse Rg" panose="020B0504050602020204" pitchFamily="34" charset="0"/>
                <a:ea typeface="+mn-ea"/>
                <a:cs typeface="+mn-cs"/>
              </a:defRPr>
            </a:lvl1pPr>
            <a:lvl2pPr marL="216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2pPr>
            <a:lvl3pPr marL="432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3pPr>
            <a:lvl4pPr marL="648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4pPr>
            <a:lvl5pPr marL="864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latin typeface="+mn-lt"/>
              </a:rPr>
              <a:t>Die </a:t>
            </a:r>
            <a:r>
              <a:rPr lang="de-DE" dirty="0" err="1">
                <a:latin typeface="+mn-lt"/>
              </a:rPr>
              <a:t>Shinhan</a:t>
            </a:r>
            <a:r>
              <a:rPr lang="de-DE" dirty="0">
                <a:latin typeface="+mn-lt"/>
              </a:rPr>
              <a:t> Bank erweitert die Geldautomaten mit einer KI-Software, die ungewöhnliche Aktivitäten erkennt, um zum Beispiel Voice Phishing zu verhindern.</a:t>
            </a:r>
          </a:p>
          <a:p>
            <a:r>
              <a:rPr lang="de-DE" dirty="0">
                <a:latin typeface="+mn-lt"/>
              </a:rPr>
              <a:t>Die neuen Geldautomaten erkennen verdächtiges Verhalten, wie z. B. das Telefonieren mit dem Handy während der Benutzung des Automaten oder das Tragen einer Sonnenbrille oder einer Kappe, und geben eine Warnung an den Karteninhaber aus.</a:t>
            </a:r>
          </a:p>
          <a:p>
            <a:r>
              <a:rPr lang="de-DE" dirty="0">
                <a:latin typeface="+mn-lt"/>
              </a:rPr>
              <a:t>Die Geldautomaten werden in größeren Zweigstellen eingeführt, die viele ältere Kunden bedienen und laut dem großen südkoreanischen Kreditinstitut ein hohes Risiko für Voice Phishing darstellen.</a:t>
            </a:r>
          </a:p>
          <a:p>
            <a:r>
              <a:rPr lang="de-DE" dirty="0">
                <a:latin typeface="+mn-lt"/>
              </a:rPr>
              <a:t>Zukünftig soll das System die Benutzer zu zusätzlichen Identifikationsprüfungen auffordern, wenn das KI-System ungewöhnliches Verhalten feststellt.</a:t>
            </a:r>
          </a:p>
        </p:txBody>
      </p:sp>
      <p:pic>
        <p:nvPicPr>
          <p:cNvPr id="3" name="Grafik 2">
            <a:extLst>
              <a:ext uri="{FF2B5EF4-FFF2-40B4-BE49-F238E27FC236}">
                <a16:creationId xmlns:a16="http://schemas.microsoft.com/office/drawing/2014/main" id="{9C98BB8C-A925-0539-2B38-F2D5BFAE2647}"/>
              </a:ext>
            </a:extLst>
          </p:cNvPr>
          <p:cNvPicPr>
            <a:picLocks noChangeAspect="1"/>
          </p:cNvPicPr>
          <p:nvPr/>
        </p:nvPicPr>
        <p:blipFill>
          <a:blip r:embed="rId2"/>
          <a:stretch>
            <a:fillRect/>
          </a:stretch>
        </p:blipFill>
        <p:spPr>
          <a:xfrm>
            <a:off x="9070434" y="630946"/>
            <a:ext cx="2533650" cy="571500"/>
          </a:xfrm>
          <a:prstGeom prst="rect">
            <a:avLst/>
          </a:prstGeom>
        </p:spPr>
      </p:pic>
      <p:pic>
        <p:nvPicPr>
          <p:cNvPr id="6" name="Grafik 5">
            <a:extLst>
              <a:ext uri="{FF2B5EF4-FFF2-40B4-BE49-F238E27FC236}">
                <a16:creationId xmlns:a16="http://schemas.microsoft.com/office/drawing/2014/main" id="{7FB4DD09-A19F-1D0B-5FF7-C3432C9D56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5915" y="1670320"/>
            <a:ext cx="4410075" cy="2933700"/>
          </a:xfrm>
          <a:prstGeom prst="rect">
            <a:avLst/>
          </a:prstGeom>
        </p:spPr>
      </p:pic>
      <p:sp>
        <p:nvSpPr>
          <p:cNvPr id="8" name="Foliennummernplatzhalter 3">
            <a:extLst>
              <a:ext uri="{FF2B5EF4-FFF2-40B4-BE49-F238E27FC236}">
                <a16:creationId xmlns:a16="http://schemas.microsoft.com/office/drawing/2014/main" id="{7F82E4C9-D281-CD92-A878-B0D0018D49F9}"/>
              </a:ext>
            </a:extLst>
          </p:cNvPr>
          <p:cNvSpPr txBox="1">
            <a:spLocks/>
          </p:cNvSpPr>
          <p:nvPr/>
        </p:nvSpPr>
        <p:spPr>
          <a:xfrm>
            <a:off x="1200" y="6406750"/>
            <a:ext cx="611575" cy="180000"/>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9F716AE-B1C6-41F5-8EFD-31941EDB35D4}" type="slidenum">
              <a:rPr lang="de-DE" sz="800">
                <a:solidFill>
                  <a:schemeClr val="bg1"/>
                </a:solidFill>
                <a:latin typeface="Sparkasse Rg" panose="020B0504050602020204" pitchFamily="34" charset="0"/>
              </a:rPr>
              <a:pPr algn="ctr"/>
              <a:t>12</a:t>
            </a:fld>
            <a:endParaRPr lang="de-DE" sz="800" dirty="0">
              <a:solidFill>
                <a:schemeClr val="bg1"/>
              </a:solidFill>
              <a:latin typeface="Sparkasse Rg" panose="020B0504050602020204" pitchFamily="34" charset="0"/>
            </a:endParaRPr>
          </a:p>
        </p:txBody>
      </p:sp>
    </p:spTree>
    <p:extLst>
      <p:ext uri="{BB962C8B-B14F-4D97-AF65-F5344CB8AC3E}">
        <p14:creationId xmlns:p14="http://schemas.microsoft.com/office/powerpoint/2010/main" val="494190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C434C5-2851-F355-7342-3B4F3CD80803}"/>
            </a:ext>
          </a:extLst>
        </p:cNvPr>
        <p:cNvGrpSpPr/>
        <p:nvPr/>
      </p:nvGrpSpPr>
      <p:grpSpPr>
        <a:xfrm>
          <a:off x="0" y="0"/>
          <a:ext cx="0" cy="0"/>
          <a:chOff x="0" y="0"/>
          <a:chExt cx="0" cy="0"/>
        </a:xfrm>
      </p:grpSpPr>
      <p:sp>
        <p:nvSpPr>
          <p:cNvPr id="14" name="Titel 30">
            <a:extLst>
              <a:ext uri="{FF2B5EF4-FFF2-40B4-BE49-F238E27FC236}">
                <a16:creationId xmlns:a16="http://schemas.microsoft.com/office/drawing/2014/main" id="{5D5A3B38-F972-A8B5-9A98-310A259E382E}"/>
              </a:ext>
            </a:extLst>
          </p:cNvPr>
          <p:cNvSpPr>
            <a:spLocks noGrp="1"/>
          </p:cNvSpPr>
          <p:nvPr>
            <p:ph type="title"/>
          </p:nvPr>
        </p:nvSpPr>
        <p:spPr/>
        <p:txBody>
          <a:bodyPr/>
          <a:lstStyle/>
          <a:p>
            <a:r>
              <a:rPr lang="de-DE" dirty="0"/>
              <a:t>Von den aktuell 300 weltweit recherchierten KI-Projekten dominieren die USA mit Abstand.  Deutschland belegt Rang 4</a:t>
            </a:r>
          </a:p>
        </p:txBody>
      </p:sp>
      <p:sp>
        <p:nvSpPr>
          <p:cNvPr id="3" name="Foliennummernplatzhalter 2">
            <a:extLst>
              <a:ext uri="{FF2B5EF4-FFF2-40B4-BE49-F238E27FC236}">
                <a16:creationId xmlns:a16="http://schemas.microsoft.com/office/drawing/2014/main" id="{E2C7AA30-946F-639F-1DEF-630A23F4F2DF}"/>
              </a:ext>
            </a:extLst>
          </p:cNvPr>
          <p:cNvSpPr>
            <a:spLocks noGrp="1"/>
          </p:cNvSpPr>
          <p:nvPr>
            <p:ph type="sldNum" sz="quarter" idx="12"/>
          </p:nvPr>
        </p:nvSpPr>
        <p:spPr/>
        <p:txBody>
          <a:bodyPr/>
          <a:lstStyle/>
          <a:p>
            <a:fld id="{59F716AE-B1C6-41F5-8EFD-31941EDB35D4}" type="slidenum">
              <a:rPr lang="de-DE" smtClean="0"/>
              <a:pPr/>
              <a:t>2</a:t>
            </a:fld>
            <a:endParaRPr lang="de-DE" dirty="0"/>
          </a:p>
        </p:txBody>
      </p:sp>
      <p:sp>
        <p:nvSpPr>
          <p:cNvPr id="15" name="Textplatzhalter 31">
            <a:extLst>
              <a:ext uri="{FF2B5EF4-FFF2-40B4-BE49-F238E27FC236}">
                <a16:creationId xmlns:a16="http://schemas.microsoft.com/office/drawing/2014/main" id="{BF80A18D-0DA0-6579-4B50-2F97700D6B10}"/>
              </a:ext>
            </a:extLst>
          </p:cNvPr>
          <p:cNvSpPr>
            <a:spLocks noGrp="1"/>
          </p:cNvSpPr>
          <p:nvPr>
            <p:ph type="body" idx="13"/>
          </p:nvPr>
        </p:nvSpPr>
        <p:spPr/>
        <p:txBody>
          <a:bodyPr/>
          <a:lstStyle/>
          <a:p>
            <a:r>
              <a:rPr lang="de-DE" dirty="0"/>
              <a:t>Überblick zu KI-Projekten bei Banken weltweit</a:t>
            </a:r>
          </a:p>
        </p:txBody>
      </p:sp>
      <p:graphicFrame>
        <p:nvGraphicFramePr>
          <p:cNvPr id="7" name="Diagramm 6">
            <a:extLst>
              <a:ext uri="{FF2B5EF4-FFF2-40B4-BE49-F238E27FC236}">
                <a16:creationId xmlns:a16="http://schemas.microsoft.com/office/drawing/2014/main" id="{00000000-0008-0000-0200-000002000000}"/>
              </a:ext>
            </a:extLst>
          </p:cNvPr>
          <p:cNvGraphicFramePr>
            <a:graphicFrameLocks/>
          </p:cNvGraphicFramePr>
          <p:nvPr>
            <p:extLst>
              <p:ext uri="{D42A27DB-BD31-4B8C-83A1-F6EECF244321}">
                <p14:modId xmlns:p14="http://schemas.microsoft.com/office/powerpoint/2010/main" val="1337551699"/>
              </p:ext>
            </p:extLst>
          </p:nvPr>
        </p:nvGraphicFramePr>
        <p:xfrm>
          <a:off x="1309111" y="1882700"/>
          <a:ext cx="10172127" cy="44013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9884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C47D1877-D9C2-0E74-F6D6-9C1138BC473A}"/>
              </a:ext>
            </a:extLst>
          </p:cNvPr>
          <p:cNvSpPr>
            <a:spLocks noGrp="1"/>
          </p:cNvSpPr>
          <p:nvPr>
            <p:ph type="sldNum" sz="quarter" idx="12"/>
          </p:nvPr>
        </p:nvSpPr>
        <p:spPr>
          <a:xfrm>
            <a:off x="1200" y="6406750"/>
            <a:ext cx="611575" cy="180000"/>
          </a:xfrm>
        </p:spPr>
        <p:txBody>
          <a:bodyPr/>
          <a:lstStyle/>
          <a:p>
            <a:fld id="{59F716AE-B1C6-41F5-8EFD-31941EDB35D4}" type="slidenum">
              <a:rPr lang="de-DE" smtClean="0"/>
              <a:pPr/>
              <a:t>3</a:t>
            </a:fld>
            <a:endParaRPr lang="de-DE" dirty="0"/>
          </a:p>
        </p:txBody>
      </p:sp>
      <p:sp>
        <p:nvSpPr>
          <p:cNvPr id="14" name="Titel 30">
            <a:extLst>
              <a:ext uri="{FF2B5EF4-FFF2-40B4-BE49-F238E27FC236}">
                <a16:creationId xmlns:a16="http://schemas.microsoft.com/office/drawing/2014/main" id="{B78DE666-FAE6-ADE8-89AD-3D850042A819}"/>
              </a:ext>
            </a:extLst>
          </p:cNvPr>
          <p:cNvSpPr>
            <a:spLocks noGrp="1"/>
          </p:cNvSpPr>
          <p:nvPr>
            <p:ph type="title"/>
          </p:nvPr>
        </p:nvSpPr>
        <p:spPr>
          <a:xfrm>
            <a:off x="1150868" y="486000"/>
            <a:ext cx="10488614" cy="468000"/>
          </a:xfrm>
        </p:spPr>
        <p:txBody>
          <a:bodyPr/>
          <a:lstStyle/>
          <a:p>
            <a:r>
              <a:rPr lang="de-DE" dirty="0"/>
              <a:t>In Nordamerika und Europa dominieren nach Kontinenten</a:t>
            </a:r>
          </a:p>
        </p:txBody>
      </p:sp>
      <p:sp>
        <p:nvSpPr>
          <p:cNvPr id="15" name="Textplatzhalter 31">
            <a:extLst>
              <a:ext uri="{FF2B5EF4-FFF2-40B4-BE49-F238E27FC236}">
                <a16:creationId xmlns:a16="http://schemas.microsoft.com/office/drawing/2014/main" id="{0BE5FBFB-41F7-A8F5-EA43-C440D4A6038F}"/>
              </a:ext>
            </a:extLst>
          </p:cNvPr>
          <p:cNvSpPr>
            <a:spLocks noGrp="1"/>
          </p:cNvSpPr>
          <p:nvPr>
            <p:ph type="body" idx="13"/>
          </p:nvPr>
        </p:nvSpPr>
        <p:spPr>
          <a:xfrm>
            <a:off x="1152525" y="266400"/>
            <a:ext cx="10490400" cy="180000"/>
          </a:xfrm>
        </p:spPr>
        <p:txBody>
          <a:bodyPr/>
          <a:lstStyle/>
          <a:p>
            <a:r>
              <a:rPr lang="de-DE" dirty="0"/>
              <a:t>Überblick zu KI-Projekten bei Banken weltweit</a:t>
            </a:r>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2868" y="1342626"/>
            <a:ext cx="5961392" cy="4122186"/>
          </a:xfrm>
          <a:prstGeom prst="rect">
            <a:avLst/>
          </a:prstGeom>
        </p:spPr>
      </p:pic>
      <p:graphicFrame>
        <p:nvGraphicFramePr>
          <p:cNvPr id="6" name="Diagramm 5">
            <a:extLst>
              <a:ext uri="{FF2B5EF4-FFF2-40B4-BE49-F238E27FC236}">
                <a16:creationId xmlns:a16="http://schemas.microsoft.com/office/drawing/2014/main" id="{00000000-0008-0000-0200-00000B000000}"/>
              </a:ext>
            </a:extLst>
          </p:cNvPr>
          <p:cNvGraphicFramePr>
            <a:graphicFrameLocks/>
          </p:cNvGraphicFramePr>
          <p:nvPr>
            <p:extLst>
              <p:ext uri="{D42A27DB-BD31-4B8C-83A1-F6EECF244321}">
                <p14:modId xmlns:p14="http://schemas.microsoft.com/office/powerpoint/2010/main" val="279977029"/>
              </p:ext>
            </p:extLst>
          </p:nvPr>
        </p:nvGraphicFramePr>
        <p:xfrm>
          <a:off x="963646" y="2033107"/>
          <a:ext cx="4555236" cy="30709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17911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C47D1877-D9C2-0E74-F6D6-9C1138BC473A}"/>
              </a:ext>
            </a:extLst>
          </p:cNvPr>
          <p:cNvSpPr>
            <a:spLocks noGrp="1"/>
          </p:cNvSpPr>
          <p:nvPr>
            <p:ph type="sldNum" sz="quarter" idx="12"/>
          </p:nvPr>
        </p:nvSpPr>
        <p:spPr>
          <a:xfrm>
            <a:off x="1200" y="6406750"/>
            <a:ext cx="611575" cy="180000"/>
          </a:xfrm>
        </p:spPr>
        <p:txBody>
          <a:bodyPr/>
          <a:lstStyle/>
          <a:p>
            <a:fld id="{59F716AE-B1C6-41F5-8EFD-31941EDB35D4}" type="slidenum">
              <a:rPr lang="de-DE" smtClean="0"/>
              <a:pPr/>
              <a:t>4</a:t>
            </a:fld>
            <a:endParaRPr lang="de-DE" dirty="0"/>
          </a:p>
        </p:txBody>
      </p:sp>
      <p:sp>
        <p:nvSpPr>
          <p:cNvPr id="14" name="Titel 30">
            <a:extLst>
              <a:ext uri="{FF2B5EF4-FFF2-40B4-BE49-F238E27FC236}">
                <a16:creationId xmlns:a16="http://schemas.microsoft.com/office/drawing/2014/main" id="{B78DE666-FAE6-ADE8-89AD-3D850042A819}"/>
              </a:ext>
            </a:extLst>
          </p:cNvPr>
          <p:cNvSpPr>
            <a:spLocks noGrp="1"/>
          </p:cNvSpPr>
          <p:nvPr>
            <p:ph type="title"/>
          </p:nvPr>
        </p:nvSpPr>
        <p:spPr>
          <a:xfrm>
            <a:off x="1150868" y="486000"/>
            <a:ext cx="10488614" cy="468000"/>
          </a:xfrm>
        </p:spPr>
        <p:txBody>
          <a:bodyPr/>
          <a:lstStyle/>
          <a:p>
            <a:r>
              <a:rPr lang="de-DE" dirty="0"/>
              <a:t>Der sprunghafte Anstieg der KI-Investitionen in 2021 und 2022 erklären den KI-Boom in 2023 im Finanzbereich</a:t>
            </a:r>
          </a:p>
        </p:txBody>
      </p:sp>
      <p:sp>
        <p:nvSpPr>
          <p:cNvPr id="15" name="Textplatzhalter 31">
            <a:extLst>
              <a:ext uri="{FF2B5EF4-FFF2-40B4-BE49-F238E27FC236}">
                <a16:creationId xmlns:a16="http://schemas.microsoft.com/office/drawing/2014/main" id="{0BE5FBFB-41F7-A8F5-EA43-C440D4A6038F}"/>
              </a:ext>
            </a:extLst>
          </p:cNvPr>
          <p:cNvSpPr>
            <a:spLocks noGrp="1"/>
          </p:cNvSpPr>
          <p:nvPr>
            <p:ph type="body" idx="13"/>
          </p:nvPr>
        </p:nvSpPr>
        <p:spPr>
          <a:xfrm>
            <a:off x="1152525" y="266400"/>
            <a:ext cx="10490400" cy="180000"/>
          </a:xfrm>
        </p:spPr>
        <p:txBody>
          <a:bodyPr/>
          <a:lstStyle/>
          <a:p>
            <a:r>
              <a:rPr lang="de-DE" dirty="0"/>
              <a:t>Überblick zu KI-Projekten bei Banken weltweit</a:t>
            </a:r>
          </a:p>
        </p:txBody>
      </p:sp>
      <p:graphicFrame>
        <p:nvGraphicFramePr>
          <p:cNvPr id="2" name="Diagramm 1">
            <a:extLst>
              <a:ext uri="{FF2B5EF4-FFF2-40B4-BE49-F238E27FC236}">
                <a16:creationId xmlns:a16="http://schemas.microsoft.com/office/drawing/2014/main" id="{A6301439-FDF8-9F7E-589A-369129A76FDA}"/>
              </a:ext>
            </a:extLst>
          </p:cNvPr>
          <p:cNvGraphicFramePr>
            <a:graphicFrameLocks/>
          </p:cNvGraphicFramePr>
          <p:nvPr>
            <p:extLst>
              <p:ext uri="{D42A27DB-BD31-4B8C-83A1-F6EECF244321}">
                <p14:modId xmlns:p14="http://schemas.microsoft.com/office/powerpoint/2010/main" val="3398678591"/>
              </p:ext>
            </p:extLst>
          </p:nvPr>
        </p:nvGraphicFramePr>
        <p:xfrm>
          <a:off x="1219567" y="1372154"/>
          <a:ext cx="4792127" cy="499984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Diagramm 3">
            <a:extLst>
              <a:ext uri="{FF2B5EF4-FFF2-40B4-BE49-F238E27FC236}">
                <a16:creationId xmlns:a16="http://schemas.microsoft.com/office/drawing/2014/main" id="{6B072A7A-D93E-615F-4192-81FD1C3B3131}"/>
              </a:ext>
            </a:extLst>
          </p:cNvPr>
          <p:cNvGraphicFramePr>
            <a:graphicFrameLocks/>
          </p:cNvGraphicFramePr>
          <p:nvPr>
            <p:extLst>
              <p:ext uri="{D42A27DB-BD31-4B8C-83A1-F6EECF244321}">
                <p14:modId xmlns:p14="http://schemas.microsoft.com/office/powerpoint/2010/main" val="1979983843"/>
              </p:ext>
            </p:extLst>
          </p:nvPr>
        </p:nvGraphicFramePr>
        <p:xfrm>
          <a:off x="6118859" y="1462597"/>
          <a:ext cx="5651124" cy="3371880"/>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feld 4">
            <a:extLst>
              <a:ext uri="{FF2B5EF4-FFF2-40B4-BE49-F238E27FC236}">
                <a16:creationId xmlns:a16="http://schemas.microsoft.com/office/drawing/2014/main" id="{AAA30AB0-EFA7-848A-30C8-36A9CFDB4757}"/>
              </a:ext>
            </a:extLst>
          </p:cNvPr>
          <p:cNvSpPr txBox="1"/>
          <p:nvPr/>
        </p:nvSpPr>
        <p:spPr>
          <a:xfrm>
            <a:off x="6096000" y="4820792"/>
            <a:ext cx="45719" cy="45719"/>
          </a:xfrm>
          <a:prstGeom prst="rect">
            <a:avLst/>
          </a:prstGeom>
          <a:noFill/>
        </p:spPr>
        <p:txBody>
          <a:bodyPr wrap="square" lIns="0" tIns="0" rIns="0" bIns="0" rtlCol="0">
            <a:noAutofit/>
          </a:bodyPr>
          <a:lstStyle/>
          <a:p>
            <a:pPr algn="l"/>
            <a:endParaRPr lang="de-DE" sz="1400" dirty="0"/>
          </a:p>
        </p:txBody>
      </p:sp>
      <p:sp>
        <p:nvSpPr>
          <p:cNvPr id="7" name="Textfeld 6">
            <a:extLst>
              <a:ext uri="{FF2B5EF4-FFF2-40B4-BE49-F238E27FC236}">
                <a16:creationId xmlns:a16="http://schemas.microsoft.com/office/drawing/2014/main" id="{2F3BF2D8-837C-C0D2-47F9-24A57DA9283A}"/>
              </a:ext>
            </a:extLst>
          </p:cNvPr>
          <p:cNvSpPr txBox="1"/>
          <p:nvPr/>
        </p:nvSpPr>
        <p:spPr>
          <a:xfrm>
            <a:off x="6662961" y="5154141"/>
            <a:ext cx="5107022" cy="914400"/>
          </a:xfrm>
          <a:prstGeom prst="rect">
            <a:avLst/>
          </a:prstGeom>
          <a:noFill/>
        </p:spPr>
        <p:txBody>
          <a:bodyPr wrap="none" lIns="0" tIns="0" rIns="0" bIns="0" rtlCol="0">
            <a:noAutofit/>
          </a:bodyPr>
          <a:lstStyle/>
          <a:p>
            <a:pPr algn="l"/>
            <a:r>
              <a:rPr lang="de-DE" sz="1000" baseline="30000" dirty="0">
                <a:latin typeface="Sparkasse Lt" panose="020B0500050602020204" pitchFamily="34" charset="0"/>
              </a:rPr>
              <a:t>1)</a:t>
            </a:r>
            <a:r>
              <a:rPr lang="de-DE" sz="1000" dirty="0">
                <a:latin typeface="Sparkasse Lt" panose="020B0500050602020204" pitchFamily="34" charset="0"/>
              </a:rPr>
              <a:t>Stanford University, </a:t>
            </a:r>
            <a:r>
              <a:rPr lang="de-DE" sz="1000" dirty="0" err="1">
                <a:latin typeface="Sparkasse Lt" panose="020B0500050602020204" pitchFamily="34" charset="0"/>
              </a:rPr>
              <a:t>Artificial</a:t>
            </a:r>
            <a:r>
              <a:rPr lang="de-DE" sz="1000" dirty="0">
                <a:latin typeface="Sparkasse Lt" panose="020B0500050602020204" pitchFamily="34" charset="0"/>
              </a:rPr>
              <a:t> </a:t>
            </a:r>
            <a:r>
              <a:rPr lang="de-DE" sz="1000" dirty="0" err="1">
                <a:latin typeface="Sparkasse Lt" panose="020B0500050602020204" pitchFamily="34" charset="0"/>
              </a:rPr>
              <a:t>Intelligence</a:t>
            </a:r>
            <a:r>
              <a:rPr lang="de-DE" sz="1000" dirty="0">
                <a:latin typeface="Sparkasse Lt" panose="020B0500050602020204" pitchFamily="34" charset="0"/>
              </a:rPr>
              <a:t> Index Report 2024, Seite 243,</a:t>
            </a:r>
          </a:p>
          <a:p>
            <a:pPr algn="l"/>
            <a:r>
              <a:rPr lang="de-DE" sz="1000" dirty="0">
                <a:latin typeface="Sparkasse Lt" panose="020B0500050602020204" pitchFamily="34" charset="0"/>
              </a:rPr>
              <a:t>  in https://de.statista.com/statistik/daten/studie/1321387/umfrage/</a:t>
            </a:r>
            <a:br>
              <a:rPr lang="de-DE" sz="1000" dirty="0">
                <a:latin typeface="Sparkasse Lt" panose="020B0500050602020204" pitchFamily="34" charset="0"/>
              </a:rPr>
            </a:br>
            <a:r>
              <a:rPr lang="de-DE" sz="1000" dirty="0">
                <a:latin typeface="Sparkasse Lt" panose="020B0500050602020204" pitchFamily="34" charset="0"/>
              </a:rPr>
              <a:t>private-investitionen-in-</a:t>
            </a:r>
            <a:r>
              <a:rPr lang="de-DE" sz="1000" dirty="0" err="1">
                <a:latin typeface="Sparkasse Lt" panose="020B0500050602020204" pitchFamily="34" charset="0"/>
              </a:rPr>
              <a:t>ki</a:t>
            </a:r>
            <a:r>
              <a:rPr lang="de-DE" sz="1000" dirty="0">
                <a:latin typeface="Sparkasse Lt" panose="020B0500050602020204" pitchFamily="34" charset="0"/>
              </a:rPr>
              <a:t>-weltweit/, aufgerufen am 14.12.2024</a:t>
            </a:r>
          </a:p>
        </p:txBody>
      </p:sp>
    </p:spTree>
    <p:extLst>
      <p:ext uri="{BB962C8B-B14F-4D97-AF65-F5344CB8AC3E}">
        <p14:creationId xmlns:p14="http://schemas.microsoft.com/office/powerpoint/2010/main" val="3208054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C47D1877-D9C2-0E74-F6D6-9C1138BC473A}"/>
              </a:ext>
            </a:extLst>
          </p:cNvPr>
          <p:cNvSpPr>
            <a:spLocks noGrp="1"/>
          </p:cNvSpPr>
          <p:nvPr>
            <p:ph type="sldNum" sz="quarter" idx="12"/>
          </p:nvPr>
        </p:nvSpPr>
        <p:spPr>
          <a:xfrm>
            <a:off x="1200" y="6406750"/>
            <a:ext cx="611575" cy="180000"/>
          </a:xfrm>
        </p:spPr>
        <p:txBody>
          <a:bodyPr/>
          <a:lstStyle/>
          <a:p>
            <a:fld id="{59F716AE-B1C6-41F5-8EFD-31941EDB35D4}" type="slidenum">
              <a:rPr lang="de-DE" smtClean="0"/>
              <a:pPr/>
              <a:t>5</a:t>
            </a:fld>
            <a:endParaRPr lang="de-DE" dirty="0"/>
          </a:p>
        </p:txBody>
      </p:sp>
      <p:sp>
        <p:nvSpPr>
          <p:cNvPr id="14" name="Titel 30">
            <a:extLst>
              <a:ext uri="{FF2B5EF4-FFF2-40B4-BE49-F238E27FC236}">
                <a16:creationId xmlns:a16="http://schemas.microsoft.com/office/drawing/2014/main" id="{B78DE666-FAE6-ADE8-89AD-3D850042A819}"/>
              </a:ext>
            </a:extLst>
          </p:cNvPr>
          <p:cNvSpPr>
            <a:spLocks noGrp="1"/>
          </p:cNvSpPr>
          <p:nvPr>
            <p:ph type="title"/>
          </p:nvPr>
        </p:nvSpPr>
        <p:spPr>
          <a:xfrm>
            <a:off x="1150868" y="486000"/>
            <a:ext cx="10488614" cy="468000"/>
          </a:xfrm>
        </p:spPr>
        <p:txBody>
          <a:bodyPr/>
          <a:lstStyle/>
          <a:p>
            <a:r>
              <a:rPr lang="de-DE" dirty="0"/>
              <a:t>Intelligente Chatbots (LLMs) dominieren im Kundenservice</a:t>
            </a:r>
          </a:p>
        </p:txBody>
      </p:sp>
      <p:sp>
        <p:nvSpPr>
          <p:cNvPr id="15" name="Textplatzhalter 31">
            <a:extLst>
              <a:ext uri="{FF2B5EF4-FFF2-40B4-BE49-F238E27FC236}">
                <a16:creationId xmlns:a16="http://schemas.microsoft.com/office/drawing/2014/main" id="{0BE5FBFB-41F7-A8F5-EA43-C440D4A6038F}"/>
              </a:ext>
            </a:extLst>
          </p:cNvPr>
          <p:cNvSpPr>
            <a:spLocks noGrp="1"/>
          </p:cNvSpPr>
          <p:nvPr>
            <p:ph type="body" idx="13"/>
          </p:nvPr>
        </p:nvSpPr>
        <p:spPr>
          <a:xfrm>
            <a:off x="1152525" y="266400"/>
            <a:ext cx="10490400" cy="180000"/>
          </a:xfrm>
        </p:spPr>
        <p:txBody>
          <a:bodyPr/>
          <a:lstStyle/>
          <a:p>
            <a:r>
              <a:rPr lang="de-DE" dirty="0"/>
              <a:t>Überblick zu KI-Projekten bei Banken weltweit</a:t>
            </a:r>
          </a:p>
        </p:txBody>
      </p:sp>
      <p:sp>
        <p:nvSpPr>
          <p:cNvPr id="4" name="Textplatzhalter 2">
            <a:extLst>
              <a:ext uri="{FF2B5EF4-FFF2-40B4-BE49-F238E27FC236}">
                <a16:creationId xmlns:a16="http://schemas.microsoft.com/office/drawing/2014/main" id="{C34076D4-6DF5-4966-74A2-9B9F898ED29A}"/>
              </a:ext>
            </a:extLst>
          </p:cNvPr>
          <p:cNvSpPr txBox="1">
            <a:spLocks/>
          </p:cNvSpPr>
          <p:nvPr/>
        </p:nvSpPr>
        <p:spPr>
          <a:xfrm>
            <a:off x="7133490" y="1418733"/>
            <a:ext cx="4675377" cy="4020533"/>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800" b="0" kern="1200">
                <a:solidFill>
                  <a:schemeClr val="accent1"/>
                </a:solidFill>
                <a:latin typeface="Sparkasse Rg" panose="020B05040506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de-DE" sz="1800" b="0" i="0" u="none" strike="noStrike" kern="1200" cap="none" spc="0" normalizeH="0" baseline="0" noProof="0" dirty="0">
                <a:ln>
                  <a:noFill/>
                </a:ln>
                <a:solidFill>
                  <a:sysClr val="windowText" lastClr="000000"/>
                </a:solidFill>
                <a:effectLst/>
                <a:uLnTx/>
                <a:uFillTx/>
                <a:latin typeface="Sparkasse Lt" panose="020B0500050602020204" pitchFamily="34" charset="0"/>
              </a:rPr>
              <a:t>Eine der innovativsten Anwendungen von LLMs sind Chatbots, die natürliche Unterhaltungen mit den Nutzern führen können</a:t>
            </a:r>
          </a:p>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de-DE" sz="1800" b="0" i="0" u="none" strike="noStrike" kern="1200" cap="none" spc="0" normalizeH="0" baseline="0" noProof="0" dirty="0">
                <a:ln>
                  <a:noFill/>
                </a:ln>
                <a:solidFill>
                  <a:sysClr val="windowText" lastClr="000000"/>
                </a:solidFill>
                <a:effectLst/>
                <a:uLnTx/>
                <a:uFillTx/>
                <a:latin typeface="Sparkasse Lt" panose="020B0500050602020204" pitchFamily="34" charset="0"/>
              </a:rPr>
              <a:t>Hier bestechen LLMs durch ihre hohe verbale Intelligenz in Zusammenhang mit ihrer Fähigkeit, interaktiv auf den Kontext zu reagieren und dynamisch Wissen zu verarbeiten</a:t>
            </a:r>
          </a:p>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de-DE" sz="1800" b="0" i="0" u="none" strike="noStrike" kern="1200" cap="none" spc="0" normalizeH="0" baseline="0" noProof="0" dirty="0">
                <a:ln>
                  <a:noFill/>
                </a:ln>
                <a:solidFill>
                  <a:sysClr val="windowText" lastClr="000000"/>
                </a:solidFill>
                <a:effectLst/>
                <a:uLnTx/>
                <a:uFillTx/>
                <a:latin typeface="Sparkasse Lt" panose="020B0500050602020204" pitchFamily="34" charset="0"/>
              </a:rPr>
              <a:t>Durch LLMs der neuesten Generation sind erst jetzt überzeugende Lösungen möglich geworden</a:t>
            </a:r>
          </a:p>
        </p:txBody>
      </p:sp>
      <p:graphicFrame>
        <p:nvGraphicFramePr>
          <p:cNvPr id="6" name="Diagramm 5">
            <a:extLst>
              <a:ext uri="{FF2B5EF4-FFF2-40B4-BE49-F238E27FC236}">
                <a16:creationId xmlns:a16="http://schemas.microsoft.com/office/drawing/2014/main" id="{00000000-0008-0000-0200-000008000000}"/>
              </a:ext>
            </a:extLst>
          </p:cNvPr>
          <p:cNvGraphicFramePr>
            <a:graphicFrameLocks/>
          </p:cNvGraphicFramePr>
          <p:nvPr>
            <p:extLst>
              <p:ext uri="{D42A27DB-BD31-4B8C-83A1-F6EECF244321}">
                <p14:modId xmlns:p14="http://schemas.microsoft.com/office/powerpoint/2010/main" val="2491006220"/>
              </p:ext>
            </p:extLst>
          </p:nvPr>
        </p:nvGraphicFramePr>
        <p:xfrm>
          <a:off x="1150868" y="960752"/>
          <a:ext cx="5835016" cy="53435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08394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57D903-DA4B-73C6-387B-285648F182F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C1F2CC0-870A-1F27-6D39-D5CC00257B6E}"/>
              </a:ext>
            </a:extLst>
          </p:cNvPr>
          <p:cNvSpPr>
            <a:spLocks noGrp="1"/>
          </p:cNvSpPr>
          <p:nvPr>
            <p:ph type="title"/>
          </p:nvPr>
        </p:nvSpPr>
        <p:spPr/>
        <p:txBody>
          <a:bodyPr/>
          <a:lstStyle/>
          <a:p>
            <a:r>
              <a:rPr lang="de-DE" sz="3000" dirty="0">
                <a:latin typeface="Sparkasse Medium" panose="020B0604020202020204" charset="0"/>
              </a:rPr>
              <a:t>Best </a:t>
            </a:r>
            <a:r>
              <a:rPr lang="de-DE" sz="3000" dirty="0" err="1">
                <a:latin typeface="Sparkasse Medium" panose="020B0604020202020204" charset="0"/>
              </a:rPr>
              <a:t>practice</a:t>
            </a:r>
            <a:r>
              <a:rPr lang="de-DE" sz="3000" dirty="0">
                <a:latin typeface="Sparkasse Medium" panose="020B0604020202020204" charset="0"/>
              </a:rPr>
              <a:t> Beispiele</a:t>
            </a:r>
          </a:p>
        </p:txBody>
      </p:sp>
      <p:sp>
        <p:nvSpPr>
          <p:cNvPr id="4" name="Foliennummernplatzhalter 3">
            <a:extLst>
              <a:ext uri="{FF2B5EF4-FFF2-40B4-BE49-F238E27FC236}">
                <a16:creationId xmlns:a16="http://schemas.microsoft.com/office/drawing/2014/main" id="{608E5245-746B-02F9-7531-AE8FE89E3092}"/>
              </a:ext>
            </a:extLst>
          </p:cNvPr>
          <p:cNvSpPr>
            <a:spLocks noGrp="1"/>
          </p:cNvSpPr>
          <p:nvPr>
            <p:ph type="sldNum" sz="quarter" idx="12"/>
          </p:nvPr>
        </p:nvSpPr>
        <p:spPr/>
        <p:txBody>
          <a:bodyPr/>
          <a:lstStyle/>
          <a:p>
            <a:fld id="{59F716AE-B1C6-41F5-8EFD-31941EDB35D4}" type="slidenum">
              <a:rPr lang="de-DE" smtClean="0"/>
              <a:t>6</a:t>
            </a:fld>
            <a:endParaRPr lang="de-DE" dirty="0"/>
          </a:p>
        </p:txBody>
      </p:sp>
      <p:pic>
        <p:nvPicPr>
          <p:cNvPr id="8" name="Grafik 7">
            <a:extLst>
              <a:ext uri="{FF2B5EF4-FFF2-40B4-BE49-F238E27FC236}">
                <a16:creationId xmlns:a16="http://schemas.microsoft.com/office/drawing/2014/main" id="{44C5BA36-19E0-622E-CC0B-614E3087E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6609" y="1106796"/>
            <a:ext cx="3886200" cy="388620"/>
          </a:xfrm>
          <a:prstGeom prst="rect">
            <a:avLst/>
          </a:prstGeom>
        </p:spPr>
      </p:pic>
      <p:pic>
        <p:nvPicPr>
          <p:cNvPr id="10" name="Grafik 9">
            <a:extLst>
              <a:ext uri="{FF2B5EF4-FFF2-40B4-BE49-F238E27FC236}">
                <a16:creationId xmlns:a16="http://schemas.microsoft.com/office/drawing/2014/main" id="{8E5A2806-88B9-3D45-DA28-B5F091D77ED5}"/>
              </a:ext>
            </a:extLst>
          </p:cNvPr>
          <p:cNvPicPr>
            <a:picLocks noChangeAspect="1"/>
          </p:cNvPicPr>
          <p:nvPr/>
        </p:nvPicPr>
        <p:blipFill>
          <a:blip r:embed="rId3"/>
          <a:stretch>
            <a:fillRect/>
          </a:stretch>
        </p:blipFill>
        <p:spPr>
          <a:xfrm>
            <a:off x="9206082" y="3879795"/>
            <a:ext cx="2076190" cy="1428571"/>
          </a:xfrm>
          <a:prstGeom prst="rect">
            <a:avLst/>
          </a:prstGeom>
        </p:spPr>
      </p:pic>
      <p:pic>
        <p:nvPicPr>
          <p:cNvPr id="12" name="Grafik 11">
            <a:extLst>
              <a:ext uri="{FF2B5EF4-FFF2-40B4-BE49-F238E27FC236}">
                <a16:creationId xmlns:a16="http://schemas.microsoft.com/office/drawing/2014/main" id="{7802D636-ECC8-D33B-CA49-C04269B40ADA}"/>
              </a:ext>
            </a:extLst>
          </p:cNvPr>
          <p:cNvPicPr>
            <a:picLocks noChangeAspect="1"/>
          </p:cNvPicPr>
          <p:nvPr/>
        </p:nvPicPr>
        <p:blipFill>
          <a:blip r:embed="rId4"/>
          <a:stretch>
            <a:fillRect/>
          </a:stretch>
        </p:blipFill>
        <p:spPr>
          <a:xfrm>
            <a:off x="5646298" y="4733081"/>
            <a:ext cx="2533650" cy="571500"/>
          </a:xfrm>
          <a:prstGeom prst="rect">
            <a:avLst/>
          </a:prstGeom>
        </p:spPr>
      </p:pic>
      <p:pic>
        <p:nvPicPr>
          <p:cNvPr id="13" name="Grafik 12">
            <a:extLst>
              <a:ext uri="{FF2B5EF4-FFF2-40B4-BE49-F238E27FC236}">
                <a16:creationId xmlns:a16="http://schemas.microsoft.com/office/drawing/2014/main" id="{AAA012F9-1A15-BF5E-A4D8-D173B4EB42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96609" y="2610142"/>
            <a:ext cx="2358312" cy="818858"/>
          </a:xfrm>
          <a:prstGeom prst="rect">
            <a:avLst/>
          </a:prstGeom>
        </p:spPr>
      </p:pic>
    </p:spTree>
    <p:extLst>
      <p:ext uri="{BB962C8B-B14F-4D97-AF65-F5344CB8AC3E}">
        <p14:creationId xmlns:p14="http://schemas.microsoft.com/office/powerpoint/2010/main" val="680566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B55CC07-7506-4384-9C77-A1390D0C1328}"/>
              </a:ext>
            </a:extLst>
          </p:cNvPr>
          <p:cNvSpPr>
            <a:spLocks noGrp="1"/>
          </p:cNvSpPr>
          <p:nvPr>
            <p:ph type="body" sz="quarter" idx="13"/>
          </p:nvPr>
        </p:nvSpPr>
        <p:spPr/>
        <p:txBody>
          <a:bodyPr/>
          <a:lstStyle/>
          <a:p>
            <a:r>
              <a:rPr lang="de-DE" dirty="0">
                <a:solidFill>
                  <a:srgbClr val="FF0000"/>
                </a:solidFill>
              </a:rPr>
              <a:t>Kategorie Cash Management: </a:t>
            </a:r>
            <a:r>
              <a:rPr lang="de-DE" dirty="0" err="1"/>
              <a:t>Cuckoo</a:t>
            </a:r>
            <a:r>
              <a:rPr lang="de-DE" dirty="0"/>
              <a:t> System AI</a:t>
            </a:r>
          </a:p>
        </p:txBody>
      </p:sp>
      <p:sp>
        <p:nvSpPr>
          <p:cNvPr id="4" name="Foliennummernplatzhalter 3">
            <a:extLst>
              <a:ext uri="{FF2B5EF4-FFF2-40B4-BE49-F238E27FC236}">
                <a16:creationId xmlns:a16="http://schemas.microsoft.com/office/drawing/2014/main" id="{595BE6C3-CBE2-4154-964B-BCE08BF6875A}"/>
              </a:ext>
            </a:extLst>
          </p:cNvPr>
          <p:cNvSpPr>
            <a:spLocks noGrp="1"/>
          </p:cNvSpPr>
          <p:nvPr>
            <p:ph type="sldNum" sz="quarter" idx="4294967295"/>
          </p:nvPr>
        </p:nvSpPr>
        <p:spPr>
          <a:xfrm>
            <a:off x="9180000" y="6356350"/>
            <a:ext cx="2743200" cy="365125"/>
          </a:xfrm>
        </p:spPr>
        <p:txBody>
          <a:bodyPr/>
          <a:lstStyle/>
          <a:p>
            <a:fld id="{1FA118B5-C31B-4EDC-AE38-1636E2F8FE4F}" type="slidenum">
              <a:rPr lang="de-DE" smtClean="0"/>
              <a:pPr/>
              <a:t>7</a:t>
            </a:fld>
            <a:endParaRPr lang="de-DE" dirty="0"/>
          </a:p>
        </p:txBody>
      </p:sp>
      <p:sp>
        <p:nvSpPr>
          <p:cNvPr id="12" name="Textplatzhalter 2">
            <a:extLst>
              <a:ext uri="{FF2B5EF4-FFF2-40B4-BE49-F238E27FC236}">
                <a16:creationId xmlns:a16="http://schemas.microsoft.com/office/drawing/2014/main" id="{FE2281E3-7A05-2F8F-979B-E396567A7A9E}"/>
              </a:ext>
            </a:extLst>
          </p:cNvPr>
          <p:cNvSpPr txBox="1">
            <a:spLocks/>
          </p:cNvSpPr>
          <p:nvPr/>
        </p:nvSpPr>
        <p:spPr>
          <a:xfrm>
            <a:off x="1052400" y="1592400"/>
            <a:ext cx="5902877" cy="4540176"/>
          </a:xfrm>
          <a:prstGeom prst="rect">
            <a:avLst/>
          </a:prstGeom>
        </p:spPr>
        <p:txBody>
          <a:bodyPr vert="horz" lIns="0" tIns="0" rIns="0" bIns="0" rtlCol="0">
            <a:noAutofit/>
          </a:bodyPr>
          <a:lstStyle>
            <a:lvl1pPr marL="285750" indent="-285750" algn="l" defTabSz="914400" rtl="0" eaLnBrk="1" latinLnBrk="0" hangingPunct="1">
              <a:lnSpc>
                <a:spcPct val="100000"/>
              </a:lnSpc>
              <a:spcBef>
                <a:spcPts val="1800"/>
              </a:spcBef>
              <a:spcAft>
                <a:spcPts val="0"/>
              </a:spcAft>
              <a:buFont typeface="Arial" panose="020B0604020202020204" pitchFamily="34" charset="0"/>
              <a:buChar char="•"/>
              <a:defRPr sz="1800" b="0" kern="1200">
                <a:solidFill>
                  <a:schemeClr val="tx1"/>
                </a:solidFill>
                <a:latin typeface="Sparkasse Rg" panose="020B0504050602020204" pitchFamily="34" charset="0"/>
                <a:ea typeface="+mn-ea"/>
                <a:cs typeface="+mn-cs"/>
              </a:defRPr>
            </a:lvl1pPr>
            <a:lvl2pPr marL="216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2pPr>
            <a:lvl3pPr marL="432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3pPr>
            <a:lvl4pPr marL="648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4pPr>
            <a:lvl5pPr marL="864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err="1">
                <a:latin typeface="+mn-lt"/>
              </a:rPr>
              <a:t>MYbank</a:t>
            </a:r>
            <a:r>
              <a:rPr lang="de-DE" dirty="0">
                <a:latin typeface="+mn-lt"/>
              </a:rPr>
              <a:t>, eine führende digitale Bank in China und ein Partner der Ant Group und ist spezialisiert auf KMUs.</a:t>
            </a:r>
          </a:p>
          <a:p>
            <a:r>
              <a:rPr lang="de-DE" dirty="0">
                <a:latin typeface="+mn-lt"/>
              </a:rPr>
              <a:t>Das KI-gestütztes System (</a:t>
            </a:r>
            <a:r>
              <a:rPr lang="de-DE" dirty="0" err="1">
                <a:latin typeface="+mn-lt"/>
              </a:rPr>
              <a:t>Cuckoo</a:t>
            </a:r>
            <a:r>
              <a:rPr lang="de-DE" dirty="0">
                <a:latin typeface="+mn-lt"/>
              </a:rPr>
              <a:t> System) prognostiziert den Cashflow von KMU in verschiedenen Branchen und unterstützt bankgebundene Investmentgesellschaften dabei, den Zeitpunkt der Zeichnungen und Rücknahmen von Anlageprodukten durch KMU effektiver zu antizipieren und KMU dabei zu helfen, angemessene Renditen aus ihren ungenutzten Barmitteln zu erzielen. </a:t>
            </a:r>
          </a:p>
          <a:p>
            <a:r>
              <a:rPr lang="de-DE" dirty="0">
                <a:latin typeface="+mn-lt"/>
              </a:rPr>
              <a:t>Im September 2024 hatte </a:t>
            </a:r>
            <a:r>
              <a:rPr lang="de-DE" dirty="0" err="1">
                <a:latin typeface="+mn-lt"/>
              </a:rPr>
              <a:t>MYbank</a:t>
            </a:r>
            <a:r>
              <a:rPr lang="de-DE" dirty="0">
                <a:latin typeface="+mn-lt"/>
              </a:rPr>
              <a:t> Partnerschaften mit 23 Investmentgesellschaften geschlossen, von denen fünf das System zur Optimierung von sieben auf KMU ausgerichteten Investmentprodukten übernommen haben.</a:t>
            </a:r>
          </a:p>
        </p:txBody>
      </p:sp>
      <p:pic>
        <p:nvPicPr>
          <p:cNvPr id="7" name="Grafik 6">
            <a:extLst>
              <a:ext uri="{FF2B5EF4-FFF2-40B4-BE49-F238E27FC236}">
                <a16:creationId xmlns:a16="http://schemas.microsoft.com/office/drawing/2014/main" id="{5860F1D7-3F87-D9F5-3B21-48A91AB7C598}"/>
              </a:ext>
            </a:extLst>
          </p:cNvPr>
          <p:cNvPicPr>
            <a:picLocks noChangeAspect="1"/>
          </p:cNvPicPr>
          <p:nvPr/>
        </p:nvPicPr>
        <p:blipFill>
          <a:blip r:embed="rId2"/>
          <a:stretch>
            <a:fillRect/>
          </a:stretch>
        </p:blipFill>
        <p:spPr>
          <a:xfrm>
            <a:off x="9215810" y="163829"/>
            <a:ext cx="2076190" cy="1428571"/>
          </a:xfrm>
          <a:prstGeom prst="rect">
            <a:avLst/>
          </a:prstGeom>
        </p:spPr>
      </p:pic>
      <p:sp>
        <p:nvSpPr>
          <p:cNvPr id="13" name="Rechteck 12">
            <a:extLst>
              <a:ext uri="{FF2B5EF4-FFF2-40B4-BE49-F238E27FC236}">
                <a16:creationId xmlns:a16="http://schemas.microsoft.com/office/drawing/2014/main" id="{9D31B338-B955-5F19-AE2A-8793E0A73A4C}"/>
              </a:ext>
            </a:extLst>
          </p:cNvPr>
          <p:cNvSpPr/>
          <p:nvPr/>
        </p:nvSpPr>
        <p:spPr>
          <a:xfrm>
            <a:off x="9503923" y="2171762"/>
            <a:ext cx="1060315" cy="720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rgbClr val="FF0000"/>
                </a:solidFill>
              </a:rPr>
              <a:t>KMUs</a:t>
            </a:r>
          </a:p>
        </p:txBody>
      </p:sp>
      <p:sp>
        <p:nvSpPr>
          <p:cNvPr id="14" name="Rechteck 13">
            <a:extLst>
              <a:ext uri="{FF2B5EF4-FFF2-40B4-BE49-F238E27FC236}">
                <a16:creationId xmlns:a16="http://schemas.microsoft.com/office/drawing/2014/main" id="{154D3735-0D24-C692-2C85-1E13F8510E5F}"/>
              </a:ext>
            </a:extLst>
          </p:cNvPr>
          <p:cNvSpPr/>
          <p:nvPr/>
        </p:nvSpPr>
        <p:spPr>
          <a:xfrm>
            <a:off x="9319098" y="3628417"/>
            <a:ext cx="1429966" cy="1428571"/>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5" name="Grafik 14">
            <a:extLst>
              <a:ext uri="{FF2B5EF4-FFF2-40B4-BE49-F238E27FC236}">
                <a16:creationId xmlns:a16="http://schemas.microsoft.com/office/drawing/2014/main" id="{3F883A50-AA5D-F44B-368D-C50CDA6BA156}"/>
              </a:ext>
            </a:extLst>
          </p:cNvPr>
          <p:cNvPicPr>
            <a:picLocks noChangeAspect="1"/>
          </p:cNvPicPr>
          <p:nvPr/>
        </p:nvPicPr>
        <p:blipFill>
          <a:blip r:embed="rId2"/>
          <a:srcRect l="18881" t="33367" r="18335" b="35991"/>
          <a:stretch/>
        </p:blipFill>
        <p:spPr>
          <a:xfrm>
            <a:off x="9382328" y="4123829"/>
            <a:ext cx="1303506" cy="437745"/>
          </a:xfrm>
          <a:prstGeom prst="rect">
            <a:avLst/>
          </a:prstGeom>
        </p:spPr>
      </p:pic>
      <p:cxnSp>
        <p:nvCxnSpPr>
          <p:cNvPr id="17" name="Gerade Verbindung mit Pfeil 16">
            <a:extLst>
              <a:ext uri="{FF2B5EF4-FFF2-40B4-BE49-F238E27FC236}">
                <a16:creationId xmlns:a16="http://schemas.microsoft.com/office/drawing/2014/main" id="{F842BC3B-2FC6-6FE6-DDBC-A87EED4A15DA}"/>
              </a:ext>
            </a:extLst>
          </p:cNvPr>
          <p:cNvCxnSpPr/>
          <p:nvPr/>
        </p:nvCxnSpPr>
        <p:spPr>
          <a:xfrm>
            <a:off x="10009762" y="2891762"/>
            <a:ext cx="0" cy="722613"/>
          </a:xfrm>
          <a:prstGeom prst="straightConnector1">
            <a:avLst/>
          </a:prstGeom>
          <a:ln w="28575">
            <a:solidFill>
              <a:srgbClr val="44444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Rechteck 17">
            <a:extLst>
              <a:ext uri="{FF2B5EF4-FFF2-40B4-BE49-F238E27FC236}">
                <a16:creationId xmlns:a16="http://schemas.microsoft.com/office/drawing/2014/main" id="{ED0F3B5A-08A2-6382-A379-87340E93A721}"/>
              </a:ext>
            </a:extLst>
          </p:cNvPr>
          <p:cNvSpPr/>
          <p:nvPr/>
        </p:nvSpPr>
        <p:spPr>
          <a:xfrm>
            <a:off x="8380378" y="5793643"/>
            <a:ext cx="3307404" cy="64202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rgbClr val="000000"/>
                </a:solidFill>
              </a:rPr>
              <a:t>Investmentgesellschaften</a:t>
            </a:r>
          </a:p>
        </p:txBody>
      </p:sp>
      <p:sp>
        <p:nvSpPr>
          <p:cNvPr id="19" name="Textfeld 18">
            <a:extLst>
              <a:ext uri="{FF2B5EF4-FFF2-40B4-BE49-F238E27FC236}">
                <a16:creationId xmlns:a16="http://schemas.microsoft.com/office/drawing/2014/main" id="{90543908-336D-E873-A4B1-C1D8492AE79B}"/>
              </a:ext>
            </a:extLst>
          </p:cNvPr>
          <p:cNvSpPr txBox="1"/>
          <p:nvPr/>
        </p:nvSpPr>
        <p:spPr>
          <a:xfrm>
            <a:off x="8433881" y="3116017"/>
            <a:ext cx="914400" cy="226593"/>
          </a:xfrm>
          <a:prstGeom prst="rect">
            <a:avLst/>
          </a:prstGeom>
          <a:noFill/>
        </p:spPr>
        <p:txBody>
          <a:bodyPr wrap="none" lIns="0" tIns="0" rIns="0" bIns="0" rtlCol="0">
            <a:noAutofit/>
          </a:bodyPr>
          <a:lstStyle/>
          <a:p>
            <a:pPr algn="l"/>
            <a:r>
              <a:rPr lang="de-DE" sz="1600" dirty="0"/>
              <a:t>Cashflow-Analyse</a:t>
            </a:r>
          </a:p>
        </p:txBody>
      </p:sp>
      <p:cxnSp>
        <p:nvCxnSpPr>
          <p:cNvPr id="20" name="Gerade Verbindung mit Pfeil 19">
            <a:extLst>
              <a:ext uri="{FF2B5EF4-FFF2-40B4-BE49-F238E27FC236}">
                <a16:creationId xmlns:a16="http://schemas.microsoft.com/office/drawing/2014/main" id="{2192BC83-F8AF-9803-1034-0FB645867949}"/>
              </a:ext>
            </a:extLst>
          </p:cNvPr>
          <p:cNvCxnSpPr>
            <a:cxnSpLocks/>
            <a:stCxn id="14" idx="2"/>
            <a:endCxn id="18" idx="0"/>
          </p:cNvCxnSpPr>
          <p:nvPr/>
        </p:nvCxnSpPr>
        <p:spPr>
          <a:xfrm flipH="1">
            <a:off x="10034080" y="5056988"/>
            <a:ext cx="1" cy="736655"/>
          </a:xfrm>
          <a:prstGeom prst="straightConnector1">
            <a:avLst/>
          </a:prstGeom>
          <a:ln w="28575">
            <a:solidFill>
              <a:srgbClr val="44444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AD347692-BDC7-A73F-0954-54A68569BB1F}"/>
              </a:ext>
            </a:extLst>
          </p:cNvPr>
          <p:cNvSpPr txBox="1"/>
          <p:nvPr/>
        </p:nvSpPr>
        <p:spPr>
          <a:xfrm>
            <a:off x="8429017" y="5281243"/>
            <a:ext cx="914400" cy="226593"/>
          </a:xfrm>
          <a:prstGeom prst="rect">
            <a:avLst/>
          </a:prstGeom>
          <a:noFill/>
        </p:spPr>
        <p:txBody>
          <a:bodyPr wrap="none" lIns="0" tIns="0" rIns="0" bIns="0" rtlCol="0">
            <a:noAutofit/>
          </a:bodyPr>
          <a:lstStyle/>
          <a:p>
            <a:pPr algn="l"/>
            <a:r>
              <a:rPr lang="de-DE" sz="1600" dirty="0"/>
              <a:t>Anlageprodukte</a:t>
            </a:r>
          </a:p>
        </p:txBody>
      </p:sp>
      <p:sp>
        <p:nvSpPr>
          <p:cNvPr id="26" name="Foliennummernplatzhalter 3">
            <a:extLst>
              <a:ext uri="{FF2B5EF4-FFF2-40B4-BE49-F238E27FC236}">
                <a16:creationId xmlns:a16="http://schemas.microsoft.com/office/drawing/2014/main" id="{E06BA480-7D94-3FB7-DE96-77A4B951C6DC}"/>
              </a:ext>
            </a:extLst>
          </p:cNvPr>
          <p:cNvSpPr txBox="1">
            <a:spLocks/>
          </p:cNvSpPr>
          <p:nvPr/>
        </p:nvSpPr>
        <p:spPr>
          <a:xfrm>
            <a:off x="1200" y="6406750"/>
            <a:ext cx="611575" cy="180000"/>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9F716AE-B1C6-41F5-8EFD-31941EDB35D4}" type="slidenum">
              <a:rPr lang="de-DE" sz="800">
                <a:solidFill>
                  <a:schemeClr val="bg1"/>
                </a:solidFill>
                <a:latin typeface="Sparkasse Rg" panose="020B0504050602020204" pitchFamily="34" charset="0"/>
              </a:rPr>
              <a:pPr algn="ctr"/>
              <a:t>7</a:t>
            </a:fld>
            <a:endParaRPr lang="de-DE" sz="800" dirty="0">
              <a:solidFill>
                <a:schemeClr val="bg1"/>
              </a:solidFill>
              <a:latin typeface="Sparkasse Rg" panose="020B0504050602020204" pitchFamily="34" charset="0"/>
            </a:endParaRPr>
          </a:p>
        </p:txBody>
      </p:sp>
    </p:spTree>
    <p:extLst>
      <p:ext uri="{BB962C8B-B14F-4D97-AF65-F5344CB8AC3E}">
        <p14:creationId xmlns:p14="http://schemas.microsoft.com/office/powerpoint/2010/main" val="694194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A73D03-8A4D-8A74-0FDA-E8CF094113E5}"/>
            </a:ext>
          </a:extLst>
        </p:cNvPr>
        <p:cNvGrpSpPr/>
        <p:nvPr/>
      </p:nvGrpSpPr>
      <p:grpSpPr>
        <a:xfrm>
          <a:off x="0" y="0"/>
          <a:ext cx="0" cy="0"/>
          <a:chOff x="0" y="0"/>
          <a:chExt cx="0" cy="0"/>
        </a:xfrm>
      </p:grpSpPr>
      <p:sp>
        <p:nvSpPr>
          <p:cNvPr id="2" name="Textplatzhalter 1">
            <a:extLst>
              <a:ext uri="{FF2B5EF4-FFF2-40B4-BE49-F238E27FC236}">
                <a16:creationId xmlns:a16="http://schemas.microsoft.com/office/drawing/2014/main" id="{9BF69260-7037-A5EE-7E66-3AAFF094AA48}"/>
              </a:ext>
            </a:extLst>
          </p:cNvPr>
          <p:cNvSpPr>
            <a:spLocks noGrp="1"/>
          </p:cNvSpPr>
          <p:nvPr>
            <p:ph type="body" sz="quarter" idx="13"/>
          </p:nvPr>
        </p:nvSpPr>
        <p:spPr/>
        <p:txBody>
          <a:bodyPr/>
          <a:lstStyle/>
          <a:p>
            <a:r>
              <a:rPr lang="de-DE" dirty="0">
                <a:solidFill>
                  <a:srgbClr val="FF0000"/>
                </a:solidFill>
              </a:rPr>
              <a:t>Kategorie Chatbots: </a:t>
            </a:r>
            <a:r>
              <a:rPr lang="de-DE" dirty="0"/>
              <a:t>Erica</a:t>
            </a:r>
          </a:p>
        </p:txBody>
      </p:sp>
      <p:sp>
        <p:nvSpPr>
          <p:cNvPr id="3" name="Textplatzhalter 2">
            <a:extLst>
              <a:ext uri="{FF2B5EF4-FFF2-40B4-BE49-F238E27FC236}">
                <a16:creationId xmlns:a16="http://schemas.microsoft.com/office/drawing/2014/main" id="{B6639431-03FE-70BE-CF27-203DB6720E45}"/>
              </a:ext>
            </a:extLst>
          </p:cNvPr>
          <p:cNvSpPr>
            <a:spLocks noGrp="1"/>
          </p:cNvSpPr>
          <p:nvPr>
            <p:ph type="body" sz="quarter" idx="14"/>
          </p:nvPr>
        </p:nvSpPr>
        <p:spPr>
          <a:xfrm>
            <a:off x="6191091" y="1592400"/>
            <a:ext cx="5398163" cy="4540176"/>
          </a:xfrm>
        </p:spPr>
        <p:txBody>
          <a:bodyPr/>
          <a:lstStyle/>
          <a:p>
            <a:pPr marL="0" indent="0">
              <a:buNone/>
            </a:pPr>
            <a:r>
              <a:rPr lang="de-DE" dirty="0">
                <a:latin typeface="+mn-lt"/>
              </a:rPr>
              <a:t>Kennzahlen seit Einführung in 2018 bis 04.2024</a:t>
            </a:r>
          </a:p>
          <a:p>
            <a:pPr lvl="3">
              <a:spcBef>
                <a:spcPts val="600"/>
              </a:spcBef>
              <a:buClr>
                <a:schemeClr val="tx1"/>
              </a:buClr>
            </a:pPr>
            <a:r>
              <a:rPr lang="de-DE" sz="1600" dirty="0">
                <a:latin typeface="Sparkasse Lt" panose="020B0500050602020204" pitchFamily="34" charset="0"/>
              </a:rPr>
              <a:t>Bislang bereits über 42 Millionen Nutzer</a:t>
            </a:r>
          </a:p>
          <a:p>
            <a:pPr lvl="3">
              <a:spcBef>
                <a:spcPts val="600"/>
              </a:spcBef>
              <a:buClr>
                <a:schemeClr val="tx1"/>
              </a:buClr>
            </a:pPr>
            <a:r>
              <a:rPr lang="de-DE" sz="1600" dirty="0">
                <a:latin typeface="Sparkasse Lt" panose="020B0500050602020204" pitchFamily="34" charset="0"/>
              </a:rPr>
              <a:t>Über 2 Mrd. Interaktionen</a:t>
            </a:r>
          </a:p>
          <a:p>
            <a:pPr lvl="3">
              <a:spcBef>
                <a:spcPts val="600"/>
              </a:spcBef>
              <a:buClr>
                <a:schemeClr val="tx1"/>
              </a:buClr>
            </a:pPr>
            <a:r>
              <a:rPr lang="de-DE" sz="1600" dirty="0">
                <a:latin typeface="Sparkasse Lt" panose="020B0500050602020204" pitchFamily="34" charset="0"/>
              </a:rPr>
              <a:t>Insgesamt mehr als 10 Mio. Std an Konversationen</a:t>
            </a:r>
          </a:p>
          <a:p>
            <a:pPr lvl="3">
              <a:spcBef>
                <a:spcPts val="600"/>
              </a:spcBef>
              <a:buClr>
                <a:schemeClr val="tx1"/>
              </a:buClr>
            </a:pPr>
            <a:r>
              <a:rPr lang="de-DE" sz="1600" dirty="0">
                <a:latin typeface="Sparkasse Lt" panose="020B0500050602020204" pitchFamily="34" charset="0"/>
              </a:rPr>
              <a:t>Überwachung und Verwaltung wiederkehrender Abonnements - 2,6 Mio. p.m.</a:t>
            </a:r>
          </a:p>
          <a:p>
            <a:pPr lvl="3">
              <a:spcBef>
                <a:spcPts val="600"/>
              </a:spcBef>
              <a:buClr>
                <a:schemeClr val="tx1"/>
              </a:buClr>
            </a:pPr>
            <a:r>
              <a:rPr lang="de-DE" sz="1600" dirty="0">
                <a:latin typeface="Sparkasse Lt" panose="020B0500050602020204" pitchFamily="34" charset="0"/>
              </a:rPr>
              <a:t>Unterstützung der Kunden beim Verständnis des Ausgabeverhaltens - 2,2 Mio. p.m.</a:t>
            </a:r>
          </a:p>
          <a:p>
            <a:pPr lvl="3">
              <a:spcBef>
                <a:spcPts val="600"/>
              </a:spcBef>
              <a:buClr>
                <a:schemeClr val="tx1"/>
              </a:buClr>
            </a:pPr>
            <a:r>
              <a:rPr lang="de-DE" sz="1600" dirty="0">
                <a:latin typeface="Sparkasse Lt" panose="020B0500050602020204" pitchFamily="34" charset="0"/>
              </a:rPr>
              <a:t>Information der Kunden über Einzahlungen und Rückerstattungen - 2,1 Mio. p.m.</a:t>
            </a:r>
          </a:p>
          <a:p>
            <a:pPr lvl="3">
              <a:spcBef>
                <a:spcPts val="600"/>
              </a:spcBef>
              <a:buClr>
                <a:schemeClr val="tx1"/>
              </a:buClr>
            </a:pPr>
            <a:r>
              <a:rPr lang="de-DE" sz="1600" dirty="0">
                <a:latin typeface="Sparkasse Lt" panose="020B0500050602020204" pitchFamily="34" charset="0"/>
              </a:rPr>
              <a:t>Auffinden von Transaktionen - 1,5 Mio. p.m.</a:t>
            </a:r>
          </a:p>
          <a:p>
            <a:pPr lvl="3">
              <a:spcBef>
                <a:spcPts val="600"/>
              </a:spcBef>
              <a:buClr>
                <a:schemeClr val="tx1"/>
              </a:buClr>
            </a:pPr>
            <a:r>
              <a:rPr lang="de-DE" sz="1600" dirty="0">
                <a:latin typeface="Sparkasse Lt" panose="020B0500050602020204" pitchFamily="34" charset="0"/>
              </a:rPr>
              <a:t>Unterstützung bei Geldüberweisungen und der Bezahlung von Rechnungen - 900.000 p.m.</a:t>
            </a:r>
          </a:p>
        </p:txBody>
      </p:sp>
      <p:sp>
        <p:nvSpPr>
          <p:cNvPr id="4" name="Foliennummernplatzhalter 3">
            <a:extLst>
              <a:ext uri="{FF2B5EF4-FFF2-40B4-BE49-F238E27FC236}">
                <a16:creationId xmlns:a16="http://schemas.microsoft.com/office/drawing/2014/main" id="{D8CDF4DF-EF00-FD0D-CE01-AC3D9EA0C958}"/>
              </a:ext>
            </a:extLst>
          </p:cNvPr>
          <p:cNvSpPr>
            <a:spLocks noGrp="1"/>
          </p:cNvSpPr>
          <p:nvPr>
            <p:ph type="sldNum" sz="quarter" idx="4294967295"/>
          </p:nvPr>
        </p:nvSpPr>
        <p:spPr>
          <a:xfrm>
            <a:off x="9180000" y="6356350"/>
            <a:ext cx="2743200" cy="365125"/>
          </a:xfrm>
        </p:spPr>
        <p:txBody>
          <a:bodyPr/>
          <a:lstStyle/>
          <a:p>
            <a:fld id="{1FA118B5-C31B-4EDC-AE38-1636E2F8FE4F}" type="slidenum">
              <a:rPr lang="de-DE" smtClean="0"/>
              <a:pPr/>
              <a:t>8</a:t>
            </a:fld>
            <a:endParaRPr lang="de-DE" dirty="0"/>
          </a:p>
        </p:txBody>
      </p:sp>
      <p:pic>
        <p:nvPicPr>
          <p:cNvPr id="9" name="Grafik 8">
            <a:extLst>
              <a:ext uri="{FF2B5EF4-FFF2-40B4-BE49-F238E27FC236}">
                <a16:creationId xmlns:a16="http://schemas.microsoft.com/office/drawing/2014/main" id="{83AC41CF-CA52-482B-42B6-71A3CBACF4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2643" y="562047"/>
            <a:ext cx="3886200" cy="388620"/>
          </a:xfrm>
          <a:prstGeom prst="rect">
            <a:avLst/>
          </a:prstGeom>
        </p:spPr>
      </p:pic>
      <p:sp>
        <p:nvSpPr>
          <p:cNvPr id="11" name="Textfeld 10">
            <a:extLst>
              <a:ext uri="{FF2B5EF4-FFF2-40B4-BE49-F238E27FC236}">
                <a16:creationId xmlns:a16="http://schemas.microsoft.com/office/drawing/2014/main" id="{4BDCB4AB-5959-3C13-78AE-FC762DFC4205}"/>
              </a:ext>
            </a:extLst>
          </p:cNvPr>
          <p:cNvSpPr txBox="1"/>
          <p:nvPr/>
        </p:nvSpPr>
        <p:spPr>
          <a:xfrm>
            <a:off x="1134227" y="5848518"/>
            <a:ext cx="5440680" cy="707886"/>
          </a:xfrm>
          <a:prstGeom prst="rect">
            <a:avLst/>
          </a:prstGeom>
          <a:noFill/>
        </p:spPr>
        <p:txBody>
          <a:bodyPr wrap="square" rtlCol="0">
            <a:spAutoFit/>
          </a:bodyPr>
          <a:lstStyle/>
          <a:p>
            <a:r>
              <a:rPr lang="de-DE" sz="1000" dirty="0">
                <a:latin typeface="Sparkasse Lt" panose="020B0500050602020204" pitchFamily="34" charset="0"/>
              </a:rPr>
              <a:t>Quellen:</a:t>
            </a:r>
          </a:p>
          <a:p>
            <a:r>
              <a:rPr lang="de-DE" sz="1000" dirty="0">
                <a:latin typeface="Sparkasse Lt" panose="020B0500050602020204" pitchFamily="34" charset="0"/>
                <a:hlinkClick r:id="rId3"/>
              </a:rPr>
              <a:t>https://promotions.bankofamerica.com/digitalbanking/mobilebanking/erica</a:t>
            </a:r>
            <a:endParaRPr lang="de-DE" sz="1000" dirty="0">
              <a:latin typeface="Sparkasse Lt" panose="020B0500050602020204" pitchFamily="34" charset="0"/>
            </a:endParaRPr>
          </a:p>
          <a:p>
            <a:r>
              <a:rPr lang="de-DE" sz="1000" dirty="0">
                <a:latin typeface="Sparkasse Lt" panose="020B0500050602020204" pitchFamily="34" charset="0"/>
              </a:rPr>
              <a:t>https://newsroom.bankofamerica.com/content/newsroom/press-releases/2024/04/bofa-s-erica-surpasses-2-billion-interactions--helping-42-millio.html</a:t>
            </a:r>
          </a:p>
        </p:txBody>
      </p:sp>
      <p:sp>
        <p:nvSpPr>
          <p:cNvPr id="12" name="Textplatzhalter 2">
            <a:extLst>
              <a:ext uri="{FF2B5EF4-FFF2-40B4-BE49-F238E27FC236}">
                <a16:creationId xmlns:a16="http://schemas.microsoft.com/office/drawing/2014/main" id="{A37A7170-06E6-770A-F1FF-F06BA5EB5234}"/>
              </a:ext>
            </a:extLst>
          </p:cNvPr>
          <p:cNvSpPr txBox="1">
            <a:spLocks/>
          </p:cNvSpPr>
          <p:nvPr/>
        </p:nvSpPr>
        <p:spPr>
          <a:xfrm>
            <a:off x="1052400" y="1592400"/>
            <a:ext cx="4824617" cy="4540176"/>
          </a:xfrm>
          <a:prstGeom prst="rect">
            <a:avLst/>
          </a:prstGeom>
        </p:spPr>
        <p:txBody>
          <a:bodyPr vert="horz" lIns="0" tIns="0" rIns="0" bIns="0" rtlCol="0">
            <a:noAutofit/>
          </a:bodyPr>
          <a:lstStyle>
            <a:lvl1pPr marL="285750" indent="-285750" algn="l" defTabSz="914400" rtl="0" eaLnBrk="1" latinLnBrk="0" hangingPunct="1">
              <a:lnSpc>
                <a:spcPct val="100000"/>
              </a:lnSpc>
              <a:spcBef>
                <a:spcPts val="1800"/>
              </a:spcBef>
              <a:spcAft>
                <a:spcPts val="0"/>
              </a:spcAft>
              <a:buFont typeface="Arial" panose="020B0604020202020204" pitchFamily="34" charset="0"/>
              <a:buChar char="•"/>
              <a:defRPr sz="1800" b="0" kern="1200">
                <a:solidFill>
                  <a:schemeClr val="tx1"/>
                </a:solidFill>
                <a:latin typeface="Sparkasse Rg" panose="020B0504050602020204" pitchFamily="34" charset="0"/>
                <a:ea typeface="+mn-ea"/>
                <a:cs typeface="+mn-cs"/>
              </a:defRPr>
            </a:lvl1pPr>
            <a:lvl2pPr marL="216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2pPr>
            <a:lvl3pPr marL="432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3pPr>
            <a:lvl4pPr marL="648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4pPr>
            <a:lvl5pPr marL="864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latin typeface="+mn-lt"/>
              </a:rPr>
              <a:t>Erica ist bereits seit 2018 im Einsatz und wurde Anfang 2023 überarbeitet, um sich im Verhalten stärker an den individuellen Kunden anpassen zu können</a:t>
            </a:r>
          </a:p>
          <a:p>
            <a:r>
              <a:rPr lang="de-DE" dirty="0">
                <a:latin typeface="+mn-lt"/>
              </a:rPr>
              <a:t>Kann u.a.: den Nutzer vor hohen Ausgaben warnen, an wiederkehrende oder verspätete Zahlungen erinnern, Kredit- und Debitkarten sperren und freischalten, über Änderungen am FICO-Score informieren und Anomalien bei Transaktionen feststellen.</a:t>
            </a:r>
          </a:p>
        </p:txBody>
      </p:sp>
      <p:sp>
        <p:nvSpPr>
          <p:cNvPr id="5" name="Foliennummernplatzhalter 3">
            <a:extLst>
              <a:ext uri="{FF2B5EF4-FFF2-40B4-BE49-F238E27FC236}">
                <a16:creationId xmlns:a16="http://schemas.microsoft.com/office/drawing/2014/main" id="{136896AD-3752-2074-767F-AFF7BD298D49}"/>
              </a:ext>
            </a:extLst>
          </p:cNvPr>
          <p:cNvSpPr txBox="1">
            <a:spLocks/>
          </p:cNvSpPr>
          <p:nvPr/>
        </p:nvSpPr>
        <p:spPr>
          <a:xfrm>
            <a:off x="1200" y="6406750"/>
            <a:ext cx="611575" cy="180000"/>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9F716AE-B1C6-41F5-8EFD-31941EDB35D4}" type="slidenum">
              <a:rPr lang="de-DE" sz="800">
                <a:solidFill>
                  <a:schemeClr val="bg1"/>
                </a:solidFill>
                <a:latin typeface="Sparkasse Rg" panose="020B0504050602020204" pitchFamily="34" charset="0"/>
              </a:rPr>
              <a:pPr algn="ctr"/>
              <a:t>8</a:t>
            </a:fld>
            <a:endParaRPr lang="de-DE" sz="800" dirty="0">
              <a:solidFill>
                <a:schemeClr val="bg1"/>
              </a:solidFill>
              <a:latin typeface="Sparkasse Rg" panose="020B0504050602020204" pitchFamily="34" charset="0"/>
            </a:endParaRPr>
          </a:p>
        </p:txBody>
      </p:sp>
    </p:spTree>
    <p:extLst>
      <p:ext uri="{BB962C8B-B14F-4D97-AF65-F5344CB8AC3E}">
        <p14:creationId xmlns:p14="http://schemas.microsoft.com/office/powerpoint/2010/main" val="1049156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B55CC07-7506-4384-9C77-A1390D0C1328}"/>
              </a:ext>
            </a:extLst>
          </p:cNvPr>
          <p:cNvSpPr>
            <a:spLocks noGrp="1"/>
          </p:cNvSpPr>
          <p:nvPr>
            <p:ph type="body" sz="quarter" idx="13"/>
          </p:nvPr>
        </p:nvSpPr>
        <p:spPr/>
        <p:txBody>
          <a:bodyPr/>
          <a:lstStyle/>
          <a:p>
            <a:r>
              <a:rPr lang="de-DE" dirty="0">
                <a:solidFill>
                  <a:srgbClr val="FF0000"/>
                </a:solidFill>
              </a:rPr>
              <a:t>Kategorie Chatbots: </a:t>
            </a:r>
            <a:r>
              <a:rPr lang="de-DE" dirty="0"/>
              <a:t>Erica</a:t>
            </a:r>
          </a:p>
        </p:txBody>
      </p:sp>
      <p:sp>
        <p:nvSpPr>
          <p:cNvPr id="4" name="Foliennummernplatzhalter 3">
            <a:extLst>
              <a:ext uri="{FF2B5EF4-FFF2-40B4-BE49-F238E27FC236}">
                <a16:creationId xmlns:a16="http://schemas.microsoft.com/office/drawing/2014/main" id="{595BE6C3-CBE2-4154-964B-BCE08BF6875A}"/>
              </a:ext>
            </a:extLst>
          </p:cNvPr>
          <p:cNvSpPr>
            <a:spLocks noGrp="1"/>
          </p:cNvSpPr>
          <p:nvPr>
            <p:ph type="sldNum" sz="quarter" idx="4294967295"/>
          </p:nvPr>
        </p:nvSpPr>
        <p:spPr>
          <a:xfrm>
            <a:off x="9180000" y="6356350"/>
            <a:ext cx="2743200" cy="365125"/>
          </a:xfrm>
        </p:spPr>
        <p:txBody>
          <a:bodyPr/>
          <a:lstStyle/>
          <a:p>
            <a:fld id="{1FA118B5-C31B-4EDC-AE38-1636E2F8FE4F}" type="slidenum">
              <a:rPr lang="de-DE" smtClean="0"/>
              <a:pPr/>
              <a:t>9</a:t>
            </a:fld>
            <a:endParaRPr lang="de-DE" dirty="0"/>
          </a:p>
        </p:txBody>
      </p:sp>
      <p:pic>
        <p:nvPicPr>
          <p:cNvPr id="9" name="Grafik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2643" y="562047"/>
            <a:ext cx="3886200" cy="388620"/>
          </a:xfrm>
          <a:prstGeom prst="rect">
            <a:avLst/>
          </a:prstGeom>
        </p:spPr>
      </p:pic>
      <p:sp>
        <p:nvSpPr>
          <p:cNvPr id="11" name="Textfeld 10">
            <a:extLst>
              <a:ext uri="{FF2B5EF4-FFF2-40B4-BE49-F238E27FC236}">
                <a16:creationId xmlns:a16="http://schemas.microsoft.com/office/drawing/2014/main" id="{0DE5BC99-45FD-0934-57A8-76D05622A129}"/>
              </a:ext>
            </a:extLst>
          </p:cNvPr>
          <p:cNvSpPr txBox="1"/>
          <p:nvPr/>
        </p:nvSpPr>
        <p:spPr>
          <a:xfrm>
            <a:off x="2084137" y="6538912"/>
            <a:ext cx="5440680" cy="246221"/>
          </a:xfrm>
          <a:prstGeom prst="rect">
            <a:avLst/>
          </a:prstGeom>
          <a:noFill/>
        </p:spPr>
        <p:txBody>
          <a:bodyPr wrap="square" rtlCol="0">
            <a:spAutoFit/>
          </a:bodyPr>
          <a:lstStyle/>
          <a:p>
            <a:r>
              <a:rPr lang="de-DE" sz="1000" dirty="0">
                <a:latin typeface="Sparkasse Lt" panose="020B0500050602020204" pitchFamily="34" charset="0"/>
              </a:rPr>
              <a:t>Quelle: https://promotions.bankofamerica.com/digitalbanking/mobilebanking/erica</a:t>
            </a:r>
          </a:p>
        </p:txBody>
      </p:sp>
      <p:pic>
        <p:nvPicPr>
          <p:cNvPr id="10" name="Grafik 9">
            <a:extLst>
              <a:ext uri="{FF2B5EF4-FFF2-40B4-BE49-F238E27FC236}">
                <a16:creationId xmlns:a16="http://schemas.microsoft.com/office/drawing/2014/main" id="{E262C3D5-4CDF-04F3-B0C3-DDE61F0650B3}"/>
              </a:ext>
            </a:extLst>
          </p:cNvPr>
          <p:cNvPicPr>
            <a:picLocks noChangeAspect="1"/>
          </p:cNvPicPr>
          <p:nvPr/>
        </p:nvPicPr>
        <p:blipFill>
          <a:blip r:embed="rId3"/>
          <a:stretch>
            <a:fillRect/>
          </a:stretch>
        </p:blipFill>
        <p:spPr>
          <a:xfrm>
            <a:off x="1901893" y="1191695"/>
            <a:ext cx="7519437" cy="2598047"/>
          </a:xfrm>
          <a:prstGeom prst="rect">
            <a:avLst/>
          </a:prstGeom>
        </p:spPr>
      </p:pic>
      <p:pic>
        <p:nvPicPr>
          <p:cNvPr id="12" name="Grafik 11">
            <a:extLst>
              <a:ext uri="{FF2B5EF4-FFF2-40B4-BE49-F238E27FC236}">
                <a16:creationId xmlns:a16="http://schemas.microsoft.com/office/drawing/2014/main" id="{E221B660-C823-C9DD-026F-34975C9ABA9F}"/>
              </a:ext>
            </a:extLst>
          </p:cNvPr>
          <p:cNvPicPr>
            <a:picLocks noChangeAspect="1"/>
          </p:cNvPicPr>
          <p:nvPr/>
        </p:nvPicPr>
        <p:blipFill>
          <a:blip r:embed="rId4"/>
          <a:stretch>
            <a:fillRect/>
          </a:stretch>
        </p:blipFill>
        <p:spPr>
          <a:xfrm>
            <a:off x="1900930" y="3884337"/>
            <a:ext cx="7520400" cy="2577631"/>
          </a:xfrm>
          <a:prstGeom prst="rect">
            <a:avLst/>
          </a:prstGeom>
        </p:spPr>
      </p:pic>
      <p:grpSp>
        <p:nvGrpSpPr>
          <p:cNvPr id="21" name="Gruppieren 20">
            <a:extLst>
              <a:ext uri="{FF2B5EF4-FFF2-40B4-BE49-F238E27FC236}">
                <a16:creationId xmlns:a16="http://schemas.microsoft.com/office/drawing/2014/main" id="{612CCB2B-39D4-CD17-BE6F-157AFE46F3BD}"/>
              </a:ext>
            </a:extLst>
          </p:cNvPr>
          <p:cNvGrpSpPr/>
          <p:nvPr/>
        </p:nvGrpSpPr>
        <p:grpSpPr>
          <a:xfrm>
            <a:off x="1771726" y="1643356"/>
            <a:ext cx="496275" cy="496275"/>
            <a:chOff x="1771726" y="1643356"/>
            <a:chExt cx="496275" cy="496275"/>
          </a:xfrm>
        </p:grpSpPr>
        <p:sp>
          <p:nvSpPr>
            <p:cNvPr id="16" name="Ellipse 15">
              <a:extLst>
                <a:ext uri="{FF2B5EF4-FFF2-40B4-BE49-F238E27FC236}">
                  <a16:creationId xmlns:a16="http://schemas.microsoft.com/office/drawing/2014/main" id="{F546F804-20B5-5CFE-0E50-DA32B80DDDC6}"/>
                </a:ext>
              </a:extLst>
            </p:cNvPr>
            <p:cNvSpPr>
              <a:spLocks noChangeAspect="1"/>
            </p:cNvSpPr>
            <p:nvPr/>
          </p:nvSpPr>
          <p:spPr>
            <a:xfrm>
              <a:off x="1771726" y="1643356"/>
              <a:ext cx="496275" cy="496275"/>
            </a:xfrm>
            <a:prstGeom prst="ellipse">
              <a:avLst/>
            </a:prstGeom>
            <a:solidFill>
              <a:schemeClr val="tx2"/>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Textplatzhalter 3">
              <a:extLst>
                <a:ext uri="{FF2B5EF4-FFF2-40B4-BE49-F238E27FC236}">
                  <a16:creationId xmlns:a16="http://schemas.microsoft.com/office/drawing/2014/main" id="{99C0FDAE-C793-939E-48E6-B80475A2D801}"/>
                </a:ext>
              </a:extLst>
            </p:cNvPr>
            <p:cNvSpPr txBox="1">
              <a:spLocks/>
            </p:cNvSpPr>
            <p:nvPr/>
          </p:nvSpPr>
          <p:spPr>
            <a:xfrm>
              <a:off x="1838064" y="1714492"/>
              <a:ext cx="363600" cy="354005"/>
            </a:xfrm>
            <a:prstGeom prst="rect">
              <a:avLst/>
            </a:prstGeom>
            <a:noFill/>
          </p:spPr>
          <p:txBody>
            <a:bodyPr anchor="ctr"/>
            <a:lstStyle>
              <a:lvl1pPr marL="0" indent="0" algn="ctr" defTabSz="914400" rtl="0" eaLnBrk="1" latinLnBrk="0" hangingPunct="1">
                <a:lnSpc>
                  <a:spcPct val="114000"/>
                </a:lnSpc>
                <a:spcBef>
                  <a:spcPts val="1800"/>
                </a:spcBef>
                <a:spcAft>
                  <a:spcPts val="0"/>
                </a:spcAft>
                <a:buFontTx/>
                <a:buNone/>
                <a:defRPr sz="5400" b="0" kern="1200">
                  <a:solidFill>
                    <a:schemeClr val="bg1"/>
                  </a:solidFill>
                  <a:latin typeface="Sparkasse Rg" panose="020B0504050602020204" pitchFamily="34" charset="0"/>
                  <a:ea typeface="+mn-ea"/>
                  <a:cs typeface="+mn-cs"/>
                </a:defRPr>
              </a:lvl1pPr>
              <a:lvl2pPr marL="216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2pPr>
              <a:lvl3pPr marL="432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3pPr>
              <a:lvl4pPr marL="648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4pPr>
              <a:lvl5pPr marL="864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4000"/>
                </a:lnSpc>
                <a:spcBef>
                  <a:spcPts val="1800"/>
                </a:spcBef>
                <a:spcAft>
                  <a:spcPts val="0"/>
                </a:spcAft>
                <a:buClrTx/>
                <a:buSzTx/>
                <a:buFontTx/>
                <a:buNone/>
                <a:tabLst/>
                <a:defRPr/>
              </a:pPr>
              <a:r>
                <a:rPr lang="de-DE" sz="1600" b="1" dirty="0">
                  <a:solidFill>
                    <a:srgbClr val="FFFFFF"/>
                  </a:solidFill>
                  <a:latin typeface="Sparkasse Lt" panose="020B0500050602020204" pitchFamily="34" charset="0"/>
                </a:rPr>
                <a:t>1</a:t>
              </a:r>
              <a:endParaRPr kumimoji="0" lang="de-DE" sz="1600" b="1" i="0" u="none" strike="noStrike" kern="1200" cap="none" spc="0" normalizeH="0" baseline="0" noProof="0" dirty="0">
                <a:ln>
                  <a:noFill/>
                </a:ln>
                <a:solidFill>
                  <a:srgbClr val="FFFFFF"/>
                </a:solidFill>
                <a:effectLst/>
                <a:uLnTx/>
                <a:uFillTx/>
                <a:latin typeface="Sparkasse Lt" panose="020B0500050602020204" pitchFamily="34" charset="0"/>
              </a:endParaRPr>
            </a:p>
          </p:txBody>
        </p:sp>
      </p:grpSp>
      <p:grpSp>
        <p:nvGrpSpPr>
          <p:cNvPr id="22" name="Gruppieren 21">
            <a:extLst>
              <a:ext uri="{FF2B5EF4-FFF2-40B4-BE49-F238E27FC236}">
                <a16:creationId xmlns:a16="http://schemas.microsoft.com/office/drawing/2014/main" id="{EF4BCFE4-03FF-096A-7ECC-84B96D9D2488}"/>
              </a:ext>
            </a:extLst>
          </p:cNvPr>
          <p:cNvGrpSpPr/>
          <p:nvPr/>
        </p:nvGrpSpPr>
        <p:grpSpPr>
          <a:xfrm>
            <a:off x="4556339" y="1737756"/>
            <a:ext cx="496275" cy="496275"/>
            <a:chOff x="1771726" y="1643356"/>
            <a:chExt cx="496275" cy="496275"/>
          </a:xfrm>
        </p:grpSpPr>
        <p:sp>
          <p:nvSpPr>
            <p:cNvPr id="23" name="Ellipse 22">
              <a:extLst>
                <a:ext uri="{FF2B5EF4-FFF2-40B4-BE49-F238E27FC236}">
                  <a16:creationId xmlns:a16="http://schemas.microsoft.com/office/drawing/2014/main" id="{56C59D7B-9E35-0794-7A3E-F82EE0634FD9}"/>
                </a:ext>
              </a:extLst>
            </p:cNvPr>
            <p:cNvSpPr>
              <a:spLocks noChangeAspect="1"/>
            </p:cNvSpPr>
            <p:nvPr/>
          </p:nvSpPr>
          <p:spPr>
            <a:xfrm>
              <a:off x="1771726" y="1643356"/>
              <a:ext cx="496275" cy="496275"/>
            </a:xfrm>
            <a:prstGeom prst="ellipse">
              <a:avLst/>
            </a:prstGeom>
            <a:solidFill>
              <a:schemeClr val="tx2"/>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Textplatzhalter 3">
              <a:extLst>
                <a:ext uri="{FF2B5EF4-FFF2-40B4-BE49-F238E27FC236}">
                  <a16:creationId xmlns:a16="http://schemas.microsoft.com/office/drawing/2014/main" id="{1F3F4994-924D-3041-A69E-E7FAACF04576}"/>
                </a:ext>
              </a:extLst>
            </p:cNvPr>
            <p:cNvSpPr txBox="1">
              <a:spLocks/>
            </p:cNvSpPr>
            <p:nvPr/>
          </p:nvSpPr>
          <p:spPr>
            <a:xfrm>
              <a:off x="1838064" y="1714492"/>
              <a:ext cx="363600" cy="354005"/>
            </a:xfrm>
            <a:prstGeom prst="rect">
              <a:avLst/>
            </a:prstGeom>
            <a:noFill/>
          </p:spPr>
          <p:txBody>
            <a:bodyPr anchor="ctr"/>
            <a:lstStyle>
              <a:lvl1pPr marL="0" indent="0" algn="ctr" defTabSz="914400" rtl="0" eaLnBrk="1" latinLnBrk="0" hangingPunct="1">
                <a:lnSpc>
                  <a:spcPct val="114000"/>
                </a:lnSpc>
                <a:spcBef>
                  <a:spcPts val="1800"/>
                </a:spcBef>
                <a:spcAft>
                  <a:spcPts val="0"/>
                </a:spcAft>
                <a:buFontTx/>
                <a:buNone/>
                <a:defRPr sz="5400" b="0" kern="1200">
                  <a:solidFill>
                    <a:schemeClr val="bg1"/>
                  </a:solidFill>
                  <a:latin typeface="Sparkasse Rg" panose="020B0504050602020204" pitchFamily="34" charset="0"/>
                  <a:ea typeface="+mn-ea"/>
                  <a:cs typeface="+mn-cs"/>
                </a:defRPr>
              </a:lvl1pPr>
              <a:lvl2pPr marL="216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2pPr>
              <a:lvl3pPr marL="432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3pPr>
              <a:lvl4pPr marL="648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4pPr>
              <a:lvl5pPr marL="864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4000"/>
                </a:lnSpc>
                <a:spcBef>
                  <a:spcPts val="1800"/>
                </a:spcBef>
                <a:spcAft>
                  <a:spcPts val="0"/>
                </a:spcAft>
                <a:buClrTx/>
                <a:buSzTx/>
                <a:buFontTx/>
                <a:buNone/>
                <a:tabLst/>
                <a:defRPr/>
              </a:pPr>
              <a:r>
                <a:rPr kumimoji="0" lang="de-DE" sz="1600" b="1" i="0" u="none" strike="noStrike" kern="1200" cap="none" spc="0" normalizeH="0" baseline="0" noProof="0" dirty="0">
                  <a:ln>
                    <a:noFill/>
                  </a:ln>
                  <a:solidFill>
                    <a:srgbClr val="FFFFFF"/>
                  </a:solidFill>
                  <a:effectLst/>
                  <a:uLnTx/>
                  <a:uFillTx/>
                  <a:latin typeface="Sparkasse Lt" panose="020B0500050602020204" pitchFamily="34" charset="0"/>
                </a:rPr>
                <a:t>2</a:t>
              </a:r>
            </a:p>
          </p:txBody>
        </p:sp>
      </p:grpSp>
      <p:grpSp>
        <p:nvGrpSpPr>
          <p:cNvPr id="25" name="Gruppieren 24">
            <a:extLst>
              <a:ext uri="{FF2B5EF4-FFF2-40B4-BE49-F238E27FC236}">
                <a16:creationId xmlns:a16="http://schemas.microsoft.com/office/drawing/2014/main" id="{54BDC9A0-0CF3-8B1A-F43B-063A33861D2E}"/>
              </a:ext>
            </a:extLst>
          </p:cNvPr>
          <p:cNvGrpSpPr/>
          <p:nvPr/>
        </p:nvGrpSpPr>
        <p:grpSpPr>
          <a:xfrm>
            <a:off x="7139388" y="1587825"/>
            <a:ext cx="496275" cy="496275"/>
            <a:chOff x="1771726" y="1643356"/>
            <a:chExt cx="496275" cy="496275"/>
          </a:xfrm>
        </p:grpSpPr>
        <p:sp>
          <p:nvSpPr>
            <p:cNvPr id="26" name="Ellipse 25">
              <a:extLst>
                <a:ext uri="{FF2B5EF4-FFF2-40B4-BE49-F238E27FC236}">
                  <a16:creationId xmlns:a16="http://schemas.microsoft.com/office/drawing/2014/main" id="{D27C4423-15F0-F3BD-60C9-DF9D78F35C29}"/>
                </a:ext>
              </a:extLst>
            </p:cNvPr>
            <p:cNvSpPr>
              <a:spLocks noChangeAspect="1"/>
            </p:cNvSpPr>
            <p:nvPr/>
          </p:nvSpPr>
          <p:spPr>
            <a:xfrm>
              <a:off x="1771726" y="1643356"/>
              <a:ext cx="496275" cy="496275"/>
            </a:xfrm>
            <a:prstGeom prst="ellipse">
              <a:avLst/>
            </a:prstGeom>
            <a:solidFill>
              <a:schemeClr val="tx2"/>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Textplatzhalter 3">
              <a:extLst>
                <a:ext uri="{FF2B5EF4-FFF2-40B4-BE49-F238E27FC236}">
                  <a16:creationId xmlns:a16="http://schemas.microsoft.com/office/drawing/2014/main" id="{53BA2CC6-F4DF-E878-8FC5-296F7EB96166}"/>
                </a:ext>
              </a:extLst>
            </p:cNvPr>
            <p:cNvSpPr txBox="1">
              <a:spLocks/>
            </p:cNvSpPr>
            <p:nvPr/>
          </p:nvSpPr>
          <p:spPr>
            <a:xfrm>
              <a:off x="1838064" y="1714492"/>
              <a:ext cx="363600" cy="354005"/>
            </a:xfrm>
            <a:prstGeom prst="rect">
              <a:avLst/>
            </a:prstGeom>
            <a:noFill/>
          </p:spPr>
          <p:txBody>
            <a:bodyPr anchor="ctr"/>
            <a:lstStyle>
              <a:lvl1pPr marL="0" indent="0" algn="ctr" defTabSz="914400" rtl="0" eaLnBrk="1" latinLnBrk="0" hangingPunct="1">
                <a:lnSpc>
                  <a:spcPct val="114000"/>
                </a:lnSpc>
                <a:spcBef>
                  <a:spcPts val="1800"/>
                </a:spcBef>
                <a:spcAft>
                  <a:spcPts val="0"/>
                </a:spcAft>
                <a:buFontTx/>
                <a:buNone/>
                <a:defRPr sz="5400" b="0" kern="1200">
                  <a:solidFill>
                    <a:schemeClr val="bg1"/>
                  </a:solidFill>
                  <a:latin typeface="Sparkasse Rg" panose="020B0504050602020204" pitchFamily="34" charset="0"/>
                  <a:ea typeface="+mn-ea"/>
                  <a:cs typeface="+mn-cs"/>
                </a:defRPr>
              </a:lvl1pPr>
              <a:lvl2pPr marL="216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2pPr>
              <a:lvl3pPr marL="432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3pPr>
              <a:lvl4pPr marL="648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4pPr>
              <a:lvl5pPr marL="864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4000"/>
                </a:lnSpc>
                <a:spcBef>
                  <a:spcPts val="1800"/>
                </a:spcBef>
                <a:spcAft>
                  <a:spcPts val="0"/>
                </a:spcAft>
                <a:buClrTx/>
                <a:buSzTx/>
                <a:buFontTx/>
                <a:buNone/>
                <a:tabLst/>
                <a:defRPr/>
              </a:pPr>
              <a:r>
                <a:rPr lang="de-DE" sz="1600" b="1" dirty="0">
                  <a:solidFill>
                    <a:srgbClr val="FFFFFF"/>
                  </a:solidFill>
                  <a:latin typeface="Sparkasse Lt" panose="020B0500050602020204" pitchFamily="34" charset="0"/>
                </a:rPr>
                <a:t>3</a:t>
              </a:r>
              <a:endParaRPr kumimoji="0" lang="de-DE" sz="1600" b="1" i="0" u="none" strike="noStrike" kern="1200" cap="none" spc="0" normalizeH="0" baseline="0" noProof="0" dirty="0">
                <a:ln>
                  <a:noFill/>
                </a:ln>
                <a:solidFill>
                  <a:srgbClr val="FFFFFF"/>
                </a:solidFill>
                <a:effectLst/>
                <a:uLnTx/>
                <a:uFillTx/>
                <a:latin typeface="Sparkasse Lt" panose="020B0500050602020204" pitchFamily="34" charset="0"/>
              </a:endParaRPr>
            </a:p>
          </p:txBody>
        </p:sp>
      </p:grpSp>
      <p:grpSp>
        <p:nvGrpSpPr>
          <p:cNvPr id="28" name="Gruppieren 27">
            <a:extLst>
              <a:ext uri="{FF2B5EF4-FFF2-40B4-BE49-F238E27FC236}">
                <a16:creationId xmlns:a16="http://schemas.microsoft.com/office/drawing/2014/main" id="{F3B4A96E-2466-623B-6881-9F5D18867345}"/>
              </a:ext>
            </a:extLst>
          </p:cNvPr>
          <p:cNvGrpSpPr/>
          <p:nvPr/>
        </p:nvGrpSpPr>
        <p:grpSpPr>
          <a:xfrm>
            <a:off x="1783509" y="4391140"/>
            <a:ext cx="496275" cy="496275"/>
            <a:chOff x="1771726" y="1643356"/>
            <a:chExt cx="496275" cy="496275"/>
          </a:xfrm>
        </p:grpSpPr>
        <p:sp>
          <p:nvSpPr>
            <p:cNvPr id="29" name="Ellipse 28">
              <a:extLst>
                <a:ext uri="{FF2B5EF4-FFF2-40B4-BE49-F238E27FC236}">
                  <a16:creationId xmlns:a16="http://schemas.microsoft.com/office/drawing/2014/main" id="{5C2AFC7D-1C8A-CEB2-873A-8EB268B8EE4F}"/>
                </a:ext>
              </a:extLst>
            </p:cNvPr>
            <p:cNvSpPr>
              <a:spLocks noChangeAspect="1"/>
            </p:cNvSpPr>
            <p:nvPr/>
          </p:nvSpPr>
          <p:spPr>
            <a:xfrm>
              <a:off x="1771726" y="1643356"/>
              <a:ext cx="496275" cy="496275"/>
            </a:xfrm>
            <a:prstGeom prst="ellipse">
              <a:avLst/>
            </a:prstGeom>
            <a:solidFill>
              <a:schemeClr val="tx2"/>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Textplatzhalter 3">
              <a:extLst>
                <a:ext uri="{FF2B5EF4-FFF2-40B4-BE49-F238E27FC236}">
                  <a16:creationId xmlns:a16="http://schemas.microsoft.com/office/drawing/2014/main" id="{71052342-4DF9-1F30-D050-8470062F7E13}"/>
                </a:ext>
              </a:extLst>
            </p:cNvPr>
            <p:cNvSpPr txBox="1">
              <a:spLocks/>
            </p:cNvSpPr>
            <p:nvPr/>
          </p:nvSpPr>
          <p:spPr>
            <a:xfrm>
              <a:off x="1838064" y="1714492"/>
              <a:ext cx="363600" cy="354005"/>
            </a:xfrm>
            <a:prstGeom prst="rect">
              <a:avLst/>
            </a:prstGeom>
            <a:noFill/>
          </p:spPr>
          <p:txBody>
            <a:bodyPr anchor="ctr"/>
            <a:lstStyle>
              <a:lvl1pPr marL="0" indent="0" algn="ctr" defTabSz="914400" rtl="0" eaLnBrk="1" latinLnBrk="0" hangingPunct="1">
                <a:lnSpc>
                  <a:spcPct val="114000"/>
                </a:lnSpc>
                <a:spcBef>
                  <a:spcPts val="1800"/>
                </a:spcBef>
                <a:spcAft>
                  <a:spcPts val="0"/>
                </a:spcAft>
                <a:buFontTx/>
                <a:buNone/>
                <a:defRPr sz="5400" b="0" kern="1200">
                  <a:solidFill>
                    <a:schemeClr val="bg1"/>
                  </a:solidFill>
                  <a:latin typeface="Sparkasse Rg" panose="020B0504050602020204" pitchFamily="34" charset="0"/>
                  <a:ea typeface="+mn-ea"/>
                  <a:cs typeface="+mn-cs"/>
                </a:defRPr>
              </a:lvl1pPr>
              <a:lvl2pPr marL="216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2pPr>
              <a:lvl3pPr marL="432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3pPr>
              <a:lvl4pPr marL="648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4pPr>
              <a:lvl5pPr marL="864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4000"/>
                </a:lnSpc>
                <a:spcBef>
                  <a:spcPts val="1800"/>
                </a:spcBef>
                <a:spcAft>
                  <a:spcPts val="0"/>
                </a:spcAft>
                <a:buClrTx/>
                <a:buSzTx/>
                <a:buFontTx/>
                <a:buNone/>
                <a:tabLst/>
                <a:defRPr/>
              </a:pPr>
              <a:r>
                <a:rPr lang="de-DE" sz="1600" b="1" dirty="0">
                  <a:solidFill>
                    <a:srgbClr val="FFFFFF"/>
                  </a:solidFill>
                  <a:latin typeface="Sparkasse Lt" panose="020B0500050602020204" pitchFamily="34" charset="0"/>
                </a:rPr>
                <a:t>4</a:t>
              </a:r>
              <a:endParaRPr kumimoji="0" lang="de-DE" sz="1600" b="1" i="0" u="none" strike="noStrike" kern="1200" cap="none" spc="0" normalizeH="0" baseline="0" noProof="0" dirty="0">
                <a:ln>
                  <a:noFill/>
                </a:ln>
                <a:solidFill>
                  <a:srgbClr val="FFFFFF"/>
                </a:solidFill>
                <a:effectLst/>
                <a:uLnTx/>
                <a:uFillTx/>
                <a:latin typeface="Sparkasse Lt" panose="020B0500050602020204" pitchFamily="34" charset="0"/>
              </a:endParaRPr>
            </a:p>
          </p:txBody>
        </p:sp>
      </p:grpSp>
      <p:grpSp>
        <p:nvGrpSpPr>
          <p:cNvPr id="31" name="Gruppieren 30">
            <a:extLst>
              <a:ext uri="{FF2B5EF4-FFF2-40B4-BE49-F238E27FC236}">
                <a16:creationId xmlns:a16="http://schemas.microsoft.com/office/drawing/2014/main" id="{733E4D69-22A2-9AAE-D751-9FD3ED20D2CC}"/>
              </a:ext>
            </a:extLst>
          </p:cNvPr>
          <p:cNvGrpSpPr/>
          <p:nvPr/>
        </p:nvGrpSpPr>
        <p:grpSpPr>
          <a:xfrm>
            <a:off x="4594416" y="4814130"/>
            <a:ext cx="496275" cy="496275"/>
            <a:chOff x="1771726" y="1643356"/>
            <a:chExt cx="496275" cy="496275"/>
          </a:xfrm>
        </p:grpSpPr>
        <p:sp>
          <p:nvSpPr>
            <p:cNvPr id="32" name="Ellipse 31">
              <a:extLst>
                <a:ext uri="{FF2B5EF4-FFF2-40B4-BE49-F238E27FC236}">
                  <a16:creationId xmlns:a16="http://schemas.microsoft.com/office/drawing/2014/main" id="{69CBA1BF-5A44-10F4-1FD9-2C39A10435BA}"/>
                </a:ext>
              </a:extLst>
            </p:cNvPr>
            <p:cNvSpPr>
              <a:spLocks noChangeAspect="1"/>
            </p:cNvSpPr>
            <p:nvPr/>
          </p:nvSpPr>
          <p:spPr>
            <a:xfrm>
              <a:off x="1771726" y="1643356"/>
              <a:ext cx="496275" cy="496275"/>
            </a:xfrm>
            <a:prstGeom prst="ellipse">
              <a:avLst/>
            </a:prstGeom>
            <a:solidFill>
              <a:schemeClr val="tx2"/>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Textplatzhalter 3">
              <a:extLst>
                <a:ext uri="{FF2B5EF4-FFF2-40B4-BE49-F238E27FC236}">
                  <a16:creationId xmlns:a16="http://schemas.microsoft.com/office/drawing/2014/main" id="{72E88A02-66EA-4F94-CCC9-195D20E9CBCD}"/>
                </a:ext>
              </a:extLst>
            </p:cNvPr>
            <p:cNvSpPr txBox="1">
              <a:spLocks/>
            </p:cNvSpPr>
            <p:nvPr/>
          </p:nvSpPr>
          <p:spPr>
            <a:xfrm>
              <a:off x="1838064" y="1714492"/>
              <a:ext cx="363600" cy="354005"/>
            </a:xfrm>
            <a:prstGeom prst="rect">
              <a:avLst/>
            </a:prstGeom>
            <a:noFill/>
          </p:spPr>
          <p:txBody>
            <a:bodyPr anchor="ctr"/>
            <a:lstStyle>
              <a:lvl1pPr marL="0" indent="0" algn="ctr" defTabSz="914400" rtl="0" eaLnBrk="1" latinLnBrk="0" hangingPunct="1">
                <a:lnSpc>
                  <a:spcPct val="114000"/>
                </a:lnSpc>
                <a:spcBef>
                  <a:spcPts val="1800"/>
                </a:spcBef>
                <a:spcAft>
                  <a:spcPts val="0"/>
                </a:spcAft>
                <a:buFontTx/>
                <a:buNone/>
                <a:defRPr sz="5400" b="0" kern="1200">
                  <a:solidFill>
                    <a:schemeClr val="bg1"/>
                  </a:solidFill>
                  <a:latin typeface="Sparkasse Rg" panose="020B0504050602020204" pitchFamily="34" charset="0"/>
                  <a:ea typeface="+mn-ea"/>
                  <a:cs typeface="+mn-cs"/>
                </a:defRPr>
              </a:lvl1pPr>
              <a:lvl2pPr marL="216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2pPr>
              <a:lvl3pPr marL="432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3pPr>
              <a:lvl4pPr marL="648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4pPr>
              <a:lvl5pPr marL="864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4000"/>
                </a:lnSpc>
                <a:spcBef>
                  <a:spcPts val="1800"/>
                </a:spcBef>
                <a:spcAft>
                  <a:spcPts val="0"/>
                </a:spcAft>
                <a:buClrTx/>
                <a:buSzTx/>
                <a:buFontTx/>
                <a:buNone/>
                <a:tabLst/>
                <a:defRPr/>
              </a:pPr>
              <a:r>
                <a:rPr kumimoji="0" lang="de-DE" sz="1600" b="1" i="0" u="none" strike="noStrike" kern="1200" cap="none" spc="0" normalizeH="0" baseline="0" noProof="0" dirty="0">
                  <a:ln>
                    <a:noFill/>
                  </a:ln>
                  <a:solidFill>
                    <a:srgbClr val="FFFFFF"/>
                  </a:solidFill>
                  <a:effectLst/>
                  <a:uLnTx/>
                  <a:uFillTx/>
                  <a:latin typeface="Sparkasse Lt" panose="020B0500050602020204" pitchFamily="34" charset="0"/>
                </a:rPr>
                <a:t>5</a:t>
              </a:r>
            </a:p>
          </p:txBody>
        </p:sp>
      </p:grpSp>
      <p:grpSp>
        <p:nvGrpSpPr>
          <p:cNvPr id="34" name="Gruppieren 33">
            <a:extLst>
              <a:ext uri="{FF2B5EF4-FFF2-40B4-BE49-F238E27FC236}">
                <a16:creationId xmlns:a16="http://schemas.microsoft.com/office/drawing/2014/main" id="{AA73D70B-C969-F039-B131-07B5840E1965}"/>
              </a:ext>
            </a:extLst>
          </p:cNvPr>
          <p:cNvGrpSpPr/>
          <p:nvPr/>
        </p:nvGrpSpPr>
        <p:grpSpPr>
          <a:xfrm>
            <a:off x="7348506" y="4682010"/>
            <a:ext cx="496275" cy="496275"/>
            <a:chOff x="1771726" y="1643356"/>
            <a:chExt cx="496275" cy="496275"/>
          </a:xfrm>
        </p:grpSpPr>
        <p:sp>
          <p:nvSpPr>
            <p:cNvPr id="35" name="Ellipse 34">
              <a:extLst>
                <a:ext uri="{FF2B5EF4-FFF2-40B4-BE49-F238E27FC236}">
                  <a16:creationId xmlns:a16="http://schemas.microsoft.com/office/drawing/2014/main" id="{20DF738B-E76A-FB3C-50B9-4D10267F8991}"/>
                </a:ext>
              </a:extLst>
            </p:cNvPr>
            <p:cNvSpPr>
              <a:spLocks noChangeAspect="1"/>
            </p:cNvSpPr>
            <p:nvPr/>
          </p:nvSpPr>
          <p:spPr>
            <a:xfrm>
              <a:off x="1771726" y="1643356"/>
              <a:ext cx="496275" cy="496275"/>
            </a:xfrm>
            <a:prstGeom prst="ellipse">
              <a:avLst/>
            </a:prstGeom>
            <a:solidFill>
              <a:schemeClr val="tx2"/>
            </a:solidFill>
            <a:ln w="1016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Textplatzhalter 3">
              <a:extLst>
                <a:ext uri="{FF2B5EF4-FFF2-40B4-BE49-F238E27FC236}">
                  <a16:creationId xmlns:a16="http://schemas.microsoft.com/office/drawing/2014/main" id="{77799F4F-AE61-CDEC-E91A-D1CA774A8DBF}"/>
                </a:ext>
              </a:extLst>
            </p:cNvPr>
            <p:cNvSpPr txBox="1">
              <a:spLocks/>
            </p:cNvSpPr>
            <p:nvPr/>
          </p:nvSpPr>
          <p:spPr>
            <a:xfrm>
              <a:off x="1838064" y="1714492"/>
              <a:ext cx="363600" cy="354005"/>
            </a:xfrm>
            <a:prstGeom prst="rect">
              <a:avLst/>
            </a:prstGeom>
            <a:noFill/>
          </p:spPr>
          <p:txBody>
            <a:bodyPr anchor="ctr"/>
            <a:lstStyle>
              <a:lvl1pPr marL="0" indent="0" algn="ctr" defTabSz="914400" rtl="0" eaLnBrk="1" latinLnBrk="0" hangingPunct="1">
                <a:lnSpc>
                  <a:spcPct val="114000"/>
                </a:lnSpc>
                <a:spcBef>
                  <a:spcPts val="1800"/>
                </a:spcBef>
                <a:spcAft>
                  <a:spcPts val="0"/>
                </a:spcAft>
                <a:buFontTx/>
                <a:buNone/>
                <a:defRPr sz="5400" b="0" kern="1200">
                  <a:solidFill>
                    <a:schemeClr val="bg1"/>
                  </a:solidFill>
                  <a:latin typeface="Sparkasse Rg" panose="020B0504050602020204" pitchFamily="34" charset="0"/>
                  <a:ea typeface="+mn-ea"/>
                  <a:cs typeface="+mn-cs"/>
                </a:defRPr>
              </a:lvl1pPr>
              <a:lvl2pPr marL="216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2pPr>
              <a:lvl3pPr marL="432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3pPr>
              <a:lvl4pPr marL="648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4pPr>
              <a:lvl5pPr marL="864000" indent="-216000" algn="l" defTabSz="914400" rtl="0" eaLnBrk="1" latinLnBrk="0" hangingPunct="1">
                <a:lnSpc>
                  <a:spcPct val="114000"/>
                </a:lnSpc>
                <a:spcBef>
                  <a:spcPts val="1800"/>
                </a:spcBef>
                <a:spcAft>
                  <a:spcPts val="0"/>
                </a:spcAft>
                <a:buClr>
                  <a:schemeClr val="tx2"/>
                </a:buClr>
                <a:buSzPct val="12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4000"/>
                </a:lnSpc>
                <a:spcBef>
                  <a:spcPts val="1800"/>
                </a:spcBef>
                <a:spcAft>
                  <a:spcPts val="0"/>
                </a:spcAft>
                <a:buClrTx/>
                <a:buSzTx/>
                <a:buFontTx/>
                <a:buNone/>
                <a:tabLst/>
                <a:defRPr/>
              </a:pPr>
              <a:r>
                <a:rPr lang="de-DE" sz="1600" b="1" dirty="0">
                  <a:solidFill>
                    <a:srgbClr val="FFFFFF"/>
                  </a:solidFill>
                  <a:latin typeface="Sparkasse Lt" panose="020B0500050602020204" pitchFamily="34" charset="0"/>
                </a:rPr>
                <a:t>6</a:t>
              </a:r>
              <a:endParaRPr kumimoji="0" lang="de-DE" sz="1600" b="1" i="0" u="none" strike="noStrike" kern="1200" cap="none" spc="0" normalizeH="0" baseline="0" noProof="0" dirty="0">
                <a:ln>
                  <a:noFill/>
                </a:ln>
                <a:solidFill>
                  <a:srgbClr val="FFFFFF"/>
                </a:solidFill>
                <a:effectLst/>
                <a:uLnTx/>
                <a:uFillTx/>
                <a:latin typeface="Sparkasse Lt" panose="020B0500050602020204" pitchFamily="34" charset="0"/>
              </a:endParaRPr>
            </a:p>
          </p:txBody>
        </p:sp>
      </p:grpSp>
      <p:sp>
        <p:nvSpPr>
          <p:cNvPr id="3" name="Foliennummernplatzhalter 3">
            <a:extLst>
              <a:ext uri="{FF2B5EF4-FFF2-40B4-BE49-F238E27FC236}">
                <a16:creationId xmlns:a16="http://schemas.microsoft.com/office/drawing/2014/main" id="{C184FDF7-1C8D-FACF-D935-BF1775B330F6}"/>
              </a:ext>
            </a:extLst>
          </p:cNvPr>
          <p:cNvSpPr txBox="1">
            <a:spLocks/>
          </p:cNvSpPr>
          <p:nvPr/>
        </p:nvSpPr>
        <p:spPr>
          <a:xfrm>
            <a:off x="1200" y="6406750"/>
            <a:ext cx="611575" cy="180000"/>
          </a:xfrm>
          <a:prstGeom prst="rect">
            <a:avLst/>
          </a:prstGeom>
        </p:spPr>
        <p:txBody>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9F716AE-B1C6-41F5-8EFD-31941EDB35D4}" type="slidenum">
              <a:rPr lang="de-DE" sz="800">
                <a:solidFill>
                  <a:schemeClr val="bg1"/>
                </a:solidFill>
                <a:latin typeface="Sparkasse Rg" panose="020B0504050602020204" pitchFamily="34" charset="0"/>
              </a:rPr>
              <a:pPr algn="ctr"/>
              <a:t>9</a:t>
            </a:fld>
            <a:endParaRPr lang="de-DE" sz="800" dirty="0">
              <a:solidFill>
                <a:schemeClr val="bg1"/>
              </a:solidFill>
              <a:latin typeface="Sparkasse Rg" panose="020B0504050602020204" pitchFamily="34" charset="0"/>
            </a:endParaRPr>
          </a:p>
        </p:txBody>
      </p:sp>
    </p:spTree>
    <p:extLst>
      <p:ext uri="{BB962C8B-B14F-4D97-AF65-F5344CB8AC3E}">
        <p14:creationId xmlns:p14="http://schemas.microsoft.com/office/powerpoint/2010/main" val="2099001570"/>
      </p:ext>
    </p:extLst>
  </p:cSld>
  <p:clrMapOvr>
    <a:masterClrMapping/>
  </p:clrMapOvr>
</p:sld>
</file>

<file path=ppt/theme/theme1.xml><?xml version="1.0" encoding="utf-8"?>
<a:theme xmlns:a="http://schemas.openxmlformats.org/drawingml/2006/main" name="Sparkasse Folienmaster">
  <a:themeElements>
    <a:clrScheme name="Sparkasse_colors">
      <a:dk1>
        <a:sysClr val="windowText" lastClr="000000"/>
      </a:dk1>
      <a:lt1>
        <a:sysClr val="window" lastClr="FFFFFF"/>
      </a:lt1>
      <a:dk2>
        <a:srgbClr val="EE0000"/>
      </a:dk2>
      <a:lt2>
        <a:srgbClr val="D9D9D9"/>
      </a:lt2>
      <a:accent1>
        <a:srgbClr val="FFC900"/>
      </a:accent1>
      <a:accent2>
        <a:srgbClr val="FF8F00"/>
      </a:accent2>
      <a:accent3>
        <a:srgbClr val="9B348E"/>
      </a:accent3>
      <a:accent4>
        <a:srgbClr val="2C57D2"/>
      </a:accent4>
      <a:accent5>
        <a:srgbClr val="00ACD3"/>
      </a:accent5>
      <a:accent6>
        <a:srgbClr val="009864"/>
      </a:accent6>
      <a:hlink>
        <a:srgbClr val="000000"/>
      </a:hlink>
      <a:folHlink>
        <a:srgbClr val="000000"/>
      </a:folHlink>
    </a:clrScheme>
    <a:fontScheme name="Sparkasse_fonts">
      <a:majorFont>
        <a:latin typeface="Sparkasse Head"/>
        <a:ea typeface=""/>
        <a:cs typeface=""/>
      </a:majorFont>
      <a:minorFont>
        <a:latin typeface="Sparkasse L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ln>
          <a:solidFill>
            <a:srgbClr val="44444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400" dirty="0" smtClean="0"/>
        </a:defPPr>
      </a:lstStyle>
    </a:txDef>
  </a:objectDefaults>
  <a:extraClrSchemeLst/>
  <a:custClrLst>
    <a:custClr name="Sparkassen-Hellgrau">
      <a:srgbClr val="F0F0F0"/>
    </a:custClr>
    <a:custClr name="Sparkassen-Grau 1">
      <a:srgbClr val="E9E9E9"/>
    </a:custClr>
    <a:custClr name="Sparkassen-Grau 2">
      <a:srgbClr val="E3E3E3"/>
    </a:custClr>
    <a:custClr name="Sparkassen-Grau 3">
      <a:srgbClr val="D9D9D9"/>
    </a:custClr>
    <a:custClr name="Sparkassen-Grau 4">
      <a:srgbClr val="CCCCCC"/>
    </a:custClr>
    <a:custClr name="Sparkassen-Grau 5">
      <a:srgbClr val="BBBBBB"/>
    </a:custClr>
    <a:custClr name="Sparkassen-Grau 6">
      <a:srgbClr val="999999"/>
    </a:custClr>
    <a:custClr name="Sparkassen-Dunkelgrau 1">
      <a:srgbClr val="666666"/>
    </a:custClr>
    <a:custClr name="Sparkassen-Dunkelgrau 2">
      <a:srgbClr val="444444"/>
    </a:custClr>
    <a:custClr>
      <a:srgbClr val="000000"/>
    </a:custClr>
    <a:custClr name="Sparkassen-Gelb">
      <a:srgbClr val="FFC900"/>
    </a:custClr>
    <a:custClr name="Sparkassen-Orange">
      <a:srgbClr val="FF8F00"/>
    </a:custClr>
    <a:custClr name="Sparkassen-Rot">
      <a:srgbClr val="EE0000"/>
    </a:custClr>
    <a:custClr name="Sparkassen-Violet">
      <a:srgbClr val="9B348E"/>
    </a:custClr>
    <a:custClr name="Sparkassen-Dunkelblau">
      <a:srgbClr val="2C57D2"/>
    </a:custClr>
    <a:custClr name="Sparkassen-Hellblau">
      <a:srgbClr val="00ACD3"/>
    </a:custClr>
    <a:custClr name="Sparkassen-Dunkelgrün">
      <a:srgbClr val="009864"/>
    </a:custClr>
    <a:custClr name="Sparkassen-Hellgrün">
      <a:srgbClr val="8CD000"/>
    </a:custClr>
    <a:custClr>
      <a:srgbClr val="FFFFFF"/>
    </a:custClr>
    <a:custClr>
      <a:srgbClr val="FFFFFF"/>
    </a:custClr>
    <a:custClr name="Sparkassen-Gelb hell">
      <a:srgbClr val="FFDF66"/>
    </a:custClr>
    <a:custClr name="Sparkassen-Orange hell">
      <a:srgbClr val="FFBC66"/>
    </a:custClr>
    <a:custClr>
      <a:srgbClr val="FFFFFF"/>
    </a:custClr>
    <a:custClr name="Sparkassen-Violet hell">
      <a:srgbClr val="C385BB"/>
    </a:custClr>
    <a:custClr name="Sparkassen-Dunkelblau hell">
      <a:srgbClr val="809AE4"/>
    </a:custClr>
    <a:custClr name="Sparkassen-Hellblau hell">
      <a:srgbClr val="66CDE5"/>
    </a:custClr>
    <a:custClr name="Sparkassen-Dunkelgrün hell">
      <a:srgbClr val="66C1A2"/>
    </a:custClr>
    <a:custClr name="Sparkassen-Hellgrün hell">
      <a:srgbClr val="BAE366"/>
    </a:custClr>
    <a:custClr>
      <a:srgbClr val="FFFFFF"/>
    </a:custClr>
    <a:custClr>
      <a:srgbClr val="FFFFFF"/>
    </a:custClr>
  </a:custClrLst>
  <a:extLst>
    <a:ext uri="{05A4C25C-085E-4340-85A3-A5531E510DB2}">
      <thm15:themeFamily xmlns:thm15="http://schemas.microsoft.com/office/thememl/2012/main" name="Präsentation7" id="{9974900F-96C5-CE4E-A846-3D34937F8D78}" vid="{6A52DC64-26A0-9548-BB7B-D88467A95312}"/>
    </a:ext>
  </a:extLst>
</a:theme>
</file>

<file path=ppt/theme/theme2.xml><?xml version="1.0" encoding="utf-8"?>
<a:theme xmlns:a="http://schemas.openxmlformats.org/drawingml/2006/main" name="Office">
  <a:themeElements>
    <a:clrScheme name="Sparkasse">
      <a:dk1>
        <a:sysClr val="windowText" lastClr="000000"/>
      </a:dk1>
      <a:lt1>
        <a:sysClr val="window" lastClr="FFFFFF"/>
      </a:lt1>
      <a:dk2>
        <a:srgbClr val="EE0000"/>
      </a:dk2>
      <a:lt2>
        <a:srgbClr val="D9D9D9"/>
      </a:lt2>
      <a:accent1>
        <a:srgbClr val="FFC900"/>
      </a:accent1>
      <a:accent2>
        <a:srgbClr val="FF8F00"/>
      </a:accent2>
      <a:accent3>
        <a:srgbClr val="9B348E"/>
      </a:accent3>
      <a:accent4>
        <a:srgbClr val="2C57D2"/>
      </a:accent4>
      <a:accent5>
        <a:srgbClr val="00ACD3"/>
      </a:accent5>
      <a:accent6>
        <a:srgbClr val="009864"/>
      </a:accent6>
      <a:hlink>
        <a:srgbClr val="000000"/>
      </a:hlink>
      <a:folHlink>
        <a:srgbClr val="000000"/>
      </a:folHlink>
    </a:clrScheme>
    <a:fontScheme name="Sparkasse_fonts">
      <a:majorFont>
        <a:latin typeface="Sparkasse Head"/>
        <a:ea typeface=""/>
        <a:cs typeface=""/>
      </a:majorFont>
      <a:minorFont>
        <a:latin typeface="Sparkasse L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enutzerdefiniert 1">
    <a:dk1>
      <a:sysClr val="windowText" lastClr="000000"/>
    </a:dk1>
    <a:lt1>
      <a:sysClr val="window" lastClr="FFFFFF"/>
    </a:lt1>
    <a:dk2>
      <a:srgbClr val="44546A"/>
    </a:dk2>
    <a:lt2>
      <a:srgbClr val="FF0000"/>
    </a:lt2>
    <a:accent1>
      <a:srgbClr val="FF0000"/>
    </a:accent1>
    <a:accent2>
      <a:srgbClr val="FF0000"/>
    </a:accent2>
    <a:accent3>
      <a:srgbClr val="FF7979"/>
    </a:accent3>
    <a:accent4>
      <a:srgbClr val="FF0000"/>
    </a:accent4>
    <a:accent5>
      <a:srgbClr val="FFB9B9"/>
    </a:accent5>
    <a:accent6>
      <a:srgbClr val="FF0000"/>
    </a:accent6>
    <a:hlink>
      <a:srgbClr val="0563C1"/>
    </a:hlink>
    <a:folHlink>
      <a:srgbClr val="954F72"/>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Benutzerdefiniert 1">
    <a:dk1>
      <a:sysClr val="windowText" lastClr="000000"/>
    </a:dk1>
    <a:lt1>
      <a:sysClr val="window" lastClr="FFFFFF"/>
    </a:lt1>
    <a:dk2>
      <a:srgbClr val="44546A"/>
    </a:dk2>
    <a:lt2>
      <a:srgbClr val="FF0000"/>
    </a:lt2>
    <a:accent1>
      <a:srgbClr val="FF0000"/>
    </a:accent1>
    <a:accent2>
      <a:srgbClr val="FF0000"/>
    </a:accent2>
    <a:accent3>
      <a:srgbClr val="FF7979"/>
    </a:accent3>
    <a:accent4>
      <a:srgbClr val="FF0000"/>
    </a:accent4>
    <a:accent5>
      <a:srgbClr val="FFB9B9"/>
    </a:accent5>
    <a:accent6>
      <a:srgbClr val="FF0000"/>
    </a:accent6>
    <a:hlink>
      <a:srgbClr val="0563C1"/>
    </a:hlink>
    <a:folHlink>
      <a:srgbClr val="954F72"/>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Benutzerdefiniert 1">
    <a:dk1>
      <a:sysClr val="windowText" lastClr="000000"/>
    </a:dk1>
    <a:lt1>
      <a:sysClr val="window" lastClr="FFFFFF"/>
    </a:lt1>
    <a:dk2>
      <a:srgbClr val="44546A"/>
    </a:dk2>
    <a:lt2>
      <a:srgbClr val="FF0000"/>
    </a:lt2>
    <a:accent1>
      <a:srgbClr val="FF0000"/>
    </a:accent1>
    <a:accent2>
      <a:srgbClr val="FF0000"/>
    </a:accent2>
    <a:accent3>
      <a:srgbClr val="FF7979"/>
    </a:accent3>
    <a:accent4>
      <a:srgbClr val="FF0000"/>
    </a:accent4>
    <a:accent5>
      <a:srgbClr val="FFB9B9"/>
    </a:accent5>
    <a:accent6>
      <a:srgbClr val="FF0000"/>
    </a:accent6>
    <a:hlink>
      <a:srgbClr val="0563C1"/>
    </a:hlink>
    <a:folHlink>
      <a:srgbClr val="954F72"/>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DSGV_PPT-Vorlage</Template>
  <TotalTime>0</TotalTime>
  <Words>1390</Words>
  <Application>Microsoft Office PowerPoint</Application>
  <PresentationFormat>Breitbild</PresentationFormat>
  <Paragraphs>120</Paragraphs>
  <Slides>12</Slides>
  <Notes>4</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12</vt:i4>
      </vt:variant>
    </vt:vector>
  </HeadingPairs>
  <TitlesOfParts>
    <vt:vector size="18" baseType="lpstr">
      <vt:lpstr>Sparkasse Rg</vt:lpstr>
      <vt:lpstr>Sparkasse Head</vt:lpstr>
      <vt:lpstr>Sparkasse Lt</vt:lpstr>
      <vt:lpstr>Sparkasse Medium</vt:lpstr>
      <vt:lpstr>Arial</vt:lpstr>
      <vt:lpstr>Sparkasse Folienmaster</vt:lpstr>
      <vt:lpstr>Update zur  KI-Studie weltweit</vt:lpstr>
      <vt:lpstr>Von den aktuell 300 weltweit recherchierten KI-Projekten dominieren die USA mit Abstand.  Deutschland belegt Rang 4</vt:lpstr>
      <vt:lpstr>In Nordamerika und Europa dominieren nach Kontinenten</vt:lpstr>
      <vt:lpstr>Der sprunghafte Anstieg der KI-Investitionen in 2021 und 2022 erklären den KI-Boom in 2023 im Finanzbereich</vt:lpstr>
      <vt:lpstr>Intelligente Chatbots (LLMs) dominieren im Kundenservice</vt:lpstr>
      <vt:lpstr>Best practice Beispiele</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Willkommen zurück!</dc:title>
  <dc:creator>Marius Sturm</dc:creator>
  <cp:lastModifiedBy>Herr Prof. Dr. Dirk Neuhaus</cp:lastModifiedBy>
  <cp:revision>79</cp:revision>
  <dcterms:created xsi:type="dcterms:W3CDTF">2024-04-03T07:29:15Z</dcterms:created>
  <dcterms:modified xsi:type="dcterms:W3CDTF">2024-12-16T00:01:17Z</dcterms:modified>
  <cp:contentStatus>V6</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06759c1-cf29-4ba5-b000-82dc808f576f_Enabled">
    <vt:lpwstr>true</vt:lpwstr>
  </property>
  <property fmtid="{D5CDD505-2E9C-101B-9397-08002B2CF9AE}" pid="3" name="MSIP_Label_606759c1-cf29-4ba5-b000-82dc808f576f_SetDate">
    <vt:lpwstr>2024-02-07T11:33:12Z</vt:lpwstr>
  </property>
  <property fmtid="{D5CDD505-2E9C-101B-9397-08002B2CF9AE}" pid="4" name="MSIP_Label_606759c1-cf29-4ba5-b000-82dc808f576f_Method">
    <vt:lpwstr>Standard</vt:lpwstr>
  </property>
  <property fmtid="{D5CDD505-2E9C-101B-9397-08002B2CF9AE}" pid="5" name="MSIP_Label_606759c1-cf29-4ba5-b000-82dc808f576f_Name">
    <vt:lpwstr>Intern (V1)</vt:lpwstr>
  </property>
  <property fmtid="{D5CDD505-2E9C-101B-9397-08002B2CF9AE}" pid="6" name="MSIP_Label_606759c1-cf29-4ba5-b000-82dc808f576f_SiteId">
    <vt:lpwstr>3f9b2fc2-2122-4a25-96ca-781cf0359e8b</vt:lpwstr>
  </property>
  <property fmtid="{D5CDD505-2E9C-101B-9397-08002B2CF9AE}" pid="7" name="MSIP_Label_606759c1-cf29-4ba5-b000-82dc808f576f_ActionId">
    <vt:lpwstr>b031ca2c-5c68-4929-80df-47c963202680</vt:lpwstr>
  </property>
  <property fmtid="{D5CDD505-2E9C-101B-9397-08002B2CF9AE}" pid="8" name="MSIP_Label_606759c1-cf29-4ba5-b000-82dc808f576f_ContentBits">
    <vt:lpwstr>0</vt:lpwstr>
  </property>
</Properties>
</file>