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op5CountrieswithHighestEmissions/HighestEmissionsbyCountr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4471650-2113-47CE-B87D-AEBEE66A779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Top 5 Countries with Highest Emissions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3C205F2-B2ED-4AD3-AF00-4525E752DB2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7/22/2021 11:46:21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ghest Emissions by Country" id="2" name="slide2">
            <a:extLst>
              <a:ext uri="{FF2B5EF4-FFF2-40B4-BE49-F238E27FC236}">
                <a16:creationId xmlns:a16="http://schemas.microsoft.com/office/drawing/2014/main" id="{6C105292-D342-4719-9A7A-9E26FB76F2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37" y="771525"/>
            <a:ext cx="63341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2021-07-22T23:46:21Z</dcterms:created>
  <dcterms:modified xsi:type="dcterms:W3CDTF">2021-07-22T23:46:21Z</dcterms:modified>
</cp:coreProperties>
</file>