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62" r:id="rId3"/>
    <p:sldId id="263" r:id="rId4"/>
    <p:sldId id="264" r:id="rId5"/>
    <p:sldId id="265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146BD-EA06-6FE8-69B3-A0D09B581C64}" v="41" dt="2020-06-11T18:59:08.259"/>
    <p1510:client id="{43803013-3B0E-4424-8C83-26CB11188E84}" v="201" dt="2020-06-11T16:14:46.754"/>
    <p1510:client id="{9FB81967-59C7-8F2F-D4D1-DC0A271AA07F}" v="606" dt="2020-06-11T19:11:06.366"/>
    <p1510:client id="{A2B463A0-FBF5-9D32-71F7-B713FC2666C7}" v="1" dt="2020-06-09T14:33:22.759"/>
    <p1510:client id="{A376F1C0-31FC-A23B-2461-A345644E18F1}" v="361" dt="2020-06-11T19:05:48.835"/>
    <p1510:client id="{BF38AD0D-DC26-143D-A39D-DD48BC3D8E86}" v="1" dt="2020-06-10T16:17:19.674"/>
    <p1510:client id="{F64F9CB6-A27D-AB9D-65F1-6A49ABB82031}" v="611" dt="2020-06-11T18:58:08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Среден стил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8603FDC-E32A-4AB5-989C-0864C3EAD2B8}" styleName="Стил с тема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D13C3-6442-4A4D-A3F2-B0971E8BA231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6930BB2-F98C-41D3-9E3B-13A7D151AF85}">
      <dgm:prSet/>
      <dgm:spPr/>
      <dgm:t>
        <a:bodyPr/>
        <a:lstStyle/>
        <a:p>
          <a:r>
            <a:rPr lang="bg-BG"/>
            <a:t>1. To add more functionality for our game.</a:t>
          </a:r>
          <a:endParaRPr lang="en-US"/>
        </a:p>
      </dgm:t>
    </dgm:pt>
    <dgm:pt modelId="{2846C587-B397-4C98-9664-480A99333F7A}" type="parTrans" cxnId="{3FEC74E4-2478-4437-B0D5-915F9E57975E}">
      <dgm:prSet/>
      <dgm:spPr/>
      <dgm:t>
        <a:bodyPr/>
        <a:lstStyle/>
        <a:p>
          <a:endParaRPr lang="en-US"/>
        </a:p>
      </dgm:t>
    </dgm:pt>
    <dgm:pt modelId="{D0FAB74C-3F57-42A5-AB84-A70643A8524B}" type="sibTrans" cxnId="{3FEC74E4-2478-4437-B0D5-915F9E57975E}">
      <dgm:prSet/>
      <dgm:spPr/>
      <dgm:t>
        <a:bodyPr/>
        <a:lstStyle/>
        <a:p>
          <a:endParaRPr lang="en-US"/>
        </a:p>
      </dgm:t>
    </dgm:pt>
    <dgm:pt modelId="{3A27AC30-AAD0-42F6-BD89-218D864E883D}">
      <dgm:prSet/>
      <dgm:spPr/>
      <dgm:t>
        <a:bodyPr/>
        <a:lstStyle/>
        <a:p>
          <a:r>
            <a:rPr lang="bg-BG"/>
            <a:t>2. To make the game more and more client sided.</a:t>
          </a:r>
          <a:endParaRPr lang="en-US"/>
        </a:p>
      </dgm:t>
    </dgm:pt>
    <dgm:pt modelId="{A3530EAB-240C-48F0-AA22-CA7458FA0DA0}" type="parTrans" cxnId="{5728F850-05FE-4B36-B91C-BEC895F8A266}">
      <dgm:prSet/>
      <dgm:spPr/>
      <dgm:t>
        <a:bodyPr/>
        <a:lstStyle/>
        <a:p>
          <a:endParaRPr lang="en-US"/>
        </a:p>
      </dgm:t>
    </dgm:pt>
    <dgm:pt modelId="{D1467C24-71EC-4C2E-9886-C27D7D8FB316}" type="sibTrans" cxnId="{5728F850-05FE-4B36-B91C-BEC895F8A266}">
      <dgm:prSet/>
      <dgm:spPr/>
      <dgm:t>
        <a:bodyPr/>
        <a:lstStyle/>
        <a:p>
          <a:endParaRPr lang="en-US"/>
        </a:p>
      </dgm:t>
    </dgm:pt>
    <dgm:pt modelId="{67527279-EE84-4DFF-B812-D14557190C8F}">
      <dgm:prSet/>
      <dgm:spPr/>
      <dgm:t>
        <a:bodyPr/>
        <a:lstStyle/>
        <a:p>
          <a:r>
            <a:rPr lang="bg-BG"/>
            <a:t>3.To </a:t>
          </a:r>
          <a:r>
            <a:rPr lang="bg-BG" err="1"/>
            <a:t>add</a:t>
          </a:r>
          <a:r>
            <a:rPr lang="bg-BG"/>
            <a:t> </a:t>
          </a:r>
          <a:r>
            <a:rPr lang="bg-BG" err="1"/>
            <a:t>different</a:t>
          </a:r>
          <a:r>
            <a:rPr lang="bg-BG"/>
            <a:t> </a:t>
          </a:r>
          <a:r>
            <a:rPr lang="bg-BG" err="1"/>
            <a:t>game</a:t>
          </a:r>
          <a:r>
            <a:rPr lang="bg-BG"/>
            <a:t> modes</a:t>
          </a:r>
          <a:r>
            <a:rPr lang="en-US">
              <a:latin typeface="Trebuchet MS" panose="020B0603020202020204"/>
            </a:rPr>
            <a:t>.</a:t>
          </a:r>
          <a:endParaRPr lang="en-US" err="1"/>
        </a:p>
      </dgm:t>
    </dgm:pt>
    <dgm:pt modelId="{F800B77D-AE4F-42CD-B4D2-17AB3C2E60C6}" type="parTrans" cxnId="{6CFA19C7-2FA1-4C22-8DD2-16F2E83F9580}">
      <dgm:prSet/>
      <dgm:spPr/>
      <dgm:t>
        <a:bodyPr/>
        <a:lstStyle/>
        <a:p>
          <a:endParaRPr lang="en-US"/>
        </a:p>
      </dgm:t>
    </dgm:pt>
    <dgm:pt modelId="{B299E47F-46E1-44E4-B6DE-9EE3CDE423FB}" type="sibTrans" cxnId="{6CFA19C7-2FA1-4C22-8DD2-16F2E83F9580}">
      <dgm:prSet/>
      <dgm:spPr/>
      <dgm:t>
        <a:bodyPr/>
        <a:lstStyle/>
        <a:p>
          <a:endParaRPr lang="en-US"/>
        </a:p>
      </dgm:t>
    </dgm:pt>
    <dgm:pt modelId="{36413505-BD51-43F7-8E1D-1AD9285C1D0F}" type="pres">
      <dgm:prSet presAssocID="{86FD13C3-6442-4A4D-A3F2-B0971E8BA231}" presName="outerComposite" presStyleCnt="0">
        <dgm:presLayoutVars>
          <dgm:chMax val="5"/>
          <dgm:dir/>
          <dgm:resizeHandles val="exact"/>
        </dgm:presLayoutVars>
      </dgm:prSet>
      <dgm:spPr/>
    </dgm:pt>
    <dgm:pt modelId="{B2D021A9-A4CE-4B69-9913-133A0F7F0BB4}" type="pres">
      <dgm:prSet presAssocID="{86FD13C3-6442-4A4D-A3F2-B0971E8BA231}" presName="dummyMaxCanvas" presStyleCnt="0">
        <dgm:presLayoutVars/>
      </dgm:prSet>
      <dgm:spPr/>
    </dgm:pt>
    <dgm:pt modelId="{E63168D0-56CA-4119-8D44-B15F65B6B5EE}" type="pres">
      <dgm:prSet presAssocID="{86FD13C3-6442-4A4D-A3F2-B0971E8BA231}" presName="ThreeNodes_1" presStyleLbl="node1" presStyleIdx="0" presStyleCnt="3">
        <dgm:presLayoutVars>
          <dgm:bulletEnabled val="1"/>
        </dgm:presLayoutVars>
      </dgm:prSet>
      <dgm:spPr/>
    </dgm:pt>
    <dgm:pt modelId="{69F086A9-95AB-4833-B423-E0FC7F25AB4F}" type="pres">
      <dgm:prSet presAssocID="{86FD13C3-6442-4A4D-A3F2-B0971E8BA231}" presName="ThreeNodes_2" presStyleLbl="node1" presStyleIdx="1" presStyleCnt="3">
        <dgm:presLayoutVars>
          <dgm:bulletEnabled val="1"/>
        </dgm:presLayoutVars>
      </dgm:prSet>
      <dgm:spPr/>
    </dgm:pt>
    <dgm:pt modelId="{553A1C12-EEB3-4A79-9136-CC99E2011573}" type="pres">
      <dgm:prSet presAssocID="{86FD13C3-6442-4A4D-A3F2-B0971E8BA231}" presName="ThreeNodes_3" presStyleLbl="node1" presStyleIdx="2" presStyleCnt="3">
        <dgm:presLayoutVars>
          <dgm:bulletEnabled val="1"/>
        </dgm:presLayoutVars>
      </dgm:prSet>
      <dgm:spPr/>
    </dgm:pt>
    <dgm:pt modelId="{77556B86-EE00-4F86-9367-BD049E7FDA10}" type="pres">
      <dgm:prSet presAssocID="{86FD13C3-6442-4A4D-A3F2-B0971E8BA231}" presName="ThreeConn_1-2" presStyleLbl="fgAccFollowNode1" presStyleIdx="0" presStyleCnt="2">
        <dgm:presLayoutVars>
          <dgm:bulletEnabled val="1"/>
        </dgm:presLayoutVars>
      </dgm:prSet>
      <dgm:spPr/>
    </dgm:pt>
    <dgm:pt modelId="{7F681873-F7FF-4626-B1CB-277A710D37DC}" type="pres">
      <dgm:prSet presAssocID="{86FD13C3-6442-4A4D-A3F2-B0971E8BA231}" presName="ThreeConn_2-3" presStyleLbl="fgAccFollowNode1" presStyleIdx="1" presStyleCnt="2">
        <dgm:presLayoutVars>
          <dgm:bulletEnabled val="1"/>
        </dgm:presLayoutVars>
      </dgm:prSet>
      <dgm:spPr/>
    </dgm:pt>
    <dgm:pt modelId="{420F2E7C-B3DD-467D-B3B6-91DA1AD336CC}" type="pres">
      <dgm:prSet presAssocID="{86FD13C3-6442-4A4D-A3F2-B0971E8BA231}" presName="ThreeNodes_1_text" presStyleLbl="node1" presStyleIdx="2" presStyleCnt="3">
        <dgm:presLayoutVars>
          <dgm:bulletEnabled val="1"/>
        </dgm:presLayoutVars>
      </dgm:prSet>
      <dgm:spPr/>
    </dgm:pt>
    <dgm:pt modelId="{68F60492-E11D-4AA5-8FD2-7E43336EC146}" type="pres">
      <dgm:prSet presAssocID="{86FD13C3-6442-4A4D-A3F2-B0971E8BA231}" presName="ThreeNodes_2_text" presStyleLbl="node1" presStyleIdx="2" presStyleCnt="3">
        <dgm:presLayoutVars>
          <dgm:bulletEnabled val="1"/>
        </dgm:presLayoutVars>
      </dgm:prSet>
      <dgm:spPr/>
    </dgm:pt>
    <dgm:pt modelId="{E70A8320-9F32-44B2-9A3A-46EA73280774}" type="pres">
      <dgm:prSet presAssocID="{86FD13C3-6442-4A4D-A3F2-B0971E8BA23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1764529-4E8A-42FA-9CB0-A20F3C5393DB}" type="presOf" srcId="{67527279-EE84-4DFF-B812-D14557190C8F}" destId="{E70A8320-9F32-44B2-9A3A-46EA73280774}" srcOrd="1" destOrd="0" presId="urn:microsoft.com/office/officeart/2005/8/layout/vProcess5"/>
    <dgm:cxn modelId="{AAD16D43-ED9E-4105-AD88-DBC455688E86}" type="presOf" srcId="{67527279-EE84-4DFF-B812-D14557190C8F}" destId="{553A1C12-EEB3-4A79-9136-CC99E2011573}" srcOrd="0" destOrd="0" presId="urn:microsoft.com/office/officeart/2005/8/layout/vProcess5"/>
    <dgm:cxn modelId="{5728F850-05FE-4B36-B91C-BEC895F8A266}" srcId="{86FD13C3-6442-4A4D-A3F2-B0971E8BA231}" destId="{3A27AC30-AAD0-42F6-BD89-218D864E883D}" srcOrd="1" destOrd="0" parTransId="{A3530EAB-240C-48F0-AA22-CA7458FA0DA0}" sibTransId="{D1467C24-71EC-4C2E-9886-C27D7D8FB316}"/>
    <dgm:cxn modelId="{EC9BFF7E-85C8-49E0-B1C5-AC6B80BED52C}" type="presOf" srcId="{36930BB2-F98C-41D3-9E3B-13A7D151AF85}" destId="{420F2E7C-B3DD-467D-B3B6-91DA1AD336CC}" srcOrd="1" destOrd="0" presId="urn:microsoft.com/office/officeart/2005/8/layout/vProcess5"/>
    <dgm:cxn modelId="{BBABEA8F-1CD3-402E-A8A2-1F80604A4328}" type="presOf" srcId="{36930BB2-F98C-41D3-9E3B-13A7D151AF85}" destId="{E63168D0-56CA-4119-8D44-B15F65B6B5EE}" srcOrd="0" destOrd="0" presId="urn:microsoft.com/office/officeart/2005/8/layout/vProcess5"/>
    <dgm:cxn modelId="{F19FFF96-55C9-4775-88A1-F8BD7E311025}" type="presOf" srcId="{D0FAB74C-3F57-42A5-AB84-A70643A8524B}" destId="{77556B86-EE00-4F86-9367-BD049E7FDA10}" srcOrd="0" destOrd="0" presId="urn:microsoft.com/office/officeart/2005/8/layout/vProcess5"/>
    <dgm:cxn modelId="{AEF8C8A9-1FBA-46D0-8784-5B3F2F71CCA4}" type="presOf" srcId="{D1467C24-71EC-4C2E-9886-C27D7D8FB316}" destId="{7F681873-F7FF-4626-B1CB-277A710D37DC}" srcOrd="0" destOrd="0" presId="urn:microsoft.com/office/officeart/2005/8/layout/vProcess5"/>
    <dgm:cxn modelId="{F80486AE-8B2A-4EFA-A4ED-4FAF239441C0}" type="presOf" srcId="{86FD13C3-6442-4A4D-A3F2-B0971E8BA231}" destId="{36413505-BD51-43F7-8E1D-1AD9285C1D0F}" srcOrd="0" destOrd="0" presId="urn:microsoft.com/office/officeart/2005/8/layout/vProcess5"/>
    <dgm:cxn modelId="{95F623BB-6588-4C2A-A3DD-147E21481461}" type="presOf" srcId="{3A27AC30-AAD0-42F6-BD89-218D864E883D}" destId="{69F086A9-95AB-4833-B423-E0FC7F25AB4F}" srcOrd="0" destOrd="0" presId="urn:microsoft.com/office/officeart/2005/8/layout/vProcess5"/>
    <dgm:cxn modelId="{91E235C1-40A7-4D56-AEF3-0A8B49754C4B}" type="presOf" srcId="{3A27AC30-AAD0-42F6-BD89-218D864E883D}" destId="{68F60492-E11D-4AA5-8FD2-7E43336EC146}" srcOrd="1" destOrd="0" presId="urn:microsoft.com/office/officeart/2005/8/layout/vProcess5"/>
    <dgm:cxn modelId="{6CFA19C7-2FA1-4C22-8DD2-16F2E83F9580}" srcId="{86FD13C3-6442-4A4D-A3F2-B0971E8BA231}" destId="{67527279-EE84-4DFF-B812-D14557190C8F}" srcOrd="2" destOrd="0" parTransId="{F800B77D-AE4F-42CD-B4D2-17AB3C2E60C6}" sibTransId="{B299E47F-46E1-44E4-B6DE-9EE3CDE423FB}"/>
    <dgm:cxn modelId="{3FEC74E4-2478-4437-B0D5-915F9E57975E}" srcId="{86FD13C3-6442-4A4D-A3F2-B0971E8BA231}" destId="{36930BB2-F98C-41D3-9E3B-13A7D151AF85}" srcOrd="0" destOrd="0" parTransId="{2846C587-B397-4C98-9664-480A99333F7A}" sibTransId="{D0FAB74C-3F57-42A5-AB84-A70643A8524B}"/>
    <dgm:cxn modelId="{F603DF4F-9C23-4AD7-B112-D6BFF78878CE}" type="presParOf" srcId="{36413505-BD51-43F7-8E1D-1AD9285C1D0F}" destId="{B2D021A9-A4CE-4B69-9913-133A0F7F0BB4}" srcOrd="0" destOrd="0" presId="urn:microsoft.com/office/officeart/2005/8/layout/vProcess5"/>
    <dgm:cxn modelId="{8A023EEB-88F5-4B95-8761-152F46E9AFD6}" type="presParOf" srcId="{36413505-BD51-43F7-8E1D-1AD9285C1D0F}" destId="{E63168D0-56CA-4119-8D44-B15F65B6B5EE}" srcOrd="1" destOrd="0" presId="urn:microsoft.com/office/officeart/2005/8/layout/vProcess5"/>
    <dgm:cxn modelId="{27282DFE-E5CE-44B5-91AA-D1C072219C15}" type="presParOf" srcId="{36413505-BD51-43F7-8E1D-1AD9285C1D0F}" destId="{69F086A9-95AB-4833-B423-E0FC7F25AB4F}" srcOrd="2" destOrd="0" presId="urn:microsoft.com/office/officeart/2005/8/layout/vProcess5"/>
    <dgm:cxn modelId="{10DC59C1-717B-44C0-8B7E-05D9D153CD5E}" type="presParOf" srcId="{36413505-BD51-43F7-8E1D-1AD9285C1D0F}" destId="{553A1C12-EEB3-4A79-9136-CC99E2011573}" srcOrd="3" destOrd="0" presId="urn:microsoft.com/office/officeart/2005/8/layout/vProcess5"/>
    <dgm:cxn modelId="{212AEFF8-8B10-45EF-96C2-E493AE5BC359}" type="presParOf" srcId="{36413505-BD51-43F7-8E1D-1AD9285C1D0F}" destId="{77556B86-EE00-4F86-9367-BD049E7FDA10}" srcOrd="4" destOrd="0" presId="urn:microsoft.com/office/officeart/2005/8/layout/vProcess5"/>
    <dgm:cxn modelId="{5A1F3960-7879-4295-8688-92CA3B3E0090}" type="presParOf" srcId="{36413505-BD51-43F7-8E1D-1AD9285C1D0F}" destId="{7F681873-F7FF-4626-B1CB-277A710D37DC}" srcOrd="5" destOrd="0" presId="urn:microsoft.com/office/officeart/2005/8/layout/vProcess5"/>
    <dgm:cxn modelId="{0CC760C2-2FB2-41AF-B916-49DD0EE3E8DD}" type="presParOf" srcId="{36413505-BD51-43F7-8E1D-1AD9285C1D0F}" destId="{420F2E7C-B3DD-467D-B3B6-91DA1AD336CC}" srcOrd="6" destOrd="0" presId="urn:microsoft.com/office/officeart/2005/8/layout/vProcess5"/>
    <dgm:cxn modelId="{DDC3492A-DD08-42D7-813F-E4785411C070}" type="presParOf" srcId="{36413505-BD51-43F7-8E1D-1AD9285C1D0F}" destId="{68F60492-E11D-4AA5-8FD2-7E43336EC146}" srcOrd="7" destOrd="0" presId="urn:microsoft.com/office/officeart/2005/8/layout/vProcess5"/>
    <dgm:cxn modelId="{39DFD6EA-565C-4472-9E01-B03DC2FF3C35}" type="presParOf" srcId="{36413505-BD51-43F7-8E1D-1AD9285C1D0F}" destId="{E70A8320-9F32-44B2-9A3A-46EA7328077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168D0-56CA-4119-8D44-B15F65B6B5EE}">
      <dsp:nvSpPr>
        <dsp:cNvPr id="0" name=""/>
        <dsp:cNvSpPr/>
      </dsp:nvSpPr>
      <dsp:spPr>
        <a:xfrm>
          <a:off x="0" y="0"/>
          <a:ext cx="5634483" cy="1493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900" kern="1200"/>
            <a:t>1. To add more functionality for our game.</a:t>
          </a:r>
          <a:endParaRPr lang="en-US" sz="2900" kern="1200"/>
        </a:p>
      </dsp:txBody>
      <dsp:txXfrm>
        <a:off x="43754" y="43754"/>
        <a:ext cx="4022476" cy="1406366"/>
      </dsp:txXfrm>
    </dsp:sp>
    <dsp:sp modelId="{69F086A9-95AB-4833-B423-E0FC7F25AB4F}">
      <dsp:nvSpPr>
        <dsp:cNvPr id="0" name=""/>
        <dsp:cNvSpPr/>
      </dsp:nvSpPr>
      <dsp:spPr>
        <a:xfrm>
          <a:off x="497160" y="1742853"/>
          <a:ext cx="5634483" cy="1493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900" kern="1200"/>
            <a:t>2. To make the game more and more client sided.</a:t>
          </a:r>
          <a:endParaRPr lang="en-US" sz="2900" kern="1200"/>
        </a:p>
      </dsp:txBody>
      <dsp:txXfrm>
        <a:off x="540914" y="1786607"/>
        <a:ext cx="4078796" cy="1406366"/>
      </dsp:txXfrm>
    </dsp:sp>
    <dsp:sp modelId="{553A1C12-EEB3-4A79-9136-CC99E2011573}">
      <dsp:nvSpPr>
        <dsp:cNvPr id="0" name=""/>
        <dsp:cNvSpPr/>
      </dsp:nvSpPr>
      <dsp:spPr>
        <a:xfrm>
          <a:off x="994320" y="3485706"/>
          <a:ext cx="5634483" cy="1493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900" kern="1200"/>
            <a:t>3.To </a:t>
          </a:r>
          <a:r>
            <a:rPr lang="bg-BG" sz="2900" kern="1200" err="1"/>
            <a:t>add</a:t>
          </a:r>
          <a:r>
            <a:rPr lang="bg-BG" sz="2900" kern="1200"/>
            <a:t> </a:t>
          </a:r>
          <a:r>
            <a:rPr lang="bg-BG" sz="2900" kern="1200" err="1"/>
            <a:t>different</a:t>
          </a:r>
          <a:r>
            <a:rPr lang="bg-BG" sz="2900" kern="1200"/>
            <a:t> </a:t>
          </a:r>
          <a:r>
            <a:rPr lang="bg-BG" sz="2900" kern="1200" err="1"/>
            <a:t>game</a:t>
          </a:r>
          <a:r>
            <a:rPr lang="bg-BG" sz="2900" kern="1200"/>
            <a:t> modes</a:t>
          </a:r>
          <a:r>
            <a:rPr lang="en-US" sz="2900" kern="1200">
              <a:latin typeface="Trebuchet MS" panose="020B0603020202020204"/>
            </a:rPr>
            <a:t>.</a:t>
          </a:r>
          <a:endParaRPr lang="en-US" sz="2900" kern="1200" err="1"/>
        </a:p>
      </dsp:txBody>
      <dsp:txXfrm>
        <a:off x="1038074" y="3529460"/>
        <a:ext cx="4078796" cy="1406366"/>
      </dsp:txXfrm>
    </dsp:sp>
    <dsp:sp modelId="{77556B86-EE00-4F86-9367-BD049E7FDA10}">
      <dsp:nvSpPr>
        <dsp:cNvPr id="0" name=""/>
        <dsp:cNvSpPr/>
      </dsp:nvSpPr>
      <dsp:spPr>
        <a:xfrm>
          <a:off x="4663465" y="1132854"/>
          <a:ext cx="971018" cy="9710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81944" y="1132854"/>
        <a:ext cx="534060" cy="730691"/>
      </dsp:txXfrm>
    </dsp:sp>
    <dsp:sp modelId="{7F681873-F7FF-4626-B1CB-277A710D37DC}">
      <dsp:nvSpPr>
        <dsp:cNvPr id="0" name=""/>
        <dsp:cNvSpPr/>
      </dsp:nvSpPr>
      <dsp:spPr>
        <a:xfrm>
          <a:off x="5160625" y="2865748"/>
          <a:ext cx="971018" cy="9710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379104" y="2865748"/>
        <a:ext cx="534060" cy="730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1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9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6599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74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356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51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8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1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9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6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0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9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5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7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4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%3cgskalchev18@codingburgas.bg" TargetMode="External"/><Relationship Id="rId2" Type="http://schemas.openxmlformats.org/officeDocument/2006/relationships/hyperlink" Target="mailto:%3csddimitrov18@codingburgas.b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%3ckalalev18@codingburgas.b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1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err="1"/>
              <a:t>SKGcode</a:t>
            </a:r>
            <a:r>
              <a:rPr lang="en-US"/>
              <a:t> 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1120" y="2510119"/>
            <a:ext cx="3602567" cy="1829292"/>
          </a:xfrm>
        </p:spPr>
        <p:txBody>
          <a:bodyPr anchor="ctr">
            <a:normAutofit/>
          </a:bodyPr>
          <a:lstStyle/>
          <a:p>
            <a:pPr algn="l"/>
            <a:r>
              <a:rPr lang="en-US" err="1">
                <a:solidFill>
                  <a:srgbClr val="FFFFFF"/>
                </a:solidFill>
              </a:rPr>
              <a:t>От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Стойчо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Димитров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lang="en-US" err="1">
                <a:solidFill>
                  <a:srgbClr val="FFFFFF"/>
                </a:solidFill>
              </a:rPr>
              <a:t>Георги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Калчев</a:t>
            </a:r>
            <a:r>
              <a:rPr lang="en-US">
                <a:solidFill>
                  <a:srgbClr val="FFFFFF"/>
                </a:solidFill>
              </a:rPr>
              <a:t> и </a:t>
            </a:r>
            <a:r>
              <a:rPr lang="en-US" err="1">
                <a:solidFill>
                  <a:srgbClr val="FFFFFF"/>
                </a:solidFill>
              </a:rPr>
              <a:t>Кристиан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Лалев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E03FD3-DF2D-4240-8A74-DC201831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Our</a:t>
            </a:r>
            <a:r>
              <a:rPr lang="bg-BG" dirty="0"/>
              <a:t> </a:t>
            </a:r>
            <a:r>
              <a:rPr lang="bg-BG" dirty="0" err="1"/>
              <a:t>team</a:t>
            </a:r>
            <a:r>
              <a:rPr lang="bg-BG" dirty="0"/>
              <a:t>!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90BB449-E56D-4F06-8A29-5ADF2FBBA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08042"/>
              </p:ext>
            </p:extLst>
          </p:nvPr>
        </p:nvGraphicFramePr>
        <p:xfrm>
          <a:off x="571500" y="2185736"/>
          <a:ext cx="9095698" cy="3280654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4547849">
                  <a:extLst>
                    <a:ext uri="{9D8B030D-6E8A-4147-A177-3AD203B41FA5}">
                      <a16:colId xmlns:a16="http://schemas.microsoft.com/office/drawing/2014/main" val="4280813432"/>
                    </a:ext>
                  </a:extLst>
                </a:gridCol>
                <a:gridCol w="4547849">
                  <a:extLst>
                    <a:ext uri="{9D8B030D-6E8A-4147-A177-3AD203B41FA5}">
                      <a16:colId xmlns:a16="http://schemas.microsoft.com/office/drawing/2014/main" val="79837642"/>
                    </a:ext>
                  </a:extLst>
                </a:gridCol>
              </a:tblGrid>
              <a:tr h="11472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bg-BG" sz="1800" u="none" strike="noStrike" noProof="0" dirty="0" err="1"/>
                        <a:t>Stoicho</a:t>
                      </a:r>
                      <a:r>
                        <a:rPr lang="bg-BG" sz="1800" u="none" strike="noStrike" noProof="0" dirty="0"/>
                        <a:t> </a:t>
                      </a:r>
                      <a:r>
                        <a:rPr lang="bg-BG" sz="1800" u="none" strike="noStrike" noProof="0" dirty="0" err="1"/>
                        <a:t>Dimitrov</a:t>
                      </a:r>
                      <a:r>
                        <a:rPr lang="bg-BG" sz="1800" u="none" strike="noStrike" noProof="0" dirty="0"/>
                        <a:t> - 9A</a:t>
                      </a:r>
                      <a:endParaRPr lang="bg-BG" dirty="0"/>
                    </a:p>
                    <a:p>
                      <a:pPr lvl="0">
                        <a:buNone/>
                      </a:pPr>
                      <a:r>
                        <a:rPr lang="bg-BG" sz="1800" u="none" strike="noStrike" noProof="0" dirty="0">
                          <a:hlinkClick r:id="rId2"/>
                        </a:rPr>
                        <a:t>&lt;sddimitrov18@codingburgas.bg</a:t>
                      </a:r>
                      <a:r>
                        <a:rPr lang="bg-BG" sz="1800" u="none" strike="noStrike" noProof="0" dirty="0"/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  <a:p>
                      <a:pPr lvl="0">
                        <a:buNone/>
                      </a:pPr>
                      <a:r>
                        <a:rPr lang="bg-BG" err="1"/>
                        <a:t>Manager</a:t>
                      </a:r>
                      <a:r>
                        <a:rPr lang="bg-BG"/>
                        <a:t>, </a:t>
                      </a:r>
                      <a:r>
                        <a:rPr lang="bg-BG" err="1"/>
                        <a:t>Lead</a:t>
                      </a:r>
                      <a:r>
                        <a:rPr lang="bg-BG"/>
                        <a:t> </a:t>
                      </a:r>
                      <a:r>
                        <a:rPr lang="bg-BG" err="1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48850"/>
                  </a:ext>
                </a:extLst>
              </a:tr>
              <a:tr h="10667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bg-BG" sz="1800" u="none" strike="noStrike" noProof="0" dirty="0" err="1"/>
                        <a:t>Georgi</a:t>
                      </a:r>
                      <a:r>
                        <a:rPr lang="bg-BG" sz="1800" u="none" strike="noStrike" noProof="0" dirty="0"/>
                        <a:t> </a:t>
                      </a:r>
                      <a:r>
                        <a:rPr lang="bg-BG" sz="1800" u="none" strike="noStrike" noProof="0" dirty="0" err="1"/>
                        <a:t>Kalchev</a:t>
                      </a:r>
                      <a:r>
                        <a:rPr lang="bg-BG" sz="1800" u="none" strike="noStrike" noProof="0" dirty="0"/>
                        <a:t> – 9B</a:t>
                      </a:r>
                      <a:endParaRPr lang="bg-BG" dirty="0" err="1"/>
                    </a:p>
                    <a:p>
                      <a:pPr lvl="0">
                        <a:buNone/>
                      </a:pPr>
                      <a:r>
                        <a:rPr lang="bg-BG" sz="1800" u="none" strike="noStrike" noProof="0" dirty="0">
                          <a:hlinkClick r:id="rId3"/>
                        </a:rPr>
                        <a:t>&lt;gskalchev18@codingburgas.bg</a:t>
                      </a:r>
                      <a:r>
                        <a:rPr lang="bg-BG" sz="1800" u="none" strike="noStrike" noProof="0" dirty="0"/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  <a:p>
                      <a:pPr lvl="0">
                        <a:buNone/>
                      </a:pPr>
                      <a:r>
                        <a:rPr lang="bg-BG" err="1"/>
                        <a:t>Developer</a:t>
                      </a:r>
                      <a:r>
                        <a:rPr lang="bg-BG"/>
                        <a:t>, </a:t>
                      </a:r>
                      <a:r>
                        <a:rPr lang="bg-BG" err="1"/>
                        <a:t>Researcher</a:t>
                      </a:r>
                      <a:endParaRPr lang="bg-BG"/>
                    </a:p>
                    <a:p>
                      <a:pPr lvl="0">
                        <a:buNone/>
                      </a:pP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17322"/>
                  </a:ext>
                </a:extLst>
              </a:tr>
              <a:tr h="10667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bg-BG" sz="1800" u="none" strike="noStrike" noProof="0" dirty="0" err="1"/>
                        <a:t>Kristian</a:t>
                      </a:r>
                      <a:r>
                        <a:rPr lang="bg-BG" sz="1800" u="none" strike="noStrike" noProof="0" dirty="0"/>
                        <a:t> </a:t>
                      </a:r>
                      <a:r>
                        <a:rPr lang="bg-BG" sz="1800" u="none" strike="noStrike" noProof="0" dirty="0" err="1"/>
                        <a:t>Lalev</a:t>
                      </a:r>
                      <a:r>
                        <a:rPr lang="bg-BG" sz="1800" u="none" strike="noStrike" noProof="0" dirty="0"/>
                        <a:t> – 9G</a:t>
                      </a:r>
                    </a:p>
                    <a:p>
                      <a:pPr lvl="0">
                        <a:buNone/>
                      </a:pPr>
                      <a:r>
                        <a:rPr lang="bg-BG" sz="1800" u="none" strike="noStrike" noProof="0" dirty="0">
                          <a:hlinkClick r:id="rId4"/>
                        </a:rPr>
                        <a:t>&lt;kalalev18@codingburgas.bg</a:t>
                      </a:r>
                      <a:r>
                        <a:rPr lang="bg-BG" sz="1800" u="none" strike="noStrike" noProof="0" dirty="0"/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  <a:p>
                      <a:pPr lvl="0">
                        <a:buNone/>
                      </a:pPr>
                      <a:r>
                        <a:rPr lang="bg-BG" err="1"/>
                        <a:t>Lead</a:t>
                      </a:r>
                      <a:r>
                        <a:rPr lang="bg-BG"/>
                        <a:t> </a:t>
                      </a:r>
                      <a:r>
                        <a:rPr lang="bg-BG" err="1"/>
                        <a:t>Researcher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25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43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12AC086-FA1F-4FD9-BC08-C93348B4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err="1"/>
              <a:t>How</a:t>
            </a:r>
            <a:r>
              <a:rPr lang="bg-BG"/>
              <a:t> </a:t>
            </a:r>
            <a:r>
              <a:rPr lang="bg-BG" err="1"/>
              <a:t>it</a:t>
            </a:r>
            <a:r>
              <a:rPr lang="bg-BG"/>
              <a:t> </a:t>
            </a:r>
            <a:r>
              <a:rPr lang="bg-BG" err="1"/>
              <a:t>all</a:t>
            </a:r>
            <a:r>
              <a:rPr lang="bg-BG"/>
              <a:t> </a:t>
            </a:r>
            <a:r>
              <a:rPr lang="bg-BG" err="1"/>
              <a:t>works</a:t>
            </a:r>
          </a:p>
        </p:txBody>
      </p:sp>
      <p:pic>
        <p:nvPicPr>
          <p:cNvPr id="4" name="Picture 4" descr="A white sign with black text&#10;&#10;Description generated with high confidence">
            <a:extLst>
              <a:ext uri="{FF2B5EF4-FFF2-40B4-BE49-F238E27FC236}">
                <a16:creationId xmlns:a16="http://schemas.microsoft.com/office/drawing/2014/main" id="{349A1771-0C49-4BE6-9885-8FCDB755D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068" y="1553038"/>
            <a:ext cx="6305550" cy="4495800"/>
          </a:xfrm>
        </p:spPr>
      </p:pic>
    </p:spTree>
    <p:extLst>
      <p:ext uri="{BB962C8B-B14F-4D97-AF65-F5344CB8AC3E}">
        <p14:creationId xmlns:p14="http://schemas.microsoft.com/office/powerpoint/2010/main" val="167197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8ADBEE-2F88-4A6D-8F23-8756B307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60" y="318837"/>
            <a:ext cx="8596668" cy="1320800"/>
          </a:xfrm>
        </p:spPr>
        <p:txBody>
          <a:bodyPr/>
          <a:lstStyle/>
          <a:p>
            <a:r>
              <a:rPr lang="bg-BG" err="1"/>
              <a:t>Used</a:t>
            </a:r>
            <a:r>
              <a:rPr lang="bg-BG"/>
              <a:t> </a:t>
            </a:r>
            <a:r>
              <a:rPr lang="bg-BG" err="1"/>
              <a:t>technologies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12EA757-7773-4D49-8A37-75DF43B41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8121"/>
              </p:ext>
            </p:extLst>
          </p:nvPr>
        </p:nvGraphicFramePr>
        <p:xfrm>
          <a:off x="355432" y="1916029"/>
          <a:ext cx="9172198" cy="426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099">
                  <a:extLst>
                    <a:ext uri="{9D8B030D-6E8A-4147-A177-3AD203B41FA5}">
                      <a16:colId xmlns:a16="http://schemas.microsoft.com/office/drawing/2014/main" val="2225386360"/>
                    </a:ext>
                  </a:extLst>
                </a:gridCol>
                <a:gridCol w="4586099">
                  <a:extLst>
                    <a:ext uri="{9D8B030D-6E8A-4147-A177-3AD203B41FA5}">
                      <a16:colId xmlns:a16="http://schemas.microsoft.com/office/drawing/2014/main" val="4073165142"/>
                    </a:ext>
                  </a:extLst>
                </a:gridCol>
              </a:tblGrid>
              <a:tr h="843738">
                <a:tc>
                  <a:txBody>
                    <a:bodyPr/>
                    <a:lstStyle/>
                    <a:p>
                      <a:r>
                        <a:rPr lang="bg-BG" err="1"/>
                        <a:t>For</a:t>
                      </a:r>
                      <a:r>
                        <a:rPr lang="bg-BG"/>
                        <a:t> </a:t>
                      </a:r>
                      <a:r>
                        <a:rPr lang="bg-BG" err="1"/>
                        <a:t>technical</a:t>
                      </a:r>
                      <a:r>
                        <a:rPr lang="bg-BG"/>
                        <a:t> </a:t>
                      </a:r>
                      <a:r>
                        <a:rPr lang="bg-BG" err="1"/>
                        <a:t>purposes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err="1"/>
                        <a:t>For</a:t>
                      </a:r>
                      <a:r>
                        <a:rPr lang="bg-BG"/>
                        <a:t> </a:t>
                      </a:r>
                      <a:r>
                        <a:rPr lang="bg-BG" err="1"/>
                        <a:t>communicational</a:t>
                      </a:r>
                      <a:r>
                        <a:rPr lang="bg-BG"/>
                        <a:t> </a:t>
                      </a:r>
                      <a:r>
                        <a:rPr lang="bg-BG" err="1"/>
                        <a:t>purposes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89625"/>
                  </a:ext>
                </a:extLst>
              </a:tr>
              <a:tr h="3417143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51060"/>
                  </a:ext>
                </a:extLst>
              </a:tr>
            </a:tbl>
          </a:graphicData>
        </a:graphic>
      </p:graphicFrame>
      <p:pic>
        <p:nvPicPr>
          <p:cNvPr id="6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0992A665-28AE-4F72-A9A4-BD7E4CCE7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874121"/>
            <a:ext cx="2743200" cy="3235336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CAC65CCF-CA81-42A5-9AE6-7D39B00E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5" y="2876550"/>
            <a:ext cx="31242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0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D2A18DF-2941-4F7B-9B5B-46D80CCAA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bg-BG" sz="4400"/>
              <a:t>Future ideas</a:t>
            </a:r>
          </a:p>
        </p:txBody>
      </p:sp>
      <p:grpSp>
        <p:nvGrpSpPr>
          <p:cNvPr id="29" name="Group 3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Rectangle 4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Контейнер за съдържание 2">
            <a:extLst>
              <a:ext uri="{FF2B5EF4-FFF2-40B4-BE49-F238E27FC236}">
                <a16:creationId xmlns:a16="http://schemas.microsoft.com/office/drawing/2014/main" id="{82D4A477-656E-481B-8EC7-0FEF7A71D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4377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53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64AB-8084-4041-A0CF-F2D57BB8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744" y="2242915"/>
            <a:ext cx="7908513" cy="2495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cs typeface="Arial"/>
              </a:rPr>
              <a:t>Thank you for the attention!</a:t>
            </a:r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31355938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Широк екран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7" baseType="lpstr">
      <vt:lpstr>Facet</vt:lpstr>
      <vt:lpstr>SKGcode </vt:lpstr>
      <vt:lpstr>Our team!</vt:lpstr>
      <vt:lpstr>How it all works</vt:lpstr>
      <vt:lpstr>Used technologies</vt:lpstr>
      <vt:lpstr>Future ideas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245</cp:revision>
  <dcterms:created xsi:type="dcterms:W3CDTF">2020-06-09T14:31:44Z</dcterms:created>
  <dcterms:modified xsi:type="dcterms:W3CDTF">2020-06-11T19:18:54Z</dcterms:modified>
</cp:coreProperties>
</file>