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21.xml" ContentType="application/vnd.openxmlformats-officedocument.presentationml.slideMaster+xml"/>
  <Override PartName="/ppt/slideMasters/slideMaster4.xml" ContentType="application/vnd.openxmlformats-officedocument.presentationml.slideMaster+xml"/>
  <Override PartName="/ppt/slideMasters/slideMaster22.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23.xml" ContentType="application/vnd.openxmlformats-officedocument.presentationml.slideMaster+xml"/>
  <Override PartName="/ppt/slideMasters/slideMaster7.xml" ContentType="application/vnd.openxmlformats-officedocument.presentationml.slideMaster+xml"/>
  <Override PartName="/ppt/slideMasters/slideMaster24.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2.xml.rels" ContentType="application/vnd.openxmlformats-package.relationships+xml"/>
  <Override PartName="/ppt/slideMasters/_rels/slideMaster20.xml.rels" ContentType="application/vnd.openxmlformats-package.relationships+xml"/>
  <Override PartName="/ppt/slideMasters/_rels/slideMaster3.xml.rels" ContentType="application/vnd.openxmlformats-package.relationships+xml"/>
  <Override PartName="/ppt/slideMasters/_rels/slideMaster2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23.xml.rels" ContentType="application/vnd.openxmlformats-package.relationships+xml"/>
  <Override PartName="/ppt/slideMasters/_rels/slideMaster6.xml.rels" ContentType="application/vnd.openxmlformats-package.relationships+xml"/>
  <Override PartName="/ppt/slideMasters/_rels/slideMaster24.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media/image1.jpeg" ContentType="image/jpeg"/>
  <Override PartName="/ppt/media/image3.png" ContentType="image/png"/>
  <Override PartName="/ppt/media/image2.jpeg" ContentType="image/jpeg"/>
  <Override PartName="/ppt/media/image4.wmf" ContentType="image/x-wmf"/>
  <Override PartName="/ppt/media/image5.png" ContentType="image/png"/>
  <Override PartName="/ppt/media/image6.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Lst>
  <p:sldIdLst>
    <p:sldId id="256" r:id="rId26"/>
    <p:sldId id="257" r:id="rId27"/>
    <p:sldId id="258" r:id="rId28"/>
    <p:sldId id="259" r:id="rId29"/>
    <p:sldId id="260" r:id="rId30"/>
    <p:sldId id="261" r:id="rId31"/>
    <p:sldId id="262" r:id="rId32"/>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 Target="slides/slide1.xml"/><Relationship Id="rId27" Type="http://schemas.openxmlformats.org/officeDocument/2006/relationships/slide" Target="slides/slide2.xml"/><Relationship Id="rId28" Type="http://schemas.openxmlformats.org/officeDocument/2006/relationships/slide" Target="slides/slide3.xml"/><Relationship Id="rId29" Type="http://schemas.openxmlformats.org/officeDocument/2006/relationships/slide" Target="slides/slide4.xml"/><Relationship Id="rId30" Type="http://schemas.openxmlformats.org/officeDocument/2006/relationships/slide" Target="slides/slide5.xml"/><Relationship Id="rId31" Type="http://schemas.openxmlformats.org/officeDocument/2006/relationships/slide" Target="slides/slide6.xml"/><Relationship Id="rId32" Type="http://schemas.openxmlformats.org/officeDocument/2006/relationships/slide" Target="slides/slide7.xml"/><Relationship Id="rId3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Title, 2 Content and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7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7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entered Text">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Обычный">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8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8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8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Обычный 1">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9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9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9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Обычный 2">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10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10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Обычный 3">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11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11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11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11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Обычный 4">
    <p:spTree>
      <p:nvGrpSpPr>
        <p:cNvPr id="1" name=""/>
        <p:cNvGrpSpPr/>
        <p:nvPr/>
      </p:nvGrpSpPr>
      <p:grpSpPr>
        <a:xfrm>
          <a:off x="0" y="0"/>
          <a:ext cx="0" cy="0"/>
          <a:chOff x="0" y="0"/>
          <a:chExt cx="0" cy="0"/>
        </a:xfrm>
      </p:grpSpPr>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Обычный 5">
    <p:spTree>
      <p:nvGrpSpPr>
        <p:cNvPr id="1" name=""/>
        <p:cNvGrpSpPr/>
        <p:nvPr/>
      </p:nvGrpSpPr>
      <p:grpSpPr>
        <a:xfrm>
          <a:off x="0" y="0"/>
          <a:ext cx="0" cy="0"/>
          <a:chOff x="0" y="0"/>
          <a:chExt cx="0" cy="0"/>
        </a:xfrm>
      </p:grpSpPr>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Обычный 6">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12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1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1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1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Обычный 7">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13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Обычный 8">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13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13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Обычный 9">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Обычный 10">
    <p:spTree>
      <p:nvGrpSpPr>
        <p:cNvPr id="1" name=""/>
        <p:cNvGrpSpPr/>
        <p:nvPr/>
      </p:nvGrpSpPr>
      <p:grpSpPr>
        <a:xfrm>
          <a:off x="0" y="0"/>
          <a:ext cx="0" cy="0"/>
          <a:chOff x="0" y="0"/>
          <a:chExt cx="0" cy="0"/>
        </a:xfrm>
      </p:grpSpPr>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Обычный 11">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14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14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15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2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3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4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5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6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 name="PlaceHolder 3"/>
          <p:cNvSpPr>
            <a:spLocks noGrp="1"/>
          </p:cNvSpPr>
          <p:nvPr>
            <p:ph type="sldNum" idx="1"/>
          </p:nvPr>
        </p:nvSpPr>
        <p:spPr/>
        <p:txBody>
          <a:bodyPr/>
          <a:p>
            <a:fld id="{E34B9A59-8B46-4604-B51D-DB26D8A5C5C9}"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jpeg"/><Relationship Id="rId3"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jpeg"/><Relationship Id="rId3"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jpeg"/><Relationship Id="rId3"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jpeg"/><Relationship Id="rId3"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jpeg"/><Relationship Id="rId3"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1.jpeg"/><Relationship Id="rId3"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1.jpeg"/><Relationship Id="rId3"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1.jpeg"/><Relationship Id="rId3"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image" Target="../media/image1.jpeg"/><Relationship Id="rId3"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image" Target="../media/image1.jpeg"/><Relationship Id="rId3"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image" Target="../media/image1.jpeg"/><Relationship Id="rId3"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image" Target="../media/image1.jpeg"/><Relationship Id="rId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Рисунок 7" descr=""/>
          <p:cNvPicPr/>
          <p:nvPr/>
        </p:nvPicPr>
        <p:blipFill>
          <a:blip r:embed="rId2"/>
          <a:stretch/>
        </p:blipFill>
        <p:spPr>
          <a:xfrm>
            <a:off x="0" y="0"/>
            <a:ext cx="12189960" cy="6855840"/>
          </a:xfrm>
          <a:prstGeom prst="rect">
            <a:avLst/>
          </a:prstGeom>
          <a:ln w="0">
            <a:noFill/>
          </a:ln>
        </p:spPr>
      </p:pic>
      <p:pic>
        <p:nvPicPr>
          <p:cNvPr id="1" name="Рисунок 7" descr=""/>
          <p:cNvPicPr/>
          <p:nvPr/>
        </p:nvPicPr>
        <p:blipFill>
          <a:blip r:embed="rId3"/>
          <a:stretch/>
        </p:blipFill>
        <p:spPr>
          <a:xfrm>
            <a:off x="0" y="0"/>
            <a:ext cx="12189960" cy="6855840"/>
          </a:xfrm>
          <a:prstGeom prst="rect">
            <a:avLst/>
          </a:prstGeom>
          <a:ln w="0">
            <a:noFill/>
          </a:ln>
        </p:spPr>
      </p:pic>
      <p:sp>
        <p:nvSpPr>
          <p:cNvPr id="2" name="PlaceHolder 1"/>
          <p:cNvSpPr>
            <a:spLocks noGrp="1"/>
          </p:cNvSpPr>
          <p:nvPr>
            <p:ph type="title"/>
          </p:nvPr>
        </p:nvSpPr>
        <p:spPr>
          <a:xfrm>
            <a:off x="609480" y="221040"/>
            <a:ext cx="10972080" cy="1249920"/>
          </a:xfrm>
          <a:prstGeom prst="rect">
            <a:avLst/>
          </a:prstGeom>
          <a:noFill/>
          <a:ln w="0">
            <a:noFill/>
          </a:ln>
        </p:spPr>
        <p:txBody>
          <a:bodyPr lIns="0" rIns="0" tIns="0" bIns="0" anchor="ctr">
            <a:noAutofit/>
          </a:bodyPr>
          <a:p>
            <a:pPr indent="0">
              <a:buNone/>
            </a:pPr>
            <a:r>
              <a:rPr b="0" lang="ru-RU" sz="1800" spc="-1" strike="noStrike">
                <a:solidFill>
                  <a:srgbClr val="000000"/>
                </a:solidFill>
                <a:latin typeface="Arial"/>
              </a:rPr>
              <a:t>Для правки текста заглавия щёлкните мышью</a:t>
            </a:r>
            <a:endParaRPr b="0" lang="ru-RU" sz="1800" spc="-1" strike="noStrike">
              <a:solidFill>
                <a:srgbClr val="000000"/>
              </a:solidFill>
              <a:latin typeface="Arial"/>
            </a:endParaRPr>
          </a:p>
        </p:txBody>
      </p:sp>
      <p:sp>
        <p:nvSpPr>
          <p:cNvPr id="3"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
        <p:nvSpPr>
          <p:cNvPr id="4"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
        <p:nvSpPr>
          <p:cNvPr id="5" name="PlaceHolder 4"/>
          <p:cNvSpPr>
            <a:spLocks noGrp="1"/>
          </p:cNvSpPr>
          <p:nvPr>
            <p:ph type="body"/>
          </p:nvPr>
        </p:nvSpPr>
        <p:spPr>
          <a:xfrm>
            <a:off x="60948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7" name="Рисунок 7" descr=""/>
          <p:cNvPicPr/>
          <p:nvPr/>
        </p:nvPicPr>
        <p:blipFill>
          <a:blip r:embed="rId2"/>
          <a:stretch/>
        </p:blipFill>
        <p:spPr>
          <a:xfrm>
            <a:off x="0" y="0"/>
            <a:ext cx="12189960" cy="6855840"/>
          </a:xfrm>
          <a:prstGeom prst="rect">
            <a:avLst/>
          </a:prstGeom>
          <a:ln w="0">
            <a:noFill/>
          </a:ln>
        </p:spPr>
      </p:pic>
      <p:pic>
        <p:nvPicPr>
          <p:cNvPr id="68" name="Рисунок 7" descr=""/>
          <p:cNvPicPr/>
          <p:nvPr/>
        </p:nvPicPr>
        <p:blipFill>
          <a:blip r:embed="rId3"/>
          <a:stretch/>
        </p:blipFill>
        <p:spPr>
          <a:xfrm>
            <a:off x="0" y="0"/>
            <a:ext cx="12189960" cy="6855840"/>
          </a:xfrm>
          <a:prstGeom prst="rect">
            <a:avLst/>
          </a:prstGeom>
          <a:ln w="0">
            <a:noFill/>
          </a:ln>
        </p:spPr>
      </p:pic>
      <p:sp>
        <p:nvSpPr>
          <p:cNvPr id="69" name="PlaceHolder 1"/>
          <p:cNvSpPr>
            <a:spLocks noGrp="1"/>
          </p:cNvSpPr>
          <p:nvPr>
            <p:ph type="title"/>
          </p:nvPr>
        </p:nvSpPr>
        <p:spPr>
          <a:xfrm>
            <a:off x="609480" y="221040"/>
            <a:ext cx="10972080" cy="1249920"/>
          </a:xfrm>
          <a:prstGeom prst="rect">
            <a:avLst/>
          </a:prstGeom>
          <a:noFill/>
          <a:ln w="0">
            <a:noFill/>
          </a:ln>
        </p:spPr>
        <p:txBody>
          <a:bodyPr lIns="0" rIns="0" tIns="0" bIns="0" anchor="ctr">
            <a:noAutofit/>
          </a:bodyPr>
          <a:p>
            <a:pPr indent="0">
              <a:buNone/>
            </a:pPr>
            <a:r>
              <a:rPr b="0" lang="ru-RU" sz="1800" spc="-1" strike="noStrike">
                <a:solidFill>
                  <a:srgbClr val="000000"/>
                </a:solidFill>
                <a:latin typeface="Arial"/>
              </a:rPr>
              <a:t>Для правки текста заглавия щёлкните мышью</a:t>
            </a:r>
            <a:endParaRPr b="0" lang="ru-RU" sz="1800" spc="-1" strike="noStrike">
              <a:solidFill>
                <a:srgbClr val="000000"/>
              </a:solidFill>
              <a:latin typeface="Arial"/>
            </a:endParaRPr>
          </a:p>
        </p:txBody>
      </p:sp>
      <p:sp>
        <p:nvSpPr>
          <p:cNvPr id="70"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
        <p:nvSpPr>
          <p:cNvPr id="71"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7" r:id="rId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5" name="Рисунок 7" descr=""/>
          <p:cNvPicPr/>
          <p:nvPr/>
        </p:nvPicPr>
        <p:blipFill>
          <a:blip r:embed="rId2"/>
          <a:stretch/>
        </p:blipFill>
        <p:spPr>
          <a:xfrm>
            <a:off x="0" y="0"/>
            <a:ext cx="12189960" cy="6855840"/>
          </a:xfrm>
          <a:prstGeom prst="rect">
            <a:avLst/>
          </a:prstGeom>
          <a:ln w="0">
            <a:noFill/>
          </a:ln>
        </p:spPr>
      </p:pic>
      <p:pic>
        <p:nvPicPr>
          <p:cNvPr id="76" name="Рисунок 7" descr=""/>
          <p:cNvPicPr/>
          <p:nvPr/>
        </p:nvPicPr>
        <p:blipFill>
          <a:blip r:embed="rId3"/>
          <a:stretch/>
        </p:blipFill>
        <p:spPr>
          <a:xfrm>
            <a:off x="0" y="0"/>
            <a:ext cx="12189960" cy="6855840"/>
          </a:xfrm>
          <a:prstGeom prst="rect">
            <a:avLst/>
          </a:prstGeom>
          <a:ln w="0">
            <a:noFill/>
          </a:ln>
        </p:spPr>
      </p:pic>
      <p:sp>
        <p:nvSpPr>
          <p:cNvPr id="77" name="PlaceHolder 1"/>
          <p:cNvSpPr>
            <a:spLocks noGrp="1"/>
          </p:cNvSpPr>
          <p:nvPr>
            <p:ph type="title"/>
          </p:nvPr>
        </p:nvSpPr>
        <p:spPr>
          <a:xfrm>
            <a:off x="609480" y="221040"/>
            <a:ext cx="10972080" cy="1249920"/>
          </a:xfrm>
          <a:prstGeom prst="rect">
            <a:avLst/>
          </a:prstGeom>
          <a:noFill/>
          <a:ln w="0">
            <a:noFill/>
          </a:ln>
        </p:spPr>
        <p:txBody>
          <a:bodyPr lIns="0" rIns="0" tIns="0" bIns="0" anchor="ctr">
            <a:noAutofit/>
          </a:bodyPr>
          <a:p>
            <a:pPr indent="0">
              <a:buNone/>
            </a:pPr>
            <a:r>
              <a:rPr b="0" lang="ru-RU" sz="1800" spc="-1" strike="noStrike">
                <a:solidFill>
                  <a:srgbClr val="000000"/>
                </a:solidFill>
                <a:latin typeface="Arial"/>
              </a:rPr>
              <a:t>Для правки текста заглавия щёлкните мышью</a:t>
            </a:r>
            <a:endParaRPr b="0" lang="ru-RU"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9" r:id="rId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9" name="Рисунок 7" descr=""/>
          <p:cNvPicPr/>
          <p:nvPr/>
        </p:nvPicPr>
        <p:blipFill>
          <a:blip r:embed="rId2"/>
          <a:stretch/>
        </p:blipFill>
        <p:spPr>
          <a:xfrm>
            <a:off x="0" y="0"/>
            <a:ext cx="12189960" cy="6855840"/>
          </a:xfrm>
          <a:prstGeom prst="rect">
            <a:avLst/>
          </a:prstGeom>
          <a:ln w="0">
            <a:noFill/>
          </a:ln>
        </p:spPr>
      </p:pic>
      <p:pic>
        <p:nvPicPr>
          <p:cNvPr id="80" name="Рисунок 7" descr=""/>
          <p:cNvPicPr/>
          <p:nvPr/>
        </p:nvPicPr>
        <p:blipFill>
          <a:blip r:embed="rId3"/>
          <a:stretch/>
        </p:blipFill>
        <p:spPr>
          <a:xfrm>
            <a:off x="0" y="0"/>
            <a:ext cx="12189960" cy="685584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71" r:id="rId4"/>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1" name="Рисунок 7" descr=""/>
          <p:cNvPicPr/>
          <p:nvPr/>
        </p:nvPicPr>
        <p:blipFill>
          <a:blip r:embed="rId2"/>
          <a:stretch/>
        </p:blipFill>
        <p:spPr>
          <a:xfrm>
            <a:off x="0" y="0"/>
            <a:ext cx="12189960" cy="6855840"/>
          </a:xfrm>
          <a:prstGeom prst="rect">
            <a:avLst/>
          </a:prstGeom>
          <a:ln w="0">
            <a:noFill/>
          </a:ln>
        </p:spPr>
      </p:pic>
      <p:sp>
        <p:nvSpPr>
          <p:cNvPr id="82" name="PlaceHolder 1"/>
          <p:cNvSpPr>
            <a:spLocks noGrp="1"/>
          </p:cNvSpPr>
          <p:nvPr>
            <p:ph type="title"/>
          </p:nvPr>
        </p:nvSpPr>
        <p:spPr>
          <a:xfrm>
            <a:off x="609480" y="221040"/>
            <a:ext cx="10972080" cy="1249920"/>
          </a:xfrm>
          <a:prstGeom prst="rect">
            <a:avLst/>
          </a:prstGeom>
          <a:noFill/>
          <a:ln w="0">
            <a:noFill/>
          </a:ln>
        </p:spPr>
        <p:txBody>
          <a:bodyPr lIns="0" rIns="0" tIns="0" bIns="0" anchor="ctr">
            <a:noAutofit/>
          </a:bodyPr>
          <a:p>
            <a:pPr indent="0">
              <a:buNone/>
            </a:pPr>
            <a:r>
              <a:rPr b="0" lang="ru-RU" sz="1800" spc="-1" strike="noStrike">
                <a:solidFill>
                  <a:srgbClr val="000000"/>
                </a:solidFill>
                <a:latin typeface="Arial"/>
              </a:rPr>
              <a:t>Для правки текста заглавия щёлкните мышью</a:t>
            </a:r>
            <a:endParaRPr b="0" lang="ru-RU" sz="1800" spc="-1" strike="noStrike">
              <a:solidFill>
                <a:srgbClr val="000000"/>
              </a:solidFill>
              <a:latin typeface="Arial"/>
            </a:endParaRPr>
          </a:p>
        </p:txBody>
      </p:sp>
      <p:sp>
        <p:nvSpPr>
          <p:cNvPr id="83"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
        <p:nvSpPr>
          <p:cNvPr id="84"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
        <p:nvSpPr>
          <p:cNvPr id="85" name="PlaceHolder 4"/>
          <p:cNvSpPr>
            <a:spLocks noGrp="1"/>
          </p:cNvSpPr>
          <p:nvPr>
            <p:ph type="body"/>
          </p:nvPr>
        </p:nvSpPr>
        <p:spPr>
          <a:xfrm>
            <a:off x="623196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3" r:id="rId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0" name="Рисунок 7" descr=""/>
          <p:cNvPicPr/>
          <p:nvPr/>
        </p:nvPicPr>
        <p:blipFill>
          <a:blip r:embed="rId2"/>
          <a:stretch/>
        </p:blipFill>
        <p:spPr>
          <a:xfrm>
            <a:off x="0" y="0"/>
            <a:ext cx="12189960" cy="6855840"/>
          </a:xfrm>
          <a:prstGeom prst="rect">
            <a:avLst/>
          </a:prstGeom>
          <a:ln w="0">
            <a:noFill/>
          </a:ln>
        </p:spPr>
      </p:pic>
      <p:sp>
        <p:nvSpPr>
          <p:cNvPr id="91" name="PlaceHolder 1"/>
          <p:cNvSpPr>
            <a:spLocks noGrp="1"/>
          </p:cNvSpPr>
          <p:nvPr>
            <p:ph type="title"/>
          </p:nvPr>
        </p:nvSpPr>
        <p:spPr>
          <a:xfrm>
            <a:off x="609480" y="221040"/>
            <a:ext cx="10972080" cy="1249920"/>
          </a:xfrm>
          <a:prstGeom prst="rect">
            <a:avLst/>
          </a:prstGeom>
          <a:noFill/>
          <a:ln w="0">
            <a:noFill/>
          </a:ln>
        </p:spPr>
        <p:txBody>
          <a:bodyPr lIns="0" rIns="0" tIns="0" bIns="0" anchor="ctr">
            <a:noAutofit/>
          </a:bodyPr>
          <a:p>
            <a:pPr indent="0">
              <a:buNone/>
            </a:pPr>
            <a:r>
              <a:rPr b="0" lang="ru-RU" sz="1800" spc="-1" strike="noStrike">
                <a:solidFill>
                  <a:srgbClr val="000000"/>
                </a:solidFill>
                <a:latin typeface="Arial"/>
              </a:rPr>
              <a:t>Для правки текста заглавия щёлкните мышью</a:t>
            </a:r>
            <a:endParaRPr b="0" lang="ru-RU" sz="1800" spc="-1" strike="noStrike">
              <a:solidFill>
                <a:srgbClr val="000000"/>
              </a:solidFill>
              <a:latin typeface="Arial"/>
            </a:endParaRPr>
          </a:p>
        </p:txBody>
      </p:sp>
      <p:sp>
        <p:nvSpPr>
          <p:cNvPr id="92"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
        <p:nvSpPr>
          <p:cNvPr id="93"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
        <p:nvSpPr>
          <p:cNvPr id="94" name="PlaceHolder 4"/>
          <p:cNvSpPr>
            <a:spLocks noGrp="1"/>
          </p:cNvSpPr>
          <p:nvPr>
            <p:ph type="body"/>
          </p:nvPr>
        </p:nvSpPr>
        <p:spPr>
          <a:xfrm>
            <a:off x="609480" y="368208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9" name="Рисунок 7" descr=""/>
          <p:cNvPicPr/>
          <p:nvPr/>
        </p:nvPicPr>
        <p:blipFill>
          <a:blip r:embed="rId2"/>
          <a:stretch/>
        </p:blipFill>
        <p:spPr>
          <a:xfrm>
            <a:off x="0" y="0"/>
            <a:ext cx="12189960" cy="6855840"/>
          </a:xfrm>
          <a:prstGeom prst="rect">
            <a:avLst/>
          </a:prstGeom>
          <a:ln w="0">
            <a:noFill/>
          </a:ln>
        </p:spPr>
      </p:pic>
      <p:sp>
        <p:nvSpPr>
          <p:cNvPr id="100" name="PlaceHolder 1"/>
          <p:cNvSpPr>
            <a:spLocks noGrp="1"/>
          </p:cNvSpPr>
          <p:nvPr>
            <p:ph type="title"/>
          </p:nvPr>
        </p:nvSpPr>
        <p:spPr>
          <a:xfrm>
            <a:off x="609480" y="221040"/>
            <a:ext cx="10972080" cy="1249920"/>
          </a:xfrm>
          <a:prstGeom prst="rect">
            <a:avLst/>
          </a:prstGeom>
          <a:noFill/>
          <a:ln w="0">
            <a:noFill/>
          </a:ln>
        </p:spPr>
        <p:txBody>
          <a:bodyPr lIns="0" rIns="0" tIns="0" bIns="0" anchor="ctr">
            <a:noAutofit/>
          </a:bodyPr>
          <a:p>
            <a:pPr indent="0">
              <a:buNone/>
            </a:pPr>
            <a:r>
              <a:rPr b="0" lang="ru-RU" sz="1800" spc="-1" strike="noStrike">
                <a:solidFill>
                  <a:srgbClr val="000000"/>
                </a:solidFill>
                <a:latin typeface="Arial"/>
              </a:rPr>
              <a:t>Для правки текста заглавия щёлкните мышью</a:t>
            </a:r>
            <a:endParaRPr b="0" lang="ru-RU" sz="1800" spc="-1" strike="noStrike">
              <a:solidFill>
                <a:srgbClr val="000000"/>
              </a:solidFill>
              <a:latin typeface="Arial"/>
            </a:endParaRPr>
          </a:p>
        </p:txBody>
      </p:sp>
      <p:sp>
        <p:nvSpPr>
          <p:cNvPr id="101" name="PlaceHolder 2"/>
          <p:cNvSpPr>
            <a:spLocks noGrp="1"/>
          </p:cNvSpPr>
          <p:nvPr>
            <p:ph type="body"/>
          </p:nvPr>
        </p:nvSpPr>
        <p:spPr>
          <a:xfrm>
            <a:off x="609480" y="160452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
        <p:nvSpPr>
          <p:cNvPr id="102" name="PlaceHolder 3"/>
          <p:cNvSpPr>
            <a:spLocks noGrp="1"/>
          </p:cNvSpPr>
          <p:nvPr>
            <p:ph type="body"/>
          </p:nvPr>
        </p:nvSpPr>
        <p:spPr>
          <a:xfrm>
            <a:off x="609480" y="368208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7" r:id="rId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06" name="Рисунок 7" descr=""/>
          <p:cNvPicPr/>
          <p:nvPr/>
        </p:nvPicPr>
        <p:blipFill>
          <a:blip r:embed="rId2"/>
          <a:stretch/>
        </p:blipFill>
        <p:spPr>
          <a:xfrm>
            <a:off x="0" y="0"/>
            <a:ext cx="12189960" cy="6855840"/>
          </a:xfrm>
          <a:prstGeom prst="rect">
            <a:avLst/>
          </a:prstGeom>
          <a:ln w="0">
            <a:noFill/>
          </a:ln>
        </p:spPr>
      </p:pic>
      <p:sp>
        <p:nvSpPr>
          <p:cNvPr id="107" name="PlaceHolder 1"/>
          <p:cNvSpPr>
            <a:spLocks noGrp="1"/>
          </p:cNvSpPr>
          <p:nvPr>
            <p:ph type="title"/>
          </p:nvPr>
        </p:nvSpPr>
        <p:spPr>
          <a:xfrm>
            <a:off x="609480" y="221040"/>
            <a:ext cx="10972080" cy="1249920"/>
          </a:xfrm>
          <a:prstGeom prst="rect">
            <a:avLst/>
          </a:prstGeom>
          <a:noFill/>
          <a:ln w="0">
            <a:noFill/>
          </a:ln>
        </p:spPr>
        <p:txBody>
          <a:bodyPr lIns="0" rIns="0" tIns="0" bIns="0" anchor="ctr">
            <a:noAutofit/>
          </a:bodyPr>
          <a:p>
            <a:pPr indent="0">
              <a:buNone/>
            </a:pPr>
            <a:r>
              <a:rPr b="0" lang="ru-RU" sz="1800" spc="-1" strike="noStrike">
                <a:solidFill>
                  <a:srgbClr val="000000"/>
                </a:solidFill>
                <a:latin typeface="Arial"/>
              </a:rPr>
              <a:t>Для правки текста заглавия щёлкните мышью</a:t>
            </a:r>
            <a:endParaRPr b="0" lang="ru-RU" sz="1800" spc="-1" strike="noStrike">
              <a:solidFill>
                <a:srgbClr val="000000"/>
              </a:solidFill>
              <a:latin typeface="Arial"/>
            </a:endParaRPr>
          </a:p>
        </p:txBody>
      </p:sp>
      <p:sp>
        <p:nvSpPr>
          <p:cNvPr id="108"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
        <p:nvSpPr>
          <p:cNvPr id="109"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
        <p:nvSpPr>
          <p:cNvPr id="110" name="PlaceHolder 4"/>
          <p:cNvSpPr>
            <a:spLocks noGrp="1"/>
          </p:cNvSpPr>
          <p:nvPr>
            <p:ph type="body"/>
          </p:nvPr>
        </p:nvSpPr>
        <p:spPr>
          <a:xfrm>
            <a:off x="60948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
        <p:nvSpPr>
          <p:cNvPr id="111" name="PlaceHolder 5"/>
          <p:cNvSpPr>
            <a:spLocks noGrp="1"/>
          </p:cNvSpPr>
          <p:nvPr>
            <p:ph type="body"/>
          </p:nvPr>
        </p:nvSpPr>
        <p:spPr>
          <a:xfrm>
            <a:off x="623196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9" r:id="rId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17" name="Рисунок 7" descr=""/>
          <p:cNvPicPr/>
          <p:nvPr/>
        </p:nvPicPr>
        <p:blipFill>
          <a:blip r:embed="rId2"/>
          <a:stretch/>
        </p:blipFill>
        <p:spPr>
          <a:xfrm>
            <a:off x="0" y="0"/>
            <a:ext cx="12189960" cy="685584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81" r:id="rId3"/>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18" name="Рисунок 7" descr=""/>
          <p:cNvPicPr/>
          <p:nvPr/>
        </p:nvPicPr>
        <p:blipFill>
          <a:blip r:embed="rId2"/>
          <a:stretch/>
        </p:blipFill>
        <p:spPr>
          <a:xfrm>
            <a:off x="0" y="0"/>
            <a:ext cx="12189960" cy="6855840"/>
          </a:xfrm>
          <a:prstGeom prst="rect">
            <a:avLst/>
          </a:prstGeom>
          <a:ln w="0">
            <a:noFill/>
          </a:ln>
        </p:spPr>
      </p:pic>
      <p:sp>
        <p:nvSpPr>
          <p:cNvPr id="1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ru-RU" sz="4400" spc="-1" strike="noStrike">
                <a:solidFill>
                  <a:srgbClr val="000000"/>
                </a:solidFill>
                <a:latin typeface="Arial"/>
              </a:rPr>
              <a:t>Для правки текста заглавия щёлкните мышью</a:t>
            </a:r>
            <a:endParaRPr b="0" lang="ru-RU" sz="4400" spc="-1" strike="noStrike">
              <a:solidFill>
                <a:srgbClr val="000000"/>
              </a:solidFill>
              <a:latin typeface="Arial"/>
            </a:endParaRPr>
          </a:p>
        </p:txBody>
      </p:sp>
      <p:sp>
        <p:nvSpPr>
          <p:cNvPr id="120"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3200" spc="-1" strike="noStrike">
                <a:solidFill>
                  <a:srgbClr val="000000"/>
                </a:solidFill>
                <a:latin typeface="Arial"/>
              </a:rPr>
              <a:t>Для правки структуры щёлкните мышью</a:t>
            </a:r>
            <a:endParaRPr b="0" lang="ru-RU"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2800" spc="-1" strike="noStrike">
                <a:solidFill>
                  <a:srgbClr val="000000"/>
                </a:solidFill>
                <a:latin typeface="Arial"/>
              </a:rPr>
              <a:t>Второй уровень структуры</a:t>
            </a:r>
            <a:endParaRPr b="0" lang="ru-RU"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2400" spc="-1" strike="noStrike">
                <a:solidFill>
                  <a:srgbClr val="000000"/>
                </a:solidFill>
                <a:latin typeface="Arial"/>
              </a:rPr>
              <a:t>Третий уровень структуры</a:t>
            </a:r>
            <a:endParaRPr b="0" lang="ru-RU"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2000" spc="-1" strike="noStrike">
                <a:solidFill>
                  <a:srgbClr val="000000"/>
                </a:solidFill>
                <a:latin typeface="Arial"/>
              </a:rPr>
              <a:t>Четвёртый уровень структуры</a:t>
            </a:r>
            <a:endParaRPr b="0" lang="ru-RU"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2000" spc="-1" strike="noStrike">
                <a:solidFill>
                  <a:srgbClr val="000000"/>
                </a:solidFill>
                <a:latin typeface="Arial"/>
              </a:rPr>
              <a:t>Пятый уровень структуры</a:t>
            </a:r>
            <a:endParaRPr b="0" lang="ru-RU"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2000" spc="-1" strike="noStrike">
                <a:solidFill>
                  <a:srgbClr val="000000"/>
                </a:solidFill>
                <a:latin typeface="Arial"/>
              </a:rPr>
              <a:t>Шестой уровень структуры</a:t>
            </a:r>
            <a:endParaRPr b="0" lang="ru-RU"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2000" spc="-1" strike="noStrike">
                <a:solidFill>
                  <a:srgbClr val="000000"/>
                </a:solidFill>
                <a:latin typeface="Arial"/>
              </a:rPr>
              <a:t>Седьмой уровень структуры</a:t>
            </a:r>
            <a:endParaRPr b="0" lang="ru-RU"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3" r:id="rId3"/>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1" name="Рисунок 7" descr=""/>
          <p:cNvPicPr/>
          <p:nvPr/>
        </p:nvPicPr>
        <p:blipFill>
          <a:blip r:embed="rId2"/>
          <a:stretch/>
        </p:blipFill>
        <p:spPr>
          <a:xfrm>
            <a:off x="0" y="0"/>
            <a:ext cx="12189960" cy="6855840"/>
          </a:xfrm>
          <a:prstGeom prst="rect">
            <a:avLst/>
          </a:prstGeom>
          <a:ln w="0">
            <a:noFill/>
          </a:ln>
        </p:spPr>
      </p:pic>
      <p:sp>
        <p:nvSpPr>
          <p:cNvPr id="122" name="PlaceHolder 1"/>
          <p:cNvSpPr>
            <a:spLocks noGrp="1"/>
          </p:cNvSpPr>
          <p:nvPr>
            <p:ph type="title"/>
          </p:nvPr>
        </p:nvSpPr>
        <p:spPr>
          <a:xfrm>
            <a:off x="609480" y="221040"/>
            <a:ext cx="10972080" cy="1249920"/>
          </a:xfrm>
          <a:prstGeom prst="rect">
            <a:avLst/>
          </a:prstGeom>
          <a:noFill/>
          <a:ln w="0">
            <a:noFill/>
          </a:ln>
        </p:spPr>
        <p:txBody>
          <a:bodyPr lIns="0" rIns="0" tIns="0" bIns="0" anchor="ctr">
            <a:noAutofit/>
          </a:bodyPr>
          <a:p>
            <a:pPr indent="0">
              <a:buNone/>
            </a:pPr>
            <a:r>
              <a:rPr b="0" lang="ru-RU" sz="1800" spc="-1" strike="noStrike">
                <a:solidFill>
                  <a:srgbClr val="000000"/>
                </a:solidFill>
                <a:latin typeface="Arial"/>
              </a:rPr>
              <a:t>Для правки текста заглавия щёлкните мышью</a:t>
            </a:r>
            <a:endParaRPr b="0" lang="ru-RU" sz="1800" spc="-1" strike="noStrike">
              <a:solidFill>
                <a:srgbClr val="000000"/>
              </a:solidFill>
              <a:latin typeface="Arial"/>
            </a:endParaRPr>
          </a:p>
        </p:txBody>
      </p:sp>
      <p:sp>
        <p:nvSpPr>
          <p:cNvPr id="123"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5"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0" name="Рисунок 7" descr=""/>
          <p:cNvPicPr/>
          <p:nvPr/>
        </p:nvPicPr>
        <p:blipFill>
          <a:blip r:embed="rId2"/>
          <a:stretch/>
        </p:blipFill>
        <p:spPr>
          <a:xfrm>
            <a:off x="0" y="0"/>
            <a:ext cx="12189960" cy="6855840"/>
          </a:xfrm>
          <a:prstGeom prst="rect">
            <a:avLst/>
          </a:prstGeom>
          <a:ln w="0">
            <a:noFill/>
          </a:ln>
        </p:spPr>
      </p:pic>
      <p:pic>
        <p:nvPicPr>
          <p:cNvPr id="11" name="Рисунок 7" descr=""/>
          <p:cNvPicPr/>
          <p:nvPr/>
        </p:nvPicPr>
        <p:blipFill>
          <a:blip r:embed="rId3"/>
          <a:stretch/>
        </p:blipFill>
        <p:spPr>
          <a:xfrm>
            <a:off x="0" y="0"/>
            <a:ext cx="12189960" cy="6855840"/>
          </a:xfrm>
          <a:prstGeom prst="rect">
            <a:avLst/>
          </a:prstGeom>
          <a:ln w="0">
            <a:noFill/>
          </a:ln>
        </p:spPr>
      </p:pic>
      <p:sp>
        <p:nvSpPr>
          <p:cNvPr id="12" name="PlaceHolder 1"/>
          <p:cNvSpPr>
            <a:spLocks noGrp="1"/>
          </p:cNvSpPr>
          <p:nvPr>
            <p:ph type="title"/>
          </p:nvPr>
        </p:nvSpPr>
        <p:spPr>
          <a:xfrm>
            <a:off x="609480" y="221040"/>
            <a:ext cx="10972080" cy="1249920"/>
          </a:xfrm>
          <a:prstGeom prst="rect">
            <a:avLst/>
          </a:prstGeom>
          <a:noFill/>
          <a:ln w="0">
            <a:noFill/>
          </a:ln>
        </p:spPr>
        <p:txBody>
          <a:bodyPr lIns="0" rIns="0" tIns="0" bIns="0" anchor="ctr">
            <a:noAutofit/>
          </a:bodyPr>
          <a:p>
            <a:pPr indent="0">
              <a:buNone/>
            </a:pPr>
            <a:r>
              <a:rPr b="0" lang="ru-RU" sz="1800" spc="-1" strike="noStrike">
                <a:solidFill>
                  <a:srgbClr val="000000"/>
                </a:solidFill>
                <a:latin typeface="Arial"/>
              </a:rPr>
              <a:t>Для правки текста заглавия щёлкните мышью</a:t>
            </a:r>
            <a:endParaRPr b="0" lang="ru-RU" sz="1800" spc="-1" strike="noStrike">
              <a:solidFill>
                <a:srgbClr val="000000"/>
              </a:solidFill>
              <a:latin typeface="Arial"/>
            </a:endParaRPr>
          </a:p>
        </p:txBody>
      </p:sp>
      <p:sp>
        <p:nvSpPr>
          <p:cNvPr id="13"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
        <p:nvSpPr>
          <p:cNvPr id="14"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
        <p:nvSpPr>
          <p:cNvPr id="15" name="PlaceHolder 4"/>
          <p:cNvSpPr>
            <a:spLocks noGrp="1"/>
          </p:cNvSpPr>
          <p:nvPr>
            <p:ph type="body"/>
          </p:nvPr>
        </p:nvSpPr>
        <p:spPr>
          <a:xfrm>
            <a:off x="623196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4"/>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6" name="Рисунок 7" descr=""/>
          <p:cNvPicPr/>
          <p:nvPr/>
        </p:nvPicPr>
        <p:blipFill>
          <a:blip r:embed="rId2"/>
          <a:stretch/>
        </p:blipFill>
        <p:spPr>
          <a:xfrm>
            <a:off x="0" y="0"/>
            <a:ext cx="12189960" cy="6855840"/>
          </a:xfrm>
          <a:prstGeom prst="rect">
            <a:avLst/>
          </a:prstGeom>
          <a:ln w="0">
            <a:noFill/>
          </a:ln>
        </p:spPr>
      </p:pic>
      <p:sp>
        <p:nvSpPr>
          <p:cNvPr id="127" name="PlaceHolder 1"/>
          <p:cNvSpPr>
            <a:spLocks noGrp="1"/>
          </p:cNvSpPr>
          <p:nvPr>
            <p:ph type="title"/>
          </p:nvPr>
        </p:nvSpPr>
        <p:spPr>
          <a:xfrm>
            <a:off x="609480" y="221040"/>
            <a:ext cx="10972080" cy="1249920"/>
          </a:xfrm>
          <a:prstGeom prst="rect">
            <a:avLst/>
          </a:prstGeom>
          <a:noFill/>
          <a:ln w="0">
            <a:noFill/>
          </a:ln>
        </p:spPr>
        <p:txBody>
          <a:bodyPr lIns="0" rIns="0" tIns="0" bIns="0" anchor="ctr">
            <a:noAutofit/>
          </a:bodyPr>
          <a:p>
            <a:pPr indent="0">
              <a:buNone/>
            </a:pPr>
            <a:r>
              <a:rPr b="0" lang="ru-RU" sz="1800" spc="-1" strike="noStrike">
                <a:solidFill>
                  <a:srgbClr val="000000"/>
                </a:solidFill>
                <a:latin typeface="Arial"/>
              </a:rPr>
              <a:t>Для правки текста заглавия щёлкните мышью</a:t>
            </a:r>
            <a:endParaRPr b="0" lang="ru-RU" sz="1800" spc="-1" strike="noStrike">
              <a:solidFill>
                <a:srgbClr val="000000"/>
              </a:solidFill>
              <a:latin typeface="Arial"/>
            </a:endParaRPr>
          </a:p>
        </p:txBody>
      </p:sp>
      <p:sp>
        <p:nvSpPr>
          <p:cNvPr id="128"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7" r:id="rId3"/>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31" name="Рисунок 7" descr=""/>
          <p:cNvPicPr/>
          <p:nvPr/>
        </p:nvPicPr>
        <p:blipFill>
          <a:blip r:embed="rId2"/>
          <a:stretch/>
        </p:blipFill>
        <p:spPr>
          <a:xfrm>
            <a:off x="0" y="0"/>
            <a:ext cx="12189960" cy="6855840"/>
          </a:xfrm>
          <a:prstGeom prst="rect">
            <a:avLst/>
          </a:prstGeom>
          <a:ln w="0">
            <a:noFill/>
          </a:ln>
        </p:spPr>
      </p:pic>
      <p:sp>
        <p:nvSpPr>
          <p:cNvPr id="132" name="PlaceHolder 1"/>
          <p:cNvSpPr>
            <a:spLocks noGrp="1"/>
          </p:cNvSpPr>
          <p:nvPr>
            <p:ph type="title"/>
          </p:nvPr>
        </p:nvSpPr>
        <p:spPr>
          <a:xfrm>
            <a:off x="609480" y="221040"/>
            <a:ext cx="10972080" cy="1249920"/>
          </a:xfrm>
          <a:prstGeom prst="rect">
            <a:avLst/>
          </a:prstGeom>
          <a:noFill/>
          <a:ln w="0">
            <a:noFill/>
          </a:ln>
        </p:spPr>
        <p:txBody>
          <a:bodyPr lIns="0" rIns="0" tIns="0" bIns="0" anchor="ctr">
            <a:noAutofit/>
          </a:bodyPr>
          <a:p>
            <a:pPr indent="0">
              <a:buNone/>
            </a:pPr>
            <a:r>
              <a:rPr b="0" lang="ru-RU" sz="1800" spc="-1" strike="noStrike">
                <a:solidFill>
                  <a:srgbClr val="000000"/>
                </a:solidFill>
                <a:latin typeface="Arial"/>
              </a:rPr>
              <a:t>Для правки текста заглавия щёлкните мышью</a:t>
            </a:r>
            <a:endParaRPr b="0" lang="ru-RU" sz="1800" spc="-1" strike="noStrike">
              <a:solidFill>
                <a:srgbClr val="000000"/>
              </a:solidFill>
              <a:latin typeface="Arial"/>
            </a:endParaRPr>
          </a:p>
        </p:txBody>
      </p:sp>
      <p:sp>
        <p:nvSpPr>
          <p:cNvPr id="133"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
        <p:nvSpPr>
          <p:cNvPr id="134"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9" r:id="rId3"/>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38" name="Рисунок 7" descr=""/>
          <p:cNvPicPr/>
          <p:nvPr/>
        </p:nvPicPr>
        <p:blipFill>
          <a:blip r:embed="rId2"/>
          <a:stretch/>
        </p:blipFill>
        <p:spPr>
          <a:xfrm>
            <a:off x="0" y="0"/>
            <a:ext cx="12189960" cy="6855840"/>
          </a:xfrm>
          <a:prstGeom prst="rect">
            <a:avLst/>
          </a:prstGeom>
          <a:ln w="0">
            <a:noFill/>
          </a:ln>
        </p:spPr>
      </p:pic>
      <p:sp>
        <p:nvSpPr>
          <p:cNvPr id="139" name="PlaceHolder 1"/>
          <p:cNvSpPr>
            <a:spLocks noGrp="1"/>
          </p:cNvSpPr>
          <p:nvPr>
            <p:ph type="title"/>
          </p:nvPr>
        </p:nvSpPr>
        <p:spPr>
          <a:xfrm>
            <a:off x="609480" y="221040"/>
            <a:ext cx="10972080" cy="1249920"/>
          </a:xfrm>
          <a:prstGeom prst="rect">
            <a:avLst/>
          </a:prstGeom>
          <a:noFill/>
          <a:ln w="0">
            <a:noFill/>
          </a:ln>
        </p:spPr>
        <p:txBody>
          <a:bodyPr lIns="0" rIns="0" tIns="0" bIns="0" anchor="ctr">
            <a:noAutofit/>
          </a:bodyPr>
          <a:p>
            <a:pPr indent="0">
              <a:buNone/>
            </a:pPr>
            <a:r>
              <a:rPr b="0" lang="ru-RU" sz="1800" spc="-1" strike="noStrike">
                <a:solidFill>
                  <a:srgbClr val="000000"/>
                </a:solidFill>
                <a:latin typeface="Arial"/>
              </a:rPr>
              <a:t>Для правки текста заглавия щёлкните мышью</a:t>
            </a:r>
            <a:endParaRPr b="0" lang="ru-RU"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1" r:id="rId3"/>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41" name="Рисунок 7" descr=""/>
          <p:cNvPicPr/>
          <p:nvPr/>
        </p:nvPicPr>
        <p:blipFill>
          <a:blip r:embed="rId2"/>
          <a:stretch/>
        </p:blipFill>
        <p:spPr>
          <a:xfrm>
            <a:off x="0" y="0"/>
            <a:ext cx="12189960" cy="685584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93" r:id="rId3"/>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42" name="Рисунок 7" descr=""/>
          <p:cNvPicPr/>
          <p:nvPr/>
        </p:nvPicPr>
        <p:blipFill>
          <a:blip r:embed="rId2"/>
          <a:stretch/>
        </p:blipFill>
        <p:spPr>
          <a:xfrm>
            <a:off x="0" y="0"/>
            <a:ext cx="12189960" cy="6855840"/>
          </a:xfrm>
          <a:prstGeom prst="rect">
            <a:avLst/>
          </a:prstGeom>
          <a:ln w="0">
            <a:noFill/>
          </a:ln>
        </p:spPr>
      </p:pic>
      <p:sp>
        <p:nvSpPr>
          <p:cNvPr id="143" name="PlaceHolder 1"/>
          <p:cNvSpPr>
            <a:spLocks noGrp="1"/>
          </p:cNvSpPr>
          <p:nvPr>
            <p:ph type="title"/>
          </p:nvPr>
        </p:nvSpPr>
        <p:spPr>
          <a:xfrm>
            <a:off x="609480" y="221040"/>
            <a:ext cx="10972080" cy="1249920"/>
          </a:xfrm>
          <a:prstGeom prst="rect">
            <a:avLst/>
          </a:prstGeom>
          <a:noFill/>
          <a:ln w="0">
            <a:noFill/>
          </a:ln>
        </p:spPr>
        <p:txBody>
          <a:bodyPr lIns="0" rIns="0" tIns="0" bIns="0" anchor="ctr">
            <a:noAutofit/>
          </a:bodyPr>
          <a:p>
            <a:pPr indent="0">
              <a:buNone/>
            </a:pPr>
            <a:r>
              <a:rPr b="0" lang="ru-RU" sz="1800" spc="-1" strike="noStrike">
                <a:solidFill>
                  <a:srgbClr val="000000"/>
                </a:solidFill>
                <a:latin typeface="Arial"/>
              </a:rPr>
              <a:t>Для правки текста заглавия щёлкните мышью</a:t>
            </a:r>
            <a:endParaRPr b="0" lang="ru-RU" sz="1800" spc="-1" strike="noStrike">
              <a:solidFill>
                <a:srgbClr val="000000"/>
              </a:solidFill>
              <a:latin typeface="Arial"/>
            </a:endParaRPr>
          </a:p>
        </p:txBody>
      </p:sp>
      <p:sp>
        <p:nvSpPr>
          <p:cNvPr id="144"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
        <p:nvSpPr>
          <p:cNvPr id="145"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
        <p:nvSpPr>
          <p:cNvPr id="146" name="PlaceHolder 4"/>
          <p:cNvSpPr>
            <a:spLocks noGrp="1"/>
          </p:cNvSpPr>
          <p:nvPr>
            <p:ph type="body"/>
          </p:nvPr>
        </p:nvSpPr>
        <p:spPr>
          <a:xfrm>
            <a:off x="60948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5"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0" name="Рисунок 7" descr=""/>
          <p:cNvPicPr/>
          <p:nvPr/>
        </p:nvPicPr>
        <p:blipFill>
          <a:blip r:embed="rId2"/>
          <a:stretch/>
        </p:blipFill>
        <p:spPr>
          <a:xfrm>
            <a:off x="0" y="0"/>
            <a:ext cx="12189960" cy="6855840"/>
          </a:xfrm>
          <a:prstGeom prst="rect">
            <a:avLst/>
          </a:prstGeom>
          <a:ln w="0">
            <a:noFill/>
          </a:ln>
        </p:spPr>
      </p:pic>
      <p:pic>
        <p:nvPicPr>
          <p:cNvPr id="21" name="Рисунок 7" descr=""/>
          <p:cNvPicPr/>
          <p:nvPr/>
        </p:nvPicPr>
        <p:blipFill>
          <a:blip r:embed="rId3"/>
          <a:stretch/>
        </p:blipFill>
        <p:spPr>
          <a:xfrm>
            <a:off x="0" y="0"/>
            <a:ext cx="12189960" cy="6855840"/>
          </a:xfrm>
          <a:prstGeom prst="rect">
            <a:avLst/>
          </a:prstGeom>
          <a:ln w="0">
            <a:noFill/>
          </a:ln>
        </p:spPr>
      </p:pic>
      <p:sp>
        <p:nvSpPr>
          <p:cNvPr id="22" name="PlaceHolder 1"/>
          <p:cNvSpPr>
            <a:spLocks noGrp="1"/>
          </p:cNvSpPr>
          <p:nvPr>
            <p:ph type="title"/>
          </p:nvPr>
        </p:nvSpPr>
        <p:spPr>
          <a:xfrm>
            <a:off x="609480" y="221040"/>
            <a:ext cx="10972080" cy="1249920"/>
          </a:xfrm>
          <a:prstGeom prst="rect">
            <a:avLst/>
          </a:prstGeom>
          <a:noFill/>
          <a:ln w="0">
            <a:noFill/>
          </a:ln>
        </p:spPr>
        <p:txBody>
          <a:bodyPr lIns="0" rIns="0" tIns="0" bIns="0" anchor="ctr">
            <a:noAutofit/>
          </a:bodyPr>
          <a:p>
            <a:pPr indent="0">
              <a:buNone/>
            </a:pPr>
            <a:r>
              <a:rPr b="0" lang="ru-RU" sz="1800" spc="-1" strike="noStrike">
                <a:solidFill>
                  <a:srgbClr val="000000"/>
                </a:solidFill>
                <a:latin typeface="Arial"/>
              </a:rPr>
              <a:t>Для правки текста заглавия щёлкните мышью</a:t>
            </a:r>
            <a:endParaRPr b="0" lang="ru-RU" sz="1800" spc="-1" strike="noStrike">
              <a:solidFill>
                <a:srgbClr val="000000"/>
              </a:solidFill>
              <a:latin typeface="Arial"/>
            </a:endParaRPr>
          </a:p>
        </p:txBody>
      </p:sp>
      <p:sp>
        <p:nvSpPr>
          <p:cNvPr id="23"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
        <p:nvSpPr>
          <p:cNvPr id="24"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
        <p:nvSpPr>
          <p:cNvPr id="25" name="PlaceHolder 4"/>
          <p:cNvSpPr>
            <a:spLocks noGrp="1"/>
          </p:cNvSpPr>
          <p:nvPr>
            <p:ph type="body"/>
          </p:nvPr>
        </p:nvSpPr>
        <p:spPr>
          <a:xfrm>
            <a:off x="609480" y="368208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0" name="Рисунок 7" descr=""/>
          <p:cNvPicPr/>
          <p:nvPr/>
        </p:nvPicPr>
        <p:blipFill>
          <a:blip r:embed="rId2"/>
          <a:stretch/>
        </p:blipFill>
        <p:spPr>
          <a:xfrm>
            <a:off x="0" y="0"/>
            <a:ext cx="12189960" cy="6855840"/>
          </a:xfrm>
          <a:prstGeom prst="rect">
            <a:avLst/>
          </a:prstGeom>
          <a:ln w="0">
            <a:noFill/>
          </a:ln>
        </p:spPr>
      </p:pic>
      <p:pic>
        <p:nvPicPr>
          <p:cNvPr id="31" name="Рисунок 7" descr=""/>
          <p:cNvPicPr/>
          <p:nvPr/>
        </p:nvPicPr>
        <p:blipFill>
          <a:blip r:embed="rId3"/>
          <a:stretch/>
        </p:blipFill>
        <p:spPr>
          <a:xfrm>
            <a:off x="0" y="0"/>
            <a:ext cx="12189960" cy="6855840"/>
          </a:xfrm>
          <a:prstGeom prst="rect">
            <a:avLst/>
          </a:prstGeom>
          <a:ln w="0">
            <a:noFill/>
          </a:ln>
        </p:spPr>
      </p:pic>
      <p:sp>
        <p:nvSpPr>
          <p:cNvPr id="32" name="PlaceHolder 1"/>
          <p:cNvSpPr>
            <a:spLocks noGrp="1"/>
          </p:cNvSpPr>
          <p:nvPr>
            <p:ph type="title"/>
          </p:nvPr>
        </p:nvSpPr>
        <p:spPr>
          <a:xfrm>
            <a:off x="609480" y="221040"/>
            <a:ext cx="10972080" cy="1249920"/>
          </a:xfrm>
          <a:prstGeom prst="rect">
            <a:avLst/>
          </a:prstGeom>
          <a:noFill/>
          <a:ln w="0">
            <a:noFill/>
          </a:ln>
        </p:spPr>
        <p:txBody>
          <a:bodyPr lIns="0" rIns="0" tIns="0" bIns="0" anchor="ctr">
            <a:noAutofit/>
          </a:bodyPr>
          <a:p>
            <a:pPr indent="0">
              <a:buNone/>
            </a:pPr>
            <a:r>
              <a:rPr b="0" lang="ru-RU" sz="1800" spc="-1" strike="noStrike">
                <a:solidFill>
                  <a:srgbClr val="000000"/>
                </a:solidFill>
                <a:latin typeface="Arial"/>
              </a:rPr>
              <a:t>Для правки текста заглавия щёлкните мышью</a:t>
            </a:r>
            <a:endParaRPr b="0" lang="ru-RU" sz="1800" spc="-1" strike="noStrike">
              <a:solidFill>
                <a:srgbClr val="000000"/>
              </a:solidFill>
              <a:latin typeface="Arial"/>
            </a:endParaRPr>
          </a:p>
        </p:txBody>
      </p:sp>
      <p:sp>
        <p:nvSpPr>
          <p:cNvPr id="33" name="PlaceHolder 2"/>
          <p:cNvSpPr>
            <a:spLocks noGrp="1"/>
          </p:cNvSpPr>
          <p:nvPr>
            <p:ph type="body"/>
          </p:nvPr>
        </p:nvSpPr>
        <p:spPr>
          <a:xfrm>
            <a:off x="609480" y="160452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
        <p:nvSpPr>
          <p:cNvPr id="34" name="PlaceHolder 3"/>
          <p:cNvSpPr>
            <a:spLocks noGrp="1"/>
          </p:cNvSpPr>
          <p:nvPr>
            <p:ph type="body"/>
          </p:nvPr>
        </p:nvSpPr>
        <p:spPr>
          <a:xfrm>
            <a:off x="609480" y="368208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8" name="Рисунок 7" descr=""/>
          <p:cNvPicPr/>
          <p:nvPr/>
        </p:nvPicPr>
        <p:blipFill>
          <a:blip r:embed="rId2"/>
          <a:stretch/>
        </p:blipFill>
        <p:spPr>
          <a:xfrm>
            <a:off x="0" y="0"/>
            <a:ext cx="12189960" cy="6855840"/>
          </a:xfrm>
          <a:prstGeom prst="rect">
            <a:avLst/>
          </a:prstGeom>
          <a:ln w="0">
            <a:noFill/>
          </a:ln>
        </p:spPr>
      </p:pic>
      <p:pic>
        <p:nvPicPr>
          <p:cNvPr id="39" name="Рисунок 7" descr=""/>
          <p:cNvPicPr/>
          <p:nvPr/>
        </p:nvPicPr>
        <p:blipFill>
          <a:blip r:embed="rId3"/>
          <a:stretch/>
        </p:blipFill>
        <p:spPr>
          <a:xfrm>
            <a:off x="0" y="0"/>
            <a:ext cx="12189960" cy="6855840"/>
          </a:xfrm>
          <a:prstGeom prst="rect">
            <a:avLst/>
          </a:prstGeom>
          <a:ln w="0">
            <a:noFill/>
          </a:ln>
        </p:spPr>
      </p:pic>
      <p:sp>
        <p:nvSpPr>
          <p:cNvPr id="40" name="PlaceHolder 1"/>
          <p:cNvSpPr>
            <a:spLocks noGrp="1"/>
          </p:cNvSpPr>
          <p:nvPr>
            <p:ph type="title"/>
          </p:nvPr>
        </p:nvSpPr>
        <p:spPr>
          <a:xfrm>
            <a:off x="609480" y="221040"/>
            <a:ext cx="10972080" cy="1249920"/>
          </a:xfrm>
          <a:prstGeom prst="rect">
            <a:avLst/>
          </a:prstGeom>
          <a:noFill/>
          <a:ln w="0">
            <a:noFill/>
          </a:ln>
        </p:spPr>
        <p:txBody>
          <a:bodyPr lIns="0" rIns="0" tIns="0" bIns="0" anchor="ctr">
            <a:noAutofit/>
          </a:bodyPr>
          <a:p>
            <a:pPr indent="0">
              <a:buNone/>
            </a:pPr>
            <a:r>
              <a:rPr b="0" lang="ru-RU" sz="1800" spc="-1" strike="noStrike">
                <a:solidFill>
                  <a:srgbClr val="000000"/>
                </a:solidFill>
                <a:latin typeface="Arial"/>
              </a:rPr>
              <a:t>Для правки текста заглавия щёлкните мышью</a:t>
            </a:r>
            <a:endParaRPr b="0" lang="ru-RU" sz="1800" spc="-1" strike="noStrike">
              <a:solidFill>
                <a:srgbClr val="000000"/>
              </a:solidFill>
              <a:latin typeface="Arial"/>
            </a:endParaRPr>
          </a:p>
        </p:txBody>
      </p:sp>
      <p:sp>
        <p:nvSpPr>
          <p:cNvPr id="41"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
        <p:nvSpPr>
          <p:cNvPr id="42"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
        <p:nvSpPr>
          <p:cNvPr id="43" name="PlaceHolder 4"/>
          <p:cNvSpPr>
            <a:spLocks noGrp="1"/>
          </p:cNvSpPr>
          <p:nvPr>
            <p:ph type="body"/>
          </p:nvPr>
        </p:nvSpPr>
        <p:spPr>
          <a:xfrm>
            <a:off x="60948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
        <p:nvSpPr>
          <p:cNvPr id="44" name="PlaceHolder 5"/>
          <p:cNvSpPr>
            <a:spLocks noGrp="1"/>
          </p:cNvSpPr>
          <p:nvPr>
            <p:ph type="body"/>
          </p:nvPr>
        </p:nvSpPr>
        <p:spPr>
          <a:xfrm>
            <a:off x="623196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0" name="Рисунок 7" descr=""/>
          <p:cNvPicPr/>
          <p:nvPr/>
        </p:nvPicPr>
        <p:blipFill>
          <a:blip r:embed="rId2"/>
          <a:stretch/>
        </p:blipFill>
        <p:spPr>
          <a:xfrm>
            <a:off x="0" y="0"/>
            <a:ext cx="12189960" cy="6855840"/>
          </a:xfrm>
          <a:prstGeom prst="rect">
            <a:avLst/>
          </a:prstGeom>
          <a:ln w="0">
            <a:noFill/>
          </a:ln>
        </p:spPr>
      </p:pic>
      <p:pic>
        <p:nvPicPr>
          <p:cNvPr id="51" name="Рисунок 7" descr=""/>
          <p:cNvPicPr/>
          <p:nvPr/>
        </p:nvPicPr>
        <p:blipFill>
          <a:blip r:embed="rId3"/>
          <a:stretch/>
        </p:blipFill>
        <p:spPr>
          <a:xfrm>
            <a:off x="0" y="0"/>
            <a:ext cx="12189960" cy="685584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59" r:id="rId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2" name="Рисунок 7" descr=""/>
          <p:cNvPicPr/>
          <p:nvPr/>
        </p:nvPicPr>
        <p:blipFill>
          <a:blip r:embed="rId2"/>
          <a:stretch/>
        </p:blipFill>
        <p:spPr>
          <a:xfrm>
            <a:off x="0" y="0"/>
            <a:ext cx="12189960" cy="6855840"/>
          </a:xfrm>
          <a:prstGeom prst="rect">
            <a:avLst/>
          </a:prstGeom>
          <a:ln w="0">
            <a:noFill/>
          </a:ln>
        </p:spPr>
      </p:pic>
      <p:pic>
        <p:nvPicPr>
          <p:cNvPr id="53" name="Рисунок 7" descr=""/>
          <p:cNvPicPr/>
          <p:nvPr/>
        </p:nvPicPr>
        <p:blipFill>
          <a:blip r:embed="rId3"/>
          <a:stretch/>
        </p:blipFill>
        <p:spPr>
          <a:xfrm>
            <a:off x="0" y="0"/>
            <a:ext cx="12189960" cy="685584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61" r:id="rId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4" name="Рисунок 7" descr=""/>
          <p:cNvPicPr/>
          <p:nvPr/>
        </p:nvPicPr>
        <p:blipFill>
          <a:blip r:embed="rId2"/>
          <a:stretch/>
        </p:blipFill>
        <p:spPr>
          <a:xfrm>
            <a:off x="0" y="0"/>
            <a:ext cx="12189960" cy="6855840"/>
          </a:xfrm>
          <a:prstGeom prst="rect">
            <a:avLst/>
          </a:prstGeom>
          <a:ln w="0">
            <a:noFill/>
          </a:ln>
        </p:spPr>
      </p:pic>
      <p:pic>
        <p:nvPicPr>
          <p:cNvPr id="55" name="Рисунок 7" descr=""/>
          <p:cNvPicPr/>
          <p:nvPr/>
        </p:nvPicPr>
        <p:blipFill>
          <a:blip r:embed="rId3"/>
          <a:stretch/>
        </p:blipFill>
        <p:spPr>
          <a:xfrm>
            <a:off x="0" y="0"/>
            <a:ext cx="12189960" cy="6855840"/>
          </a:xfrm>
          <a:prstGeom prst="rect">
            <a:avLst/>
          </a:prstGeom>
          <a:ln w="0">
            <a:noFill/>
          </a:ln>
        </p:spPr>
      </p:pic>
      <p:sp>
        <p:nvSpPr>
          <p:cNvPr id="56" name="PlaceHolder 1"/>
          <p:cNvSpPr>
            <a:spLocks noGrp="1"/>
          </p:cNvSpPr>
          <p:nvPr>
            <p:ph type="title"/>
          </p:nvPr>
        </p:nvSpPr>
        <p:spPr>
          <a:xfrm>
            <a:off x="609480" y="221040"/>
            <a:ext cx="10972080" cy="1249920"/>
          </a:xfrm>
          <a:prstGeom prst="rect">
            <a:avLst/>
          </a:prstGeom>
          <a:noFill/>
          <a:ln w="0">
            <a:noFill/>
          </a:ln>
        </p:spPr>
        <p:txBody>
          <a:bodyPr lIns="0" rIns="0" tIns="0" bIns="0" anchor="ctr">
            <a:noAutofit/>
          </a:bodyPr>
          <a:p>
            <a:pPr indent="0">
              <a:buNone/>
            </a:pPr>
            <a:r>
              <a:rPr b="0" lang="ru-RU" sz="1800" spc="-1" strike="noStrike">
                <a:solidFill>
                  <a:srgbClr val="000000"/>
                </a:solidFill>
                <a:latin typeface="Arial"/>
              </a:rPr>
              <a:t>Для правки текста заглавия щёлкните мышью</a:t>
            </a:r>
            <a:endParaRPr b="0" lang="ru-RU" sz="1800" spc="-1" strike="noStrike">
              <a:solidFill>
                <a:srgbClr val="000000"/>
              </a:solidFill>
              <a:latin typeface="Arial"/>
            </a:endParaRPr>
          </a:p>
        </p:txBody>
      </p:sp>
      <p:sp>
        <p:nvSpPr>
          <p:cNvPr id="57"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3" r:id="rId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0" name="Рисунок 7" descr=""/>
          <p:cNvPicPr/>
          <p:nvPr/>
        </p:nvPicPr>
        <p:blipFill>
          <a:blip r:embed="rId2"/>
          <a:stretch/>
        </p:blipFill>
        <p:spPr>
          <a:xfrm>
            <a:off x="0" y="0"/>
            <a:ext cx="12189960" cy="6855840"/>
          </a:xfrm>
          <a:prstGeom prst="rect">
            <a:avLst/>
          </a:prstGeom>
          <a:ln w="0">
            <a:noFill/>
          </a:ln>
        </p:spPr>
      </p:pic>
      <p:pic>
        <p:nvPicPr>
          <p:cNvPr id="61" name="Рисунок 7" descr=""/>
          <p:cNvPicPr/>
          <p:nvPr/>
        </p:nvPicPr>
        <p:blipFill>
          <a:blip r:embed="rId3"/>
          <a:stretch/>
        </p:blipFill>
        <p:spPr>
          <a:xfrm>
            <a:off x="0" y="0"/>
            <a:ext cx="12189960" cy="6855840"/>
          </a:xfrm>
          <a:prstGeom prst="rect">
            <a:avLst/>
          </a:prstGeom>
          <a:ln w="0">
            <a:noFill/>
          </a:ln>
        </p:spPr>
      </p:pic>
      <p:sp>
        <p:nvSpPr>
          <p:cNvPr id="62" name="PlaceHolder 1"/>
          <p:cNvSpPr>
            <a:spLocks noGrp="1"/>
          </p:cNvSpPr>
          <p:nvPr>
            <p:ph type="title"/>
          </p:nvPr>
        </p:nvSpPr>
        <p:spPr>
          <a:xfrm>
            <a:off x="609480" y="221040"/>
            <a:ext cx="10972080" cy="1249920"/>
          </a:xfrm>
          <a:prstGeom prst="rect">
            <a:avLst/>
          </a:prstGeom>
          <a:noFill/>
          <a:ln w="0">
            <a:noFill/>
          </a:ln>
        </p:spPr>
        <p:txBody>
          <a:bodyPr lIns="0" rIns="0" tIns="0" bIns="0" anchor="ctr">
            <a:noAutofit/>
          </a:bodyPr>
          <a:p>
            <a:pPr indent="0">
              <a:buNone/>
            </a:pPr>
            <a:r>
              <a:rPr b="0" lang="ru-RU" sz="1800" spc="-1" strike="noStrike">
                <a:solidFill>
                  <a:srgbClr val="000000"/>
                </a:solidFill>
                <a:latin typeface="Arial"/>
              </a:rPr>
              <a:t>Для правки текста заглавия щёлкните мышью</a:t>
            </a:r>
            <a:endParaRPr b="0" lang="ru-RU" sz="1800" spc="-1" strike="noStrike">
              <a:solidFill>
                <a:srgbClr val="000000"/>
              </a:solidFill>
              <a:latin typeface="Arial"/>
            </a:endParaRPr>
          </a:p>
        </p:txBody>
      </p:sp>
      <p:sp>
        <p:nvSpPr>
          <p:cNvPr id="63"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1800" spc="-1" strike="noStrike">
                <a:solidFill>
                  <a:srgbClr val="000000"/>
                </a:solidFill>
                <a:latin typeface="Arial"/>
              </a:rPr>
              <a:t>Для правки структуры щёлкните мышью</a:t>
            </a:r>
            <a:endParaRPr b="0" lang="ru-RU"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00" spc="-1" strike="noStrike">
                <a:solidFill>
                  <a:srgbClr val="000000"/>
                </a:solidFill>
                <a:latin typeface="Arial"/>
              </a:rPr>
              <a:t>Второй уровень структуры</a:t>
            </a:r>
            <a:endParaRPr b="0" lang="ru-RU"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Arial"/>
              </a:rPr>
              <a:t>Третий уровень структуры</a:t>
            </a:r>
            <a:endParaRPr b="0" lang="ru-RU"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Arial"/>
              </a:rPr>
              <a:t>Четвёртый уровень структуры</a:t>
            </a:r>
            <a:endParaRPr b="0" lang="ru-RU"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1800" spc="-1" strike="noStrike">
                <a:solidFill>
                  <a:srgbClr val="000000"/>
                </a:solidFill>
                <a:latin typeface="Arial"/>
              </a:rPr>
              <a:t>Пятый уровень структуры</a:t>
            </a:r>
            <a:endParaRPr b="0" lang="ru-RU"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1800" spc="-1" strike="noStrike">
                <a:solidFill>
                  <a:srgbClr val="000000"/>
                </a:solidFill>
                <a:latin typeface="Arial"/>
              </a:rPr>
              <a:t>Шестой уровень структуры</a:t>
            </a:r>
            <a:endParaRPr b="0" lang="ru-RU"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1800" spc="-1" strike="noStrike">
                <a:solidFill>
                  <a:srgbClr val="000000"/>
                </a:solidFill>
                <a:latin typeface="Arial"/>
              </a:rPr>
              <a:t>Седьмой уровень структуры</a:t>
            </a:r>
            <a:endParaRPr b="0" lang="ru-RU" sz="1800" spc="-1" strike="noStrike">
              <a:solidFill>
                <a:srgbClr val="000000"/>
              </a:solidFill>
              <a:latin typeface="Arial"/>
            </a:endParaRPr>
          </a:p>
        </p:txBody>
      </p:sp>
      <p:sp>
        <p:nvSpPr>
          <p:cNvPr id="64" name="PlaceHolder 3"/>
          <p:cNvSpPr>
            <a:spLocks noGrp="1"/>
          </p:cNvSpPr>
          <p:nvPr>
            <p:ph type="sldNum" idx="1"/>
          </p:nvPr>
        </p:nvSpPr>
        <p:spPr>
          <a:xfrm>
            <a:off x="8741520" y="6247440"/>
            <a:ext cx="2839680" cy="471960"/>
          </a:xfrm>
          <a:prstGeom prst="rect">
            <a:avLst/>
          </a:prstGeom>
          <a:noFill/>
          <a:ln w="0">
            <a:noFill/>
          </a:ln>
        </p:spPr>
        <p:txBody>
          <a:bodyPr lIns="0" rIns="0" tIns="0" bIns="0" anchor="t">
            <a:noAutofit/>
          </a:bodyPr>
          <a:lstStyle>
            <a:lvl1pPr indent="0" algn="r">
              <a:lnSpc>
                <a:spcPct val="100000"/>
              </a:lnSpc>
              <a:buNone/>
              <a:tabLst>
                <a:tab algn="l" pos="0"/>
              </a:tabLst>
              <a:defRPr b="0" lang="ru-RU" sz="1400" spc="-1" strike="noStrike">
                <a:solidFill>
                  <a:srgbClr val="000000"/>
                </a:solidFill>
                <a:latin typeface="Times New Roman"/>
              </a:defRPr>
            </a:lvl1pPr>
          </a:lstStyle>
          <a:p>
            <a:pPr indent="0" algn="r">
              <a:lnSpc>
                <a:spcPct val="100000"/>
              </a:lnSpc>
              <a:buNone/>
              <a:tabLst>
                <a:tab algn="l" pos="0"/>
              </a:tabLst>
            </a:pPr>
            <a:fld id="{37181A39-CBB7-4DC9-9B21-141CB5F99B0E}" type="slidenum">
              <a:rPr b="0" lang="ru-RU" sz="1400" spc="-1" strike="noStrike">
                <a:solidFill>
                  <a:srgbClr val="000000"/>
                </a:solidFill>
                <a:latin typeface="Times New Roman"/>
              </a:rPr>
              <a:t>&lt;номер&gt;</a:t>
            </a:fld>
            <a:endParaRPr b="0" lang="ru-RU"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wmf"/><Relationship Id="rId3" Type="http://schemas.openxmlformats.org/officeDocument/2006/relationships/image" Target="../media/image3.png"/><Relationship Id="rId4" Type="http://schemas.openxmlformats.org/officeDocument/2006/relationships/slideLayout" Target="../slideLayouts/slideLayout18.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8.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1274760" y="1122480"/>
            <a:ext cx="9695880" cy="1712880"/>
          </a:xfrm>
          <a:prstGeom prst="rect">
            <a:avLst/>
          </a:prstGeom>
          <a:noFill/>
          <a:ln w="0">
            <a:noFill/>
          </a:ln>
        </p:spPr>
        <p:style>
          <a:lnRef idx="0"/>
          <a:fillRef idx="0"/>
          <a:effectRef idx="0"/>
          <a:fontRef idx="minor"/>
        </p:style>
        <p:txBody>
          <a:bodyPr lIns="90000" rIns="90000" tIns="45000" bIns="45000" anchor="b">
            <a:normAutofit fontScale="87222" lnSpcReduction="10000"/>
          </a:bodyPr>
          <a:p>
            <a:pPr algn="ctr">
              <a:lnSpc>
                <a:spcPct val="90000"/>
              </a:lnSpc>
            </a:pPr>
            <a:r>
              <a:rPr b="1" lang="ru-RU" sz="7200" spc="-1" strike="noStrike">
                <a:solidFill>
                  <a:srgbClr val="012f81"/>
                </a:solidFill>
                <a:latin typeface="Calibri Light"/>
                <a:ea typeface="DejaVu Sans"/>
              </a:rPr>
              <a:t>DonorSearch Reports Rotation </a:t>
            </a:r>
            <a:endParaRPr b="0" lang="ru-RU" sz="7200" spc="-1" strike="noStrike">
              <a:solidFill>
                <a:srgbClr val="000000"/>
              </a:solidFill>
              <a:latin typeface="Arial"/>
            </a:endParaRPr>
          </a:p>
        </p:txBody>
      </p:sp>
      <p:sp>
        <p:nvSpPr>
          <p:cNvPr id="152" name="CustomShape 2"/>
          <p:cNvSpPr/>
          <p:nvPr/>
        </p:nvSpPr>
        <p:spPr>
          <a:xfrm>
            <a:off x="1274760" y="2973960"/>
            <a:ext cx="9695880" cy="792360"/>
          </a:xfrm>
          <a:prstGeom prst="rect">
            <a:avLst/>
          </a:prstGeom>
          <a:noFill/>
          <a:ln w="0">
            <a:noFill/>
          </a:ln>
        </p:spPr>
        <p:style>
          <a:lnRef idx="0"/>
          <a:fillRef idx="0"/>
          <a:effectRef idx="0"/>
          <a:fontRef idx="minor"/>
        </p:style>
        <p:txBody>
          <a:bodyPr lIns="90000" rIns="90000" tIns="45000" bIns="45000" anchor="t">
            <a:noAutofit/>
          </a:bodyPr>
          <a:p>
            <a:pPr algn="ctr">
              <a:lnSpc>
                <a:spcPct val="90000"/>
              </a:lnSpc>
              <a:spcBef>
                <a:spcPts val="1001"/>
              </a:spcBef>
            </a:pPr>
            <a:r>
              <a:rPr b="1" lang="ru-RU" sz="2400" spc="-1" strike="noStrike">
                <a:solidFill>
                  <a:srgbClr val="012f81"/>
                </a:solidFill>
                <a:latin typeface="Calibri"/>
                <a:ea typeface="DejaVu Sans"/>
              </a:rPr>
              <a:t>15 команда</a:t>
            </a:r>
            <a:endParaRPr b="0" lang="ru-RU"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524160" y="333720"/>
            <a:ext cx="10513440" cy="445680"/>
          </a:xfrm>
          <a:prstGeom prst="rect">
            <a:avLst/>
          </a:prstGeom>
          <a:noFill/>
          <a:ln w="0">
            <a:noFill/>
          </a:ln>
        </p:spPr>
        <p:style>
          <a:lnRef idx="0"/>
          <a:fillRef idx="0"/>
          <a:effectRef idx="0"/>
          <a:fontRef idx="minor"/>
        </p:style>
        <p:txBody>
          <a:bodyPr lIns="90000" rIns="90000" tIns="45000" bIns="45000" anchor="ctr">
            <a:normAutofit fontScale="62222"/>
          </a:bodyPr>
          <a:p>
            <a:pPr>
              <a:lnSpc>
                <a:spcPct val="90000"/>
              </a:lnSpc>
            </a:pPr>
            <a:r>
              <a:rPr b="0" lang="ru-RU" sz="4400" spc="-1" strike="noStrike">
                <a:solidFill>
                  <a:srgbClr val="ffffff"/>
                </a:solidFill>
                <a:latin typeface="Calibri Light"/>
                <a:ea typeface="DejaVu Sans"/>
              </a:rPr>
              <a:t>Задача</a:t>
            </a:r>
            <a:endParaRPr b="0" lang="ru-RU" sz="4400" spc="-1" strike="noStrike">
              <a:solidFill>
                <a:srgbClr val="000000"/>
              </a:solidFill>
              <a:latin typeface="Arial"/>
            </a:endParaRPr>
          </a:p>
        </p:txBody>
      </p:sp>
      <p:sp>
        <p:nvSpPr>
          <p:cNvPr id="154" name="CustomShape 2"/>
          <p:cNvSpPr/>
          <p:nvPr/>
        </p:nvSpPr>
        <p:spPr>
          <a:xfrm rot="5400000">
            <a:off x="3709080" y="2988000"/>
            <a:ext cx="1078920" cy="1150920"/>
          </a:xfrm>
          <a:custGeom>
            <a:avLst/>
            <a:gdLst>
              <a:gd name="textAreaLeft" fmla="*/ 0 w 1078920"/>
              <a:gd name="textAreaRight" fmla="*/ 1080000 w 1078920"/>
              <a:gd name="textAreaTop" fmla="*/ 0 h 1150920"/>
              <a:gd name="textAreaBottom" fmla="*/ 1152000 h 1150920"/>
            </a:gdLst>
            <a:ahLst/>
            <a:rect l="textAreaLeft" t="textAreaTop" r="textAreaRight" b="textAreaBottom"/>
            <a:pathLst>
              <a:path w="3360" h="2115">
                <a:moveTo>
                  <a:pt x="3360" y="2115"/>
                </a:moveTo>
                <a:cubicBezTo>
                  <a:pt x="3360" y="2115"/>
                  <a:pt x="1956" y="1734"/>
                  <a:pt x="1680" y="0"/>
                </a:cubicBezTo>
                <a:cubicBezTo>
                  <a:pt x="1404" y="1734"/>
                  <a:pt x="0" y="2115"/>
                  <a:pt x="0" y="2115"/>
                </a:cubicBezTo>
                <a:lnTo>
                  <a:pt x="3360" y="2115"/>
                </a:lnTo>
                <a:close/>
              </a:path>
            </a:pathLst>
          </a:custGeom>
          <a:solidFill>
            <a:srgbClr val="ed7d31">
              <a:alpha val="90000"/>
            </a:srgbClr>
          </a:solidFill>
          <a:ln w="0">
            <a:noFill/>
          </a:ln>
        </p:spPr>
        <p:style>
          <a:lnRef idx="0"/>
          <a:fillRef idx="0"/>
          <a:effectRef idx="0"/>
          <a:fontRef idx="minor"/>
        </p:style>
        <p:txBody>
          <a:bodyPr lIns="90000" rIns="90000" tIns="45000" bIns="45000" anchor="t">
            <a:noAutofit/>
          </a:bodyPr>
          <a:p>
            <a:pPr>
              <a:lnSpc>
                <a:spcPct val="100000"/>
              </a:lnSpc>
            </a:pPr>
            <a:endParaRPr b="0" lang="ru-RU" sz="1800" spc="-1" strike="noStrike">
              <a:solidFill>
                <a:srgbClr val="ffffff"/>
              </a:solidFill>
              <a:latin typeface="Arial"/>
              <a:ea typeface="DejaVu Sans"/>
            </a:endParaRPr>
          </a:p>
        </p:txBody>
      </p:sp>
      <p:sp>
        <p:nvSpPr>
          <p:cNvPr id="155" name="CustomShape 3"/>
          <p:cNvSpPr/>
          <p:nvPr/>
        </p:nvSpPr>
        <p:spPr>
          <a:xfrm>
            <a:off x="2232000" y="1944000"/>
            <a:ext cx="4030920" cy="1294920"/>
          </a:xfrm>
          <a:prstGeom prst="rect">
            <a:avLst/>
          </a:prstGeom>
          <a:noFill/>
          <a:ln w="0">
            <a:noFill/>
          </a:ln>
        </p:spPr>
        <p:style>
          <a:lnRef idx="0"/>
          <a:fillRef idx="0"/>
          <a:effectRef idx="0"/>
          <a:fontRef idx="minor"/>
        </p:style>
        <p:txBody>
          <a:bodyPr wrap="none" lIns="0" rIns="0" tIns="0" bIns="0" anchor="ctr" anchorCtr="1">
            <a:normAutofit/>
          </a:bodyPr>
          <a:p>
            <a:pPr algn="ctr">
              <a:lnSpc>
                <a:spcPct val="100000"/>
              </a:lnSpc>
            </a:pPr>
            <a:r>
              <a:rPr b="1" lang="ru-RU" sz="1800" spc="-1" strike="noStrike">
                <a:solidFill>
                  <a:srgbClr val="ed7d31"/>
                </a:solidFill>
                <a:latin typeface="Calibri"/>
                <a:ea typeface="DejaVu Sans"/>
              </a:rPr>
              <a:t>  </a:t>
            </a:r>
            <a:endParaRPr b="0" lang="ru-RU" sz="1800" spc="-1" strike="noStrike">
              <a:solidFill>
                <a:srgbClr val="000000"/>
              </a:solidFill>
              <a:latin typeface="Arial"/>
            </a:endParaRPr>
          </a:p>
        </p:txBody>
      </p:sp>
      <p:pic>
        <p:nvPicPr>
          <p:cNvPr id="156" name="" descr=""/>
          <p:cNvPicPr/>
          <p:nvPr/>
        </p:nvPicPr>
        <p:blipFill>
          <a:blip r:embed="rId1"/>
          <a:stretch/>
        </p:blipFill>
        <p:spPr>
          <a:xfrm>
            <a:off x="2480400" y="3307680"/>
            <a:ext cx="398520" cy="579240"/>
          </a:xfrm>
          <a:prstGeom prst="rect">
            <a:avLst/>
          </a:prstGeom>
          <a:ln w="0">
            <a:noFill/>
          </a:ln>
        </p:spPr>
      </p:pic>
      <p:sp>
        <p:nvSpPr>
          <p:cNvPr id="157" name="TextShape 4"/>
          <p:cNvSpPr/>
          <p:nvPr/>
        </p:nvSpPr>
        <p:spPr>
          <a:xfrm>
            <a:off x="1296000" y="2016000"/>
            <a:ext cx="446292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ru-RU" sz="1800" spc="-1" strike="noStrike">
                <a:solidFill>
                  <a:srgbClr val="ed7d31"/>
                </a:solidFill>
                <a:latin typeface="Calibri"/>
                <a:ea typeface="DejaVu Sans"/>
              </a:rPr>
              <a:t>В компании DonorSearch была внедрена система OCR, которая позволяет извлекать информацию из справки формы 405</a:t>
            </a:r>
            <a:endParaRPr b="0" lang="ru-RU" sz="1800" spc="-1" strike="noStrike">
              <a:solidFill>
                <a:srgbClr val="000000"/>
              </a:solidFill>
              <a:latin typeface="Arial"/>
            </a:endParaRPr>
          </a:p>
        </p:txBody>
      </p:sp>
      <p:pic>
        <p:nvPicPr>
          <p:cNvPr id="158" name="" descr=""/>
          <p:cNvPicPr/>
          <p:nvPr/>
        </p:nvPicPr>
        <p:blipFill>
          <a:blip r:embed="rId2"/>
          <a:stretch/>
        </p:blipFill>
        <p:spPr>
          <a:xfrm>
            <a:off x="8712000" y="2736000"/>
            <a:ext cx="1150920" cy="1891800"/>
          </a:xfrm>
          <a:prstGeom prst="rect">
            <a:avLst/>
          </a:prstGeom>
          <a:ln w="0">
            <a:noFill/>
          </a:ln>
        </p:spPr>
      </p:pic>
      <p:grpSp>
        <p:nvGrpSpPr>
          <p:cNvPr id="159" name="Group 5"/>
          <p:cNvGrpSpPr/>
          <p:nvPr/>
        </p:nvGrpSpPr>
        <p:grpSpPr>
          <a:xfrm>
            <a:off x="5310000" y="3078000"/>
            <a:ext cx="810360" cy="954360"/>
            <a:chOff x="5310000" y="3078000"/>
            <a:chExt cx="810360" cy="954360"/>
          </a:xfrm>
        </p:grpSpPr>
        <p:pic>
          <p:nvPicPr>
            <p:cNvPr id="160" name="" descr=""/>
            <p:cNvPicPr/>
            <p:nvPr/>
          </p:nvPicPr>
          <p:blipFill>
            <a:blip r:embed="rId3"/>
            <a:stretch/>
          </p:blipFill>
          <p:spPr>
            <a:xfrm>
              <a:off x="5544000" y="3307680"/>
              <a:ext cx="398520" cy="579240"/>
            </a:xfrm>
            <a:prstGeom prst="rect">
              <a:avLst/>
            </a:prstGeom>
            <a:ln w="0">
              <a:noFill/>
            </a:ln>
          </p:spPr>
        </p:pic>
        <p:grpSp>
          <p:nvGrpSpPr>
            <p:cNvPr id="161" name="Group 6"/>
            <p:cNvGrpSpPr/>
            <p:nvPr/>
          </p:nvGrpSpPr>
          <p:grpSpPr>
            <a:xfrm>
              <a:off x="5310000" y="3078000"/>
              <a:ext cx="305280" cy="305280"/>
              <a:chOff x="5310000" y="3078000"/>
              <a:chExt cx="305280" cy="305280"/>
            </a:xfrm>
          </p:grpSpPr>
          <p:sp>
            <p:nvSpPr>
              <p:cNvPr id="162" name="Freeform 7"/>
              <p:cNvSpPr/>
              <p:nvPr/>
            </p:nvSpPr>
            <p:spPr>
              <a:xfrm>
                <a:off x="5310000" y="3096000"/>
                <a:ext cx="35280" cy="287280"/>
              </a:xfrm>
              <a:custGeom>
                <a:avLst/>
                <a:gdLst>
                  <a:gd name="textAreaLeft" fmla="*/ 0 w 35280"/>
                  <a:gd name="textAreaRight" fmla="*/ 36360 w 35280"/>
                  <a:gd name="textAreaTop" fmla="*/ 0 h 287280"/>
                  <a:gd name="textAreaBottom" fmla="*/ 288360 h 287280"/>
                </a:gdLst>
                <a:ahLst/>
                <a:rect l="textAreaLeft" t="textAreaTop" r="textAreaRight" b="textAreaBottom"/>
                <a:pathLst>
                  <a:path w="101" h="801">
                    <a:moveTo>
                      <a:pt x="100" y="800"/>
                    </a:moveTo>
                    <a:lnTo>
                      <a:pt x="50" y="800"/>
                    </a:lnTo>
                    <a:lnTo>
                      <a:pt x="0" y="800"/>
                    </a:lnTo>
                    <a:lnTo>
                      <a:pt x="0" y="0"/>
                    </a:lnTo>
                    <a:lnTo>
                      <a:pt x="50" y="0"/>
                    </a:lnTo>
                    <a:lnTo>
                      <a:pt x="100" y="0"/>
                    </a:lnTo>
                    <a:lnTo>
                      <a:pt x="100" y="800"/>
                    </a:lnTo>
                  </a:path>
                </a:pathLst>
              </a:custGeom>
              <a:solidFill>
                <a:srgbClr val="000000"/>
              </a:solidFill>
              <a:ln w="0">
                <a:noFill/>
              </a:ln>
            </p:spPr>
            <p:style>
              <a:lnRef idx="0"/>
              <a:fillRef idx="0"/>
              <a:effectRef idx="0"/>
              <a:fontRef idx="minor"/>
            </p:style>
            <p:txBody>
              <a:bodyPr lIns="90000" rIns="90000" tIns="45000" bIns="45000" anchor="t">
                <a:noAutofit/>
              </a:bodyPr>
              <a:p>
                <a:pPr>
                  <a:lnSpc>
                    <a:spcPct val="100000"/>
                  </a:lnSpc>
                </a:pPr>
                <a:endParaRPr b="0" lang="ru-RU" sz="1800" spc="-1" strike="noStrike">
                  <a:solidFill>
                    <a:srgbClr val="ffffff"/>
                  </a:solidFill>
                  <a:latin typeface="Arial"/>
                  <a:ea typeface="DejaVu Sans"/>
                </a:endParaRPr>
              </a:p>
            </p:txBody>
          </p:sp>
          <p:sp>
            <p:nvSpPr>
              <p:cNvPr id="163" name="Freeform 8"/>
              <p:cNvSpPr/>
              <p:nvPr/>
            </p:nvSpPr>
            <p:spPr>
              <a:xfrm>
                <a:off x="5328000" y="3078000"/>
                <a:ext cx="287280" cy="35280"/>
              </a:xfrm>
              <a:custGeom>
                <a:avLst/>
                <a:gdLst>
                  <a:gd name="textAreaLeft" fmla="*/ 0 w 287280"/>
                  <a:gd name="textAreaRight" fmla="*/ 288360 w 287280"/>
                  <a:gd name="textAreaTop" fmla="*/ 0 h 35280"/>
                  <a:gd name="textAreaBottom" fmla="*/ 36360 h 35280"/>
                </a:gdLst>
                <a:ahLst/>
                <a:rect l="textAreaLeft" t="textAreaTop" r="textAreaRight" b="textAreaBottom"/>
                <a:pathLst>
                  <a:path w="801" h="101">
                    <a:moveTo>
                      <a:pt x="0" y="100"/>
                    </a:moveTo>
                    <a:lnTo>
                      <a:pt x="0" y="50"/>
                    </a:lnTo>
                    <a:lnTo>
                      <a:pt x="0" y="0"/>
                    </a:lnTo>
                    <a:lnTo>
                      <a:pt x="800" y="0"/>
                    </a:lnTo>
                    <a:lnTo>
                      <a:pt x="800" y="50"/>
                    </a:lnTo>
                    <a:lnTo>
                      <a:pt x="800" y="100"/>
                    </a:lnTo>
                    <a:lnTo>
                      <a:pt x="0" y="100"/>
                    </a:lnTo>
                  </a:path>
                </a:pathLst>
              </a:custGeom>
              <a:solidFill>
                <a:srgbClr val="000000"/>
              </a:solidFill>
              <a:ln w="0">
                <a:noFill/>
              </a:ln>
            </p:spPr>
            <p:style>
              <a:lnRef idx="0"/>
              <a:fillRef idx="0"/>
              <a:effectRef idx="0"/>
              <a:fontRef idx="minor"/>
            </p:style>
            <p:txBody>
              <a:bodyPr lIns="90000" rIns="90000" tIns="-8640" bIns="-8640" anchor="t">
                <a:noAutofit/>
              </a:bodyPr>
              <a:p>
                <a:pPr>
                  <a:lnSpc>
                    <a:spcPct val="100000"/>
                  </a:lnSpc>
                </a:pPr>
                <a:endParaRPr b="0" lang="ru-RU" sz="1800" spc="-1" strike="noStrike">
                  <a:solidFill>
                    <a:srgbClr val="ffffff"/>
                  </a:solidFill>
                  <a:latin typeface="Arial"/>
                  <a:ea typeface="DejaVu Sans"/>
                </a:endParaRPr>
              </a:p>
            </p:txBody>
          </p:sp>
        </p:grpSp>
        <p:grpSp>
          <p:nvGrpSpPr>
            <p:cNvPr id="164" name="Group 9"/>
            <p:cNvGrpSpPr/>
            <p:nvPr/>
          </p:nvGrpSpPr>
          <p:grpSpPr>
            <a:xfrm>
              <a:off x="5832000" y="3096000"/>
              <a:ext cx="288360" cy="288000"/>
              <a:chOff x="5832000" y="3096000"/>
              <a:chExt cx="288360" cy="288000"/>
            </a:xfrm>
          </p:grpSpPr>
          <p:sp>
            <p:nvSpPr>
              <p:cNvPr id="165" name="Line 10"/>
              <p:cNvSpPr/>
              <p:nvPr/>
            </p:nvSpPr>
            <p:spPr>
              <a:xfrm>
                <a:off x="5832000" y="3096000"/>
                <a:ext cx="288000" cy="360"/>
              </a:xfrm>
              <a:prstGeom prst="line">
                <a:avLst/>
              </a:prstGeom>
              <a:ln w="36000">
                <a:solidFill>
                  <a:srgbClr val="000000"/>
                </a:solidFill>
                <a:round/>
              </a:ln>
            </p:spPr>
            <p:style>
              <a:lnRef idx="0"/>
              <a:fillRef idx="0"/>
              <a:effectRef idx="0"/>
              <a:fontRef idx="minor"/>
            </p:style>
            <p:txBody>
              <a:bodyPr lIns="90000" rIns="90000" tIns="-44640" bIns="-44640" anchor="t" anchorCtr="1">
                <a:noAutofit/>
              </a:bodyPr>
              <a:p>
                <a:endParaRPr b="0" lang="ru-RU" sz="1800" spc="-1" strike="noStrike">
                  <a:solidFill>
                    <a:srgbClr val="000000"/>
                  </a:solidFill>
                  <a:latin typeface="Arial"/>
                  <a:ea typeface="DejaVu Sans"/>
                </a:endParaRPr>
              </a:p>
            </p:txBody>
          </p:sp>
          <p:sp>
            <p:nvSpPr>
              <p:cNvPr id="166" name="Line 11"/>
              <p:cNvSpPr/>
              <p:nvPr/>
            </p:nvSpPr>
            <p:spPr>
              <a:xfrm>
                <a:off x="6120000" y="3096000"/>
                <a:ext cx="360" cy="288000"/>
              </a:xfrm>
              <a:prstGeom prst="line">
                <a:avLst/>
              </a:prstGeom>
              <a:ln w="36000">
                <a:solidFill>
                  <a:srgbClr val="000000"/>
                </a:solidFill>
                <a:round/>
              </a:ln>
            </p:spPr>
            <p:style>
              <a:lnRef idx="0"/>
              <a:fillRef idx="0"/>
              <a:effectRef idx="0"/>
              <a:fontRef idx="minor"/>
            </p:style>
            <p:txBody>
              <a:bodyPr lIns="90000" rIns="90000" tIns="45000" bIns="45000" anchor="t" anchorCtr="1">
                <a:noAutofit/>
              </a:bodyPr>
              <a:p>
                <a:endParaRPr b="0" lang="ru-RU" sz="1800" spc="-1" strike="noStrike">
                  <a:solidFill>
                    <a:srgbClr val="000000"/>
                  </a:solidFill>
                  <a:latin typeface="Arial"/>
                  <a:ea typeface="DejaVu Sans"/>
                </a:endParaRPr>
              </a:p>
            </p:txBody>
          </p:sp>
        </p:grpSp>
        <p:grpSp>
          <p:nvGrpSpPr>
            <p:cNvPr id="167" name="Group 12"/>
            <p:cNvGrpSpPr/>
            <p:nvPr/>
          </p:nvGrpSpPr>
          <p:grpSpPr>
            <a:xfrm>
              <a:off x="5328000" y="3744000"/>
              <a:ext cx="288000" cy="288360"/>
              <a:chOff x="5328000" y="3744000"/>
              <a:chExt cx="288000" cy="288360"/>
            </a:xfrm>
          </p:grpSpPr>
          <p:sp>
            <p:nvSpPr>
              <p:cNvPr id="168" name="Line 13"/>
              <p:cNvSpPr/>
              <p:nvPr/>
            </p:nvSpPr>
            <p:spPr>
              <a:xfrm flipH="1">
                <a:off x="5328000" y="4032000"/>
                <a:ext cx="288000" cy="360"/>
              </a:xfrm>
              <a:prstGeom prst="line">
                <a:avLst/>
              </a:prstGeom>
              <a:ln w="36000">
                <a:solidFill>
                  <a:srgbClr val="000000"/>
                </a:solidFill>
                <a:round/>
              </a:ln>
            </p:spPr>
            <p:style>
              <a:lnRef idx="0"/>
              <a:fillRef idx="0"/>
              <a:effectRef idx="0"/>
              <a:fontRef idx="minor"/>
            </p:style>
            <p:txBody>
              <a:bodyPr lIns="90000" rIns="90000" tIns="-44640" bIns="-44640" anchor="t" anchorCtr="1">
                <a:noAutofit/>
              </a:bodyPr>
              <a:p>
                <a:endParaRPr b="0" lang="ru-RU" sz="1800" spc="-1" strike="noStrike">
                  <a:solidFill>
                    <a:srgbClr val="000000"/>
                  </a:solidFill>
                  <a:latin typeface="Arial"/>
                  <a:ea typeface="DejaVu Sans"/>
                </a:endParaRPr>
              </a:p>
            </p:txBody>
          </p:sp>
          <p:sp>
            <p:nvSpPr>
              <p:cNvPr id="169" name="Line 14"/>
              <p:cNvSpPr/>
              <p:nvPr/>
            </p:nvSpPr>
            <p:spPr>
              <a:xfrm flipV="1">
                <a:off x="5328000" y="3744000"/>
                <a:ext cx="360" cy="288000"/>
              </a:xfrm>
              <a:prstGeom prst="line">
                <a:avLst/>
              </a:prstGeom>
              <a:ln w="36000">
                <a:solidFill>
                  <a:srgbClr val="000000"/>
                </a:solidFill>
                <a:round/>
              </a:ln>
            </p:spPr>
            <p:style>
              <a:lnRef idx="0"/>
              <a:fillRef idx="0"/>
              <a:effectRef idx="0"/>
              <a:fontRef idx="minor"/>
            </p:style>
            <p:txBody>
              <a:bodyPr lIns="90000" rIns="90000" tIns="45000" bIns="45000" anchor="t" anchorCtr="1">
                <a:noAutofit/>
              </a:bodyPr>
              <a:p>
                <a:endParaRPr b="0" lang="ru-RU" sz="1800" spc="-1" strike="noStrike">
                  <a:solidFill>
                    <a:srgbClr val="000000"/>
                  </a:solidFill>
                  <a:latin typeface="Arial"/>
                  <a:ea typeface="DejaVu Sans"/>
                </a:endParaRPr>
              </a:p>
            </p:txBody>
          </p:sp>
        </p:grpSp>
        <p:grpSp>
          <p:nvGrpSpPr>
            <p:cNvPr id="170" name="Group 15"/>
            <p:cNvGrpSpPr/>
            <p:nvPr/>
          </p:nvGrpSpPr>
          <p:grpSpPr>
            <a:xfrm>
              <a:off x="5832000" y="3744000"/>
              <a:ext cx="288360" cy="288360"/>
              <a:chOff x="5832000" y="3744000"/>
              <a:chExt cx="288360" cy="288360"/>
            </a:xfrm>
          </p:grpSpPr>
          <p:sp>
            <p:nvSpPr>
              <p:cNvPr id="171" name="Line 16"/>
              <p:cNvSpPr/>
              <p:nvPr/>
            </p:nvSpPr>
            <p:spPr>
              <a:xfrm>
                <a:off x="6120000" y="3744000"/>
                <a:ext cx="360" cy="288000"/>
              </a:xfrm>
              <a:prstGeom prst="line">
                <a:avLst/>
              </a:prstGeom>
              <a:ln w="36000">
                <a:solidFill>
                  <a:srgbClr val="000000"/>
                </a:solidFill>
                <a:round/>
              </a:ln>
            </p:spPr>
            <p:style>
              <a:lnRef idx="0"/>
              <a:fillRef idx="0"/>
              <a:effectRef idx="0"/>
              <a:fontRef idx="minor"/>
            </p:style>
            <p:txBody>
              <a:bodyPr lIns="90000" rIns="90000" tIns="45000" bIns="45000" anchor="t" anchorCtr="1">
                <a:noAutofit/>
              </a:bodyPr>
              <a:p>
                <a:endParaRPr b="0" lang="ru-RU" sz="1800" spc="-1" strike="noStrike">
                  <a:solidFill>
                    <a:srgbClr val="000000"/>
                  </a:solidFill>
                  <a:latin typeface="Arial"/>
                  <a:ea typeface="DejaVu Sans"/>
                </a:endParaRPr>
              </a:p>
            </p:txBody>
          </p:sp>
          <p:sp>
            <p:nvSpPr>
              <p:cNvPr id="172" name="Line 17"/>
              <p:cNvSpPr/>
              <p:nvPr/>
            </p:nvSpPr>
            <p:spPr>
              <a:xfrm flipH="1">
                <a:off x="5832000" y="4032000"/>
                <a:ext cx="288000" cy="360"/>
              </a:xfrm>
              <a:prstGeom prst="line">
                <a:avLst/>
              </a:prstGeom>
              <a:ln w="36000">
                <a:solidFill>
                  <a:srgbClr val="000000"/>
                </a:solidFill>
                <a:round/>
              </a:ln>
            </p:spPr>
            <p:style>
              <a:lnRef idx="0"/>
              <a:fillRef idx="0"/>
              <a:effectRef idx="0"/>
              <a:fontRef idx="minor"/>
            </p:style>
            <p:txBody>
              <a:bodyPr lIns="90000" rIns="90000" tIns="-44640" bIns="-44640" anchor="t" anchorCtr="1">
                <a:noAutofit/>
              </a:bodyPr>
              <a:p>
                <a:endParaRPr b="0" lang="ru-RU" sz="1800" spc="-1" strike="noStrike">
                  <a:solidFill>
                    <a:srgbClr val="000000"/>
                  </a:solidFill>
                  <a:latin typeface="Arial"/>
                  <a:ea typeface="DejaVu Sans"/>
                </a:endParaRPr>
              </a:p>
            </p:txBody>
          </p:sp>
        </p:grpSp>
      </p:grpSp>
      <p:sp>
        <p:nvSpPr>
          <p:cNvPr id="173" name="CustomShape 18"/>
          <p:cNvSpPr/>
          <p:nvPr/>
        </p:nvSpPr>
        <p:spPr>
          <a:xfrm rot="5400000">
            <a:off x="7021080" y="2988000"/>
            <a:ext cx="1078920" cy="1150920"/>
          </a:xfrm>
          <a:custGeom>
            <a:avLst/>
            <a:gdLst>
              <a:gd name="textAreaLeft" fmla="*/ 0 w 1078920"/>
              <a:gd name="textAreaRight" fmla="*/ 1080000 w 1078920"/>
              <a:gd name="textAreaTop" fmla="*/ 0 h 1150920"/>
              <a:gd name="textAreaBottom" fmla="*/ 1152000 h 1150920"/>
            </a:gdLst>
            <a:ahLst/>
            <a:rect l="textAreaLeft" t="textAreaTop" r="textAreaRight" b="textAreaBottom"/>
            <a:pathLst>
              <a:path w="3360" h="2115">
                <a:moveTo>
                  <a:pt x="3360" y="2115"/>
                </a:moveTo>
                <a:cubicBezTo>
                  <a:pt x="3360" y="2115"/>
                  <a:pt x="1956" y="1734"/>
                  <a:pt x="1680" y="0"/>
                </a:cubicBezTo>
                <a:cubicBezTo>
                  <a:pt x="1404" y="1734"/>
                  <a:pt x="0" y="2115"/>
                  <a:pt x="0" y="2115"/>
                </a:cubicBezTo>
                <a:lnTo>
                  <a:pt x="3360" y="2115"/>
                </a:lnTo>
                <a:close/>
              </a:path>
            </a:pathLst>
          </a:custGeom>
          <a:solidFill>
            <a:srgbClr val="ed7d31">
              <a:alpha val="90000"/>
            </a:srgbClr>
          </a:solidFill>
          <a:ln w="0">
            <a:noFill/>
          </a:ln>
        </p:spPr>
        <p:style>
          <a:lnRef idx="0"/>
          <a:fillRef idx="0"/>
          <a:effectRef idx="0"/>
          <a:fontRef idx="minor"/>
        </p:style>
        <p:txBody>
          <a:bodyPr lIns="90000" rIns="90000" tIns="45000" bIns="45000" anchor="t">
            <a:noAutofit/>
          </a:bodyPr>
          <a:p>
            <a:pPr>
              <a:lnSpc>
                <a:spcPct val="100000"/>
              </a:lnSpc>
            </a:pPr>
            <a:endParaRPr b="0" lang="ru-RU" sz="1800" spc="-1" strike="noStrike">
              <a:solidFill>
                <a:srgbClr val="ffffff"/>
              </a:solidFill>
              <a:latin typeface="Arial"/>
              <a:ea typeface="DejaVu Sans"/>
            </a:endParaRPr>
          </a:p>
        </p:txBody>
      </p:sp>
      <p:sp>
        <p:nvSpPr>
          <p:cNvPr id="174" name="TextShape 19"/>
          <p:cNvSpPr/>
          <p:nvPr/>
        </p:nvSpPr>
        <p:spPr>
          <a:xfrm>
            <a:off x="2016000" y="4201560"/>
            <a:ext cx="1366920" cy="6382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ru-RU" sz="1800" spc="-1" strike="noStrike">
                <a:solidFill>
                  <a:srgbClr val="000000"/>
                </a:solidFill>
                <a:latin typeface="Calibri"/>
                <a:ea typeface="DejaVu Sans"/>
              </a:rPr>
              <a:t>справка формы 405</a:t>
            </a:r>
            <a:endParaRPr b="0" lang="ru-RU" sz="1800" spc="-1" strike="noStrike">
              <a:solidFill>
                <a:srgbClr val="000000"/>
              </a:solidFill>
              <a:latin typeface="Arial"/>
            </a:endParaRPr>
          </a:p>
        </p:txBody>
      </p:sp>
      <p:sp>
        <p:nvSpPr>
          <p:cNvPr id="175" name="TextShape 20"/>
          <p:cNvSpPr/>
          <p:nvPr/>
        </p:nvSpPr>
        <p:spPr>
          <a:xfrm>
            <a:off x="5328000" y="4392000"/>
            <a:ext cx="646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ru-RU" sz="1800" spc="-1" strike="noStrike">
                <a:solidFill>
                  <a:srgbClr val="000000"/>
                </a:solidFill>
                <a:latin typeface="Calibri"/>
                <a:ea typeface="DejaVu Sans"/>
              </a:rPr>
              <a:t>OCR</a:t>
            </a:r>
            <a:endParaRPr b="0" lang="ru-RU" sz="1800" spc="-1" strike="noStrike">
              <a:solidFill>
                <a:srgbClr val="000000"/>
              </a:solidFill>
              <a:latin typeface="Arial"/>
            </a:endParaRPr>
          </a:p>
        </p:txBody>
      </p:sp>
      <p:sp>
        <p:nvSpPr>
          <p:cNvPr id="176" name="TextShape 21"/>
          <p:cNvSpPr/>
          <p:nvPr/>
        </p:nvSpPr>
        <p:spPr>
          <a:xfrm>
            <a:off x="8640000" y="4392000"/>
            <a:ext cx="10789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ru-RU" sz="1800" spc="-1" strike="noStrike">
                <a:solidFill>
                  <a:srgbClr val="000000"/>
                </a:solidFill>
                <a:latin typeface="Calibri"/>
                <a:ea typeface="DejaVu Sans"/>
              </a:rPr>
              <a:t>сервер</a:t>
            </a:r>
            <a:endParaRPr b="0" lang="ru-RU" sz="1800" spc="-1" strike="noStrike">
              <a:solidFill>
                <a:srgbClr val="000000"/>
              </a:solidFill>
              <a:latin typeface="Arial"/>
            </a:endParaRPr>
          </a:p>
        </p:txBody>
      </p:sp>
      <p:sp>
        <p:nvSpPr>
          <p:cNvPr id="177" name="TextShape 22"/>
          <p:cNvSpPr/>
          <p:nvPr/>
        </p:nvSpPr>
        <p:spPr>
          <a:xfrm>
            <a:off x="6401160" y="5018760"/>
            <a:ext cx="5038920" cy="1461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ru-RU" sz="1800" spc="-1" strike="noStrike">
                <a:solidFill>
                  <a:srgbClr val="ff4500"/>
                </a:solidFill>
                <a:latin typeface="Calibri"/>
                <a:ea typeface="DejaVu Sans"/>
              </a:rPr>
              <a:t>При этом возникает проблема, так как пользователи могут загружать справки в разной ориентации. Для </a:t>
            </a:r>
            <a:r>
              <a:rPr b="1" lang="ru-RU" sz="1800" spc="-1" strike="noStrike" u="sng">
                <a:solidFill>
                  <a:srgbClr val="ff4500"/>
                </a:solidFill>
                <a:uFillTx/>
                <a:latin typeface="Calibri"/>
                <a:ea typeface="DejaVu Sans"/>
              </a:rPr>
              <a:t>корректного</a:t>
            </a:r>
            <a:r>
              <a:rPr b="1" lang="ru-RU" sz="1800" spc="-1" strike="noStrike">
                <a:solidFill>
                  <a:srgbClr val="ff4500"/>
                </a:solidFill>
                <a:latin typeface="Calibri"/>
                <a:ea typeface="DejaVu Sans"/>
              </a:rPr>
              <a:t> распознавания необходимо все изображения на вход OCR подавать неповёрнутыми.</a:t>
            </a:r>
            <a:endParaRPr b="0" lang="ru-RU" sz="1800" spc="-1" strike="noStrike">
              <a:solidFill>
                <a:srgbClr val="000000"/>
              </a:solidFill>
              <a:latin typeface="Arial"/>
            </a:endParaRPr>
          </a:p>
        </p:txBody>
      </p:sp>
      <p:sp>
        <p:nvSpPr>
          <p:cNvPr id="178" name="TextShape 23"/>
          <p:cNvSpPr/>
          <p:nvPr/>
        </p:nvSpPr>
        <p:spPr>
          <a:xfrm>
            <a:off x="5904000" y="4896000"/>
            <a:ext cx="496800" cy="14306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ru-RU" sz="8800" spc="-1" strike="noStrike">
                <a:solidFill>
                  <a:srgbClr val="ff0000"/>
                </a:solidFill>
                <a:latin typeface="Javanese Text"/>
                <a:ea typeface="DejaVu Sans"/>
              </a:rPr>
              <a:t>!</a:t>
            </a:r>
            <a:endParaRPr b="0" lang="ru-RU" sz="8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524160" y="333720"/>
            <a:ext cx="10513440" cy="445680"/>
          </a:xfrm>
          <a:prstGeom prst="rect">
            <a:avLst/>
          </a:prstGeom>
          <a:noFill/>
          <a:ln w="0">
            <a:noFill/>
          </a:ln>
        </p:spPr>
        <p:style>
          <a:lnRef idx="0"/>
          <a:fillRef idx="0"/>
          <a:effectRef idx="0"/>
          <a:fontRef idx="minor"/>
        </p:style>
        <p:txBody>
          <a:bodyPr lIns="90000" rIns="90000" tIns="45000" bIns="45000" anchor="ctr">
            <a:normAutofit fontScale="62222"/>
          </a:bodyPr>
          <a:p>
            <a:pPr>
              <a:lnSpc>
                <a:spcPct val="90000"/>
              </a:lnSpc>
            </a:pPr>
            <a:r>
              <a:rPr b="0" lang="ru-RU" sz="4400" spc="-1" strike="noStrike">
                <a:solidFill>
                  <a:srgbClr val="ffffff"/>
                </a:solidFill>
                <a:latin typeface="Calibri Light"/>
                <a:ea typeface="DejaVu Sans"/>
              </a:rPr>
              <a:t>Задача</a:t>
            </a:r>
            <a:endParaRPr b="0" lang="ru-RU" sz="4400" spc="-1" strike="noStrike">
              <a:solidFill>
                <a:srgbClr val="000000"/>
              </a:solidFill>
              <a:latin typeface="Arial"/>
            </a:endParaRPr>
          </a:p>
        </p:txBody>
      </p:sp>
      <p:sp>
        <p:nvSpPr>
          <p:cNvPr id="180" name="TextShape 2"/>
          <p:cNvSpPr/>
          <p:nvPr/>
        </p:nvSpPr>
        <p:spPr>
          <a:xfrm>
            <a:off x="1116360" y="1800000"/>
            <a:ext cx="914292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ru-RU" sz="1800" spc="-1" strike="noStrike">
                <a:solidFill>
                  <a:srgbClr val="ed7d31"/>
                </a:solidFill>
                <a:latin typeface="Calibri"/>
                <a:ea typeface="DejaVu Sans"/>
              </a:rPr>
              <a:t>Для устранения этого недостатка компанией DonorSearch была поставлена задача разработать разработать модель определения ориентации справки и автоматического поворота ее в нормальное положение перед запуском сервиса OCR. </a:t>
            </a:r>
            <a:endParaRPr b="0" lang="ru-RU" sz="1800" spc="-1" strike="noStrike">
              <a:solidFill>
                <a:srgbClr val="000000"/>
              </a:solidFill>
              <a:latin typeface="Arial"/>
            </a:endParaRPr>
          </a:p>
        </p:txBody>
      </p:sp>
      <p:sp>
        <p:nvSpPr>
          <p:cNvPr id="181" name="TextShape 3"/>
          <p:cNvSpPr/>
          <p:nvPr/>
        </p:nvSpPr>
        <p:spPr>
          <a:xfrm>
            <a:off x="1440000" y="2880000"/>
            <a:ext cx="9142920" cy="3655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ru-RU" sz="1800" spc="-1" strike="noStrike">
                <a:solidFill>
                  <a:srgbClr val="ed7d31"/>
                </a:solidFill>
                <a:latin typeface="Calibri"/>
                <a:ea typeface="DejaVu Sans"/>
              </a:rPr>
              <a:t>Работа над проектом включала следующие этапы:</a:t>
            </a:r>
            <a:endParaRPr b="0" lang="ru-RU" sz="1800" spc="-1" strike="noStrike">
              <a:solidFill>
                <a:srgbClr val="000000"/>
              </a:solidFill>
              <a:latin typeface="Arial"/>
            </a:endParaRPr>
          </a:p>
          <a:p>
            <a:pPr>
              <a:lnSpc>
                <a:spcPct val="100000"/>
              </a:lnSpc>
            </a:pPr>
            <a:endParaRPr b="0" lang="ru-RU" sz="1800" spc="-1" strike="noStrike">
              <a:solidFill>
                <a:srgbClr val="000000"/>
              </a:solidFill>
              <a:latin typeface="Arial"/>
            </a:endParaRPr>
          </a:p>
          <a:p>
            <a:pPr>
              <a:lnSpc>
                <a:spcPct val="100000"/>
              </a:lnSpc>
            </a:pPr>
            <a:r>
              <a:rPr b="1" lang="ru-RU" sz="1800" spc="-1" strike="noStrike">
                <a:solidFill>
                  <a:srgbClr val="ed7d31"/>
                </a:solidFill>
                <a:latin typeface="Calibri"/>
                <a:ea typeface="DejaVu Sans"/>
              </a:rPr>
              <a:t>1. исследование существующих подходов к решению задачи</a:t>
            </a:r>
            <a:endParaRPr b="0" lang="ru-RU" sz="1800" spc="-1" strike="noStrike">
              <a:solidFill>
                <a:srgbClr val="000000"/>
              </a:solidFill>
              <a:latin typeface="Arial"/>
            </a:endParaRPr>
          </a:p>
          <a:p>
            <a:pPr>
              <a:lnSpc>
                <a:spcPct val="100000"/>
              </a:lnSpc>
            </a:pPr>
            <a:endParaRPr b="0" lang="ru-RU" sz="1800" spc="-1" strike="noStrike">
              <a:solidFill>
                <a:srgbClr val="000000"/>
              </a:solidFill>
              <a:latin typeface="Arial"/>
            </a:endParaRPr>
          </a:p>
          <a:p>
            <a:pPr>
              <a:lnSpc>
                <a:spcPct val="100000"/>
              </a:lnSpc>
            </a:pPr>
            <a:r>
              <a:rPr b="1" lang="ru-RU" sz="1800" spc="-1" strike="noStrike">
                <a:solidFill>
                  <a:srgbClr val="ed7d31"/>
                </a:solidFill>
                <a:latin typeface="Calibri"/>
                <a:ea typeface="DejaVu Sans"/>
              </a:rPr>
              <a:t>2. выбор готовой или обучение собственной модели компьютерного зрения для определения ориентации изображения</a:t>
            </a:r>
            <a:endParaRPr b="0" lang="ru-RU" sz="1800" spc="-1" strike="noStrike">
              <a:solidFill>
                <a:srgbClr val="000000"/>
              </a:solidFill>
              <a:latin typeface="Arial"/>
            </a:endParaRPr>
          </a:p>
          <a:p>
            <a:pPr>
              <a:lnSpc>
                <a:spcPct val="100000"/>
              </a:lnSpc>
            </a:pPr>
            <a:endParaRPr b="0" lang="ru-RU" sz="1800" spc="-1" strike="noStrike">
              <a:solidFill>
                <a:srgbClr val="000000"/>
              </a:solidFill>
              <a:latin typeface="Arial"/>
            </a:endParaRPr>
          </a:p>
          <a:p>
            <a:pPr>
              <a:lnSpc>
                <a:spcPct val="100000"/>
              </a:lnSpc>
            </a:pPr>
            <a:r>
              <a:rPr b="1" lang="ru-RU" sz="1800" spc="-1" strike="noStrike">
                <a:solidFill>
                  <a:srgbClr val="ed7d31"/>
                </a:solidFill>
                <a:latin typeface="Calibri"/>
                <a:ea typeface="DejaVu Sans"/>
              </a:rPr>
              <a:t>3. подготовка скриптов для препроцессинга изображения, инференса модели и постпроцессинга изображения</a:t>
            </a:r>
            <a:endParaRPr b="0" lang="ru-RU" sz="1800" spc="-1" strike="noStrike">
              <a:solidFill>
                <a:srgbClr val="000000"/>
              </a:solidFill>
              <a:latin typeface="Arial"/>
            </a:endParaRPr>
          </a:p>
          <a:p>
            <a:pPr>
              <a:lnSpc>
                <a:spcPct val="100000"/>
              </a:lnSpc>
            </a:pPr>
            <a:endParaRPr b="0" lang="ru-RU" sz="1800" spc="-1" strike="noStrike">
              <a:solidFill>
                <a:srgbClr val="000000"/>
              </a:solidFill>
              <a:latin typeface="Arial"/>
            </a:endParaRPr>
          </a:p>
          <a:p>
            <a:pPr>
              <a:lnSpc>
                <a:spcPct val="100000"/>
              </a:lnSpc>
            </a:pPr>
            <a:r>
              <a:rPr b="1" lang="ru-RU" sz="1800" spc="-1" strike="noStrike">
                <a:solidFill>
                  <a:srgbClr val="ed7d31"/>
                </a:solidFill>
                <a:latin typeface="Calibri"/>
                <a:ea typeface="DejaVu Sans"/>
              </a:rPr>
              <a:t>4. тестирование модели, определение метрик</a:t>
            </a:r>
            <a:endParaRPr b="0" lang="ru-RU" sz="1800" spc="-1" strike="noStrike">
              <a:solidFill>
                <a:srgbClr val="000000"/>
              </a:solidFill>
              <a:latin typeface="Arial"/>
            </a:endParaRPr>
          </a:p>
          <a:p>
            <a:pPr>
              <a:lnSpc>
                <a:spcPct val="100000"/>
              </a:lnSpc>
            </a:pPr>
            <a:endParaRPr b="0" lang="ru-RU" sz="1800" spc="-1" strike="noStrike">
              <a:solidFill>
                <a:srgbClr val="000000"/>
              </a:solidFill>
              <a:latin typeface="Arial"/>
            </a:endParaRPr>
          </a:p>
          <a:p>
            <a:pPr>
              <a:lnSpc>
                <a:spcPct val="100000"/>
              </a:lnSpc>
            </a:pPr>
            <a:r>
              <a:rPr b="1" lang="ru-RU" sz="1800" spc="-1" strike="noStrike">
                <a:solidFill>
                  <a:srgbClr val="ed7d31"/>
                </a:solidFill>
                <a:latin typeface="Calibri"/>
                <a:ea typeface="DejaVu Sans"/>
              </a:rPr>
              <a:t>5. создание микросервиса для последующей интеграции в продукт заказчика.</a:t>
            </a:r>
            <a:endParaRPr b="0" lang="ru-RU"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524160" y="333720"/>
            <a:ext cx="10513440" cy="445680"/>
          </a:xfrm>
          <a:prstGeom prst="rect">
            <a:avLst/>
          </a:prstGeom>
          <a:noFill/>
          <a:ln w="0">
            <a:noFill/>
          </a:ln>
        </p:spPr>
        <p:style>
          <a:lnRef idx="0"/>
          <a:fillRef idx="0"/>
          <a:effectRef idx="0"/>
          <a:fontRef idx="minor"/>
        </p:style>
        <p:txBody>
          <a:bodyPr lIns="90000" rIns="90000" tIns="45000" bIns="45000" anchor="ctr">
            <a:normAutofit fontScale="62222"/>
          </a:bodyPr>
          <a:p>
            <a:pPr>
              <a:lnSpc>
                <a:spcPct val="90000"/>
              </a:lnSpc>
            </a:pPr>
            <a:r>
              <a:rPr b="0" lang="ru-RU" sz="4400" spc="-1" strike="noStrike">
                <a:solidFill>
                  <a:srgbClr val="ffffff"/>
                </a:solidFill>
                <a:latin typeface="Calibri Light"/>
                <a:ea typeface="DejaVu Sans"/>
              </a:rPr>
              <a:t>Существующие подходы к решению задачи</a:t>
            </a:r>
            <a:endParaRPr b="0" lang="ru-RU" sz="4400" spc="-1" strike="noStrike">
              <a:solidFill>
                <a:srgbClr val="000000"/>
              </a:solidFill>
              <a:latin typeface="Arial"/>
            </a:endParaRPr>
          </a:p>
        </p:txBody>
      </p:sp>
      <p:sp>
        <p:nvSpPr>
          <p:cNvPr id="183" name="TextShape 2"/>
          <p:cNvSpPr/>
          <p:nvPr/>
        </p:nvSpPr>
        <p:spPr>
          <a:xfrm>
            <a:off x="1008000" y="1921320"/>
            <a:ext cx="9142920" cy="3991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ru-RU" sz="1800" spc="-1" strike="noStrike">
                <a:solidFill>
                  <a:srgbClr val="ed7d31"/>
                </a:solidFill>
                <a:latin typeface="Calibri"/>
                <a:ea typeface="DejaVu Sans"/>
              </a:rPr>
              <a:t>1. На основе детекции углов текста</a:t>
            </a:r>
            <a:endParaRPr b="0" lang="ru-RU" sz="1800" spc="-1" strike="noStrike">
              <a:solidFill>
                <a:srgbClr val="000000"/>
              </a:solidFill>
              <a:latin typeface="Arial"/>
            </a:endParaRPr>
          </a:p>
          <a:p>
            <a:r>
              <a:rPr b="1" lang="ru-RU" sz="1400" spc="-1" strike="noStrike">
                <a:solidFill>
                  <a:srgbClr val="000000"/>
                </a:solidFill>
                <a:latin typeface="Calibri"/>
                <a:ea typeface="DejaVu Sans"/>
              </a:rPr>
              <a:t>	</a:t>
            </a:r>
            <a:r>
              <a:rPr b="1" lang="ru-RU" sz="1400" spc="-1" strike="noStrike">
                <a:solidFill>
                  <a:srgbClr val="000000"/>
                </a:solidFill>
                <a:latin typeface="Calibri"/>
                <a:ea typeface="DejaVu Sans"/>
              </a:rPr>
              <a:t>Определение угла поворота текста на основе детекции углов текста позволяет достаточно точно определить угол поворота текста, если ошибка определния коородинат углов будет достаточно небольшой.   ание Хафа часто используется для поиска линий и углов. </a:t>
            </a:r>
            <a:endParaRPr b="0" lang="ru-RU" sz="1400" spc="-1" strike="noStrike">
              <a:solidFill>
                <a:srgbClr val="000000"/>
              </a:solidFill>
              <a:latin typeface="Arial"/>
            </a:endParaRPr>
          </a:p>
          <a:p>
            <a:endParaRPr b="0" lang="ru-RU" sz="1400" spc="-1" strike="noStrike">
              <a:solidFill>
                <a:srgbClr val="000000"/>
              </a:solidFill>
              <a:latin typeface="Arial"/>
            </a:endParaRPr>
          </a:p>
          <a:p>
            <a:pPr>
              <a:lnSpc>
                <a:spcPct val="100000"/>
              </a:lnSpc>
            </a:pPr>
            <a:r>
              <a:rPr b="1" lang="ru-RU" sz="1800" spc="-1" strike="noStrike">
                <a:solidFill>
                  <a:srgbClr val="ed7d31"/>
                </a:solidFill>
                <a:latin typeface="Calibri"/>
                <a:ea typeface="DejaVu Sans"/>
              </a:rPr>
              <a:t>2. Н</a:t>
            </a:r>
            <a:r>
              <a:rPr b="1" lang="ru-RU" sz="1800" spc="-1" strike="noStrike">
                <a:solidFill>
                  <a:srgbClr val="ed7d31"/>
                </a:solidFill>
                <a:latin typeface="Calibri"/>
                <a:ea typeface="DejaVu Sans"/>
              </a:rPr>
              <a:t>а основе семантической сегментации</a:t>
            </a:r>
            <a:endParaRPr b="0" lang="ru-RU" sz="1800" spc="-1" strike="noStrike">
              <a:solidFill>
                <a:srgbClr val="000000"/>
              </a:solidFill>
              <a:latin typeface="Arial"/>
            </a:endParaRPr>
          </a:p>
          <a:p>
            <a:pPr>
              <a:lnSpc>
                <a:spcPct val="100000"/>
              </a:lnSpc>
            </a:pPr>
            <a:r>
              <a:rPr b="1" lang="ru-RU" sz="1800" spc="-1" strike="noStrike">
                <a:solidFill>
                  <a:srgbClr val="ed7d31"/>
                </a:solidFill>
                <a:latin typeface="Calibri"/>
                <a:ea typeface="DejaVu Sans"/>
              </a:rPr>
              <a:t>	</a:t>
            </a:r>
            <a:r>
              <a:rPr b="1" lang="ru-RU" sz="1400" spc="-1" strike="noStrike">
                <a:solidFill>
                  <a:srgbClr val="000000"/>
                </a:solidFill>
                <a:latin typeface="Calibri"/>
                <a:ea typeface="DejaVu Sans"/>
              </a:rPr>
              <a:t>Подход на основе семантической сегментации близок к первому методу, только для дальнейшего постпроцессинга используется вся область текста.</a:t>
            </a:r>
            <a:r>
              <a:rPr b="1" lang="ru-RU" sz="1800" spc="-1" strike="noStrike">
                <a:solidFill>
                  <a:srgbClr val="ed7d31"/>
                </a:solidFill>
                <a:latin typeface="Calibri"/>
                <a:ea typeface="DejaVu Sans"/>
              </a:rPr>
              <a:t>	</a:t>
            </a:r>
            <a:endParaRPr b="0" lang="ru-RU" sz="1800" spc="-1" strike="noStrike">
              <a:solidFill>
                <a:srgbClr val="000000"/>
              </a:solidFill>
              <a:latin typeface="Arial"/>
            </a:endParaRPr>
          </a:p>
          <a:p>
            <a:pPr>
              <a:lnSpc>
                <a:spcPct val="100000"/>
              </a:lnSpc>
            </a:pPr>
            <a:endParaRPr b="0" lang="ru-RU" sz="1800" spc="-1" strike="noStrike">
              <a:solidFill>
                <a:srgbClr val="000000"/>
              </a:solidFill>
              <a:latin typeface="Arial"/>
            </a:endParaRPr>
          </a:p>
          <a:p>
            <a:pPr>
              <a:lnSpc>
                <a:spcPct val="100000"/>
              </a:lnSpc>
              <a:tabLst>
                <a:tab algn="l" pos="408240"/>
              </a:tabLst>
            </a:pPr>
            <a:r>
              <a:rPr b="1" lang="ru-RU" sz="1800" spc="-1" strike="noStrike">
                <a:solidFill>
                  <a:srgbClr val="ed7d31"/>
                </a:solidFill>
                <a:latin typeface="Calibri"/>
                <a:ea typeface="DejaVu Sans"/>
              </a:rPr>
              <a:t>3. Н</a:t>
            </a:r>
            <a:r>
              <a:rPr b="1" lang="ru-RU" sz="1800" spc="-1" strike="noStrike">
                <a:solidFill>
                  <a:srgbClr val="ed7d31"/>
                </a:solidFill>
                <a:latin typeface="Calibri"/>
                <a:ea typeface="DejaVu Sans"/>
              </a:rPr>
              <a:t>а основе быстрого преобразования Фурье</a:t>
            </a:r>
            <a:endParaRPr b="0" lang="ru-RU" sz="1800" spc="-1" strike="noStrike">
              <a:solidFill>
                <a:srgbClr val="000000"/>
              </a:solidFill>
              <a:latin typeface="Arial"/>
            </a:endParaRPr>
          </a:p>
          <a:p>
            <a:r>
              <a:rPr b="1" lang="ru-RU" sz="1800" spc="-1" strike="noStrike">
                <a:solidFill>
                  <a:srgbClr val="ed7d31"/>
                </a:solidFill>
                <a:latin typeface="Calibri"/>
                <a:ea typeface="DejaVu Sans"/>
              </a:rPr>
              <a:t>	</a:t>
            </a:r>
            <a:r>
              <a:rPr b="1" lang="ru-RU" sz="1800" spc="-1" strike="noStrike">
                <a:solidFill>
                  <a:srgbClr val="ed7d31"/>
                </a:solidFill>
                <a:latin typeface="Calibri"/>
                <a:ea typeface="DejaVu Sans"/>
              </a:rPr>
              <a:t> </a:t>
            </a:r>
            <a:r>
              <a:rPr b="1" lang="ru-RU" sz="1400" spc="-1" strike="noStrike">
                <a:solidFill>
                  <a:srgbClr val="000000"/>
                </a:solidFill>
                <a:latin typeface="Calibri"/>
                <a:ea typeface="DejaVu Sans"/>
              </a:rPr>
              <a:t>Представляет собой нейронную сеть, которой на вход подаётся обработанное изображение с использованием FFT. </a:t>
            </a:r>
            <a:endParaRPr b="0" lang="ru-RU" sz="1400" spc="-1" strike="noStrike">
              <a:solidFill>
                <a:srgbClr val="000000"/>
              </a:solidFill>
              <a:latin typeface="Arial"/>
            </a:endParaRPr>
          </a:p>
          <a:p>
            <a:endParaRPr b="0" lang="ru-RU" sz="1400" spc="-1" strike="noStrike">
              <a:solidFill>
                <a:srgbClr val="000000"/>
              </a:solidFill>
              <a:latin typeface="Arial"/>
            </a:endParaRPr>
          </a:p>
          <a:p>
            <a:pPr>
              <a:lnSpc>
                <a:spcPct val="100000"/>
              </a:lnSpc>
            </a:pPr>
            <a:r>
              <a:rPr b="1" lang="ru-RU" sz="1800" spc="-1" strike="noStrike">
                <a:solidFill>
                  <a:srgbClr val="ed7d31"/>
                </a:solidFill>
                <a:latin typeface="Calibri"/>
                <a:ea typeface="DejaVu Sans"/>
              </a:rPr>
              <a:t>4. Прохождение RPN по предпоследнему слою предобученной сети </a:t>
            </a:r>
            <a:endParaRPr b="0" lang="ru-RU" sz="1800" spc="-1" strike="noStrike">
              <a:solidFill>
                <a:srgbClr val="000000"/>
              </a:solidFill>
              <a:latin typeface="Arial"/>
            </a:endParaRPr>
          </a:p>
          <a:p>
            <a:pPr>
              <a:lnSpc>
                <a:spcPct val="100000"/>
              </a:lnSpc>
              <a:spcBef>
                <a:spcPts val="1191"/>
              </a:spcBef>
              <a:spcAft>
                <a:spcPts val="992"/>
              </a:spcAft>
            </a:pPr>
            <a:r>
              <a:rPr b="1" lang="ru-RU" sz="1800" spc="-1" strike="noStrike">
                <a:solidFill>
                  <a:srgbClr val="ed7d31"/>
                </a:solidFill>
                <a:latin typeface="Calibri"/>
                <a:ea typeface="DejaVu Sans"/>
              </a:rPr>
              <a:t>5. Непосредственно fine-tuning или transfer learning предобученной сети.</a:t>
            </a:r>
            <a:endParaRPr b="0" lang="ru-RU"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38"/>
          <p:cNvSpPr/>
          <p:nvPr/>
        </p:nvSpPr>
        <p:spPr>
          <a:xfrm>
            <a:off x="524160" y="333720"/>
            <a:ext cx="3795840" cy="445680"/>
          </a:xfrm>
          <a:prstGeom prst="rect">
            <a:avLst/>
          </a:prstGeom>
          <a:noFill/>
          <a:ln w="0">
            <a:noFill/>
          </a:ln>
        </p:spPr>
        <p:style>
          <a:lnRef idx="0"/>
          <a:fillRef idx="0"/>
          <a:effectRef idx="0"/>
          <a:fontRef idx="minor"/>
        </p:style>
        <p:txBody>
          <a:bodyPr lIns="90000" rIns="90000" tIns="45000" bIns="45000" anchor="ctr">
            <a:normAutofit fontScale="62222"/>
          </a:bodyPr>
          <a:p>
            <a:pPr>
              <a:lnSpc>
                <a:spcPct val="90000"/>
              </a:lnSpc>
            </a:pPr>
            <a:r>
              <a:rPr b="0" lang="ru-RU" sz="4400" spc="-1" strike="noStrike">
                <a:solidFill>
                  <a:srgbClr val="ffffff"/>
                </a:solidFill>
                <a:latin typeface="Calibri Light"/>
                <a:ea typeface="DejaVu Sans"/>
              </a:rPr>
              <a:t>Сравнение моделей</a:t>
            </a:r>
            <a:endParaRPr b="0" lang="ru-RU" sz="4400" spc="-1" strike="noStrike">
              <a:solidFill>
                <a:srgbClr val="000000"/>
              </a:solidFill>
              <a:latin typeface="Arial"/>
            </a:endParaRPr>
          </a:p>
        </p:txBody>
      </p:sp>
      <p:sp>
        <p:nvSpPr>
          <p:cNvPr id="185" name="TextShape 5"/>
          <p:cNvSpPr/>
          <p:nvPr/>
        </p:nvSpPr>
        <p:spPr>
          <a:xfrm>
            <a:off x="2880000" y="5040000"/>
            <a:ext cx="3139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ru-RU" sz="1800" spc="-1" strike="noStrike">
                <a:solidFill>
                  <a:srgbClr val="000000"/>
                </a:solidFill>
                <a:latin typeface="Arial"/>
                <a:ea typeface="DejaVu Sans"/>
              </a:rPr>
              <a:t>+</a:t>
            </a:r>
            <a:endParaRPr b="0" lang="ru-RU" sz="1800" spc="-1" strike="noStrike">
              <a:solidFill>
                <a:srgbClr val="000000"/>
              </a:solidFill>
              <a:latin typeface="Arial"/>
            </a:endParaRPr>
          </a:p>
        </p:txBody>
      </p:sp>
      <p:sp>
        <p:nvSpPr>
          <p:cNvPr id="186" name="TextShape 1"/>
          <p:cNvSpPr/>
          <p:nvPr/>
        </p:nvSpPr>
        <p:spPr>
          <a:xfrm>
            <a:off x="936720" y="1778760"/>
            <a:ext cx="5722920" cy="1735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ru-RU" sz="1800" spc="-1" strike="noStrike">
                <a:solidFill>
                  <a:srgbClr val="ed7d31"/>
                </a:solidFill>
                <a:latin typeface="Calibri"/>
                <a:ea typeface="DejaVu Sans"/>
              </a:rPr>
              <a:t>Для обучения моделей использовали:</a:t>
            </a:r>
            <a:endParaRPr b="0" lang="ru-RU" sz="1800" spc="-1" strike="noStrike">
              <a:solidFill>
                <a:srgbClr val="000000"/>
              </a:solidFill>
              <a:latin typeface="Arial"/>
            </a:endParaRPr>
          </a:p>
          <a:p>
            <a:pPr>
              <a:lnSpc>
                <a:spcPct val="100000"/>
              </a:lnSpc>
            </a:pPr>
            <a:r>
              <a:rPr b="1" lang="ru-RU" sz="1800" spc="-1" strike="noStrike">
                <a:solidFill>
                  <a:srgbClr val="ed7d31"/>
                </a:solidFill>
                <a:latin typeface="Calibri"/>
                <a:ea typeface="DejaVu Sans"/>
              </a:rPr>
              <a:t>- функция потерь: </a:t>
            </a:r>
            <a:r>
              <a:rPr b="1" lang="ru-RU" sz="1800" spc="-1" strike="noStrike">
                <a:solidFill>
                  <a:srgbClr val="000000"/>
                </a:solidFill>
                <a:latin typeface="Calibri"/>
                <a:ea typeface="DejaVu Sans"/>
              </a:rPr>
              <a:t>кросс-энтропия</a:t>
            </a:r>
            <a:endParaRPr b="0" lang="ru-RU" sz="1800" spc="-1" strike="noStrike">
              <a:solidFill>
                <a:srgbClr val="000000"/>
              </a:solidFill>
              <a:latin typeface="Arial"/>
            </a:endParaRPr>
          </a:p>
          <a:p>
            <a:pPr>
              <a:lnSpc>
                <a:spcPct val="100000"/>
              </a:lnSpc>
            </a:pPr>
            <a:r>
              <a:rPr b="1" lang="ru-RU" sz="1800" spc="-1" strike="noStrike">
                <a:solidFill>
                  <a:srgbClr val="ed7d31"/>
                </a:solidFill>
                <a:latin typeface="Calibri"/>
                <a:ea typeface="DejaVu Sans"/>
              </a:rPr>
              <a:t>- оптимизатор: </a:t>
            </a:r>
            <a:r>
              <a:rPr b="1" lang="ru-RU" sz="1800" spc="-1" strike="noStrike">
                <a:solidFill>
                  <a:srgbClr val="000000"/>
                </a:solidFill>
                <a:latin typeface="Calibri"/>
                <a:ea typeface="DejaVu Sans"/>
              </a:rPr>
              <a:t>Adam с lr=0.0003</a:t>
            </a:r>
            <a:endParaRPr b="0" lang="ru-RU" sz="1800" spc="-1" strike="noStrike">
              <a:solidFill>
                <a:srgbClr val="000000"/>
              </a:solidFill>
              <a:latin typeface="Arial"/>
            </a:endParaRPr>
          </a:p>
          <a:p>
            <a:pPr>
              <a:lnSpc>
                <a:spcPct val="100000"/>
              </a:lnSpc>
            </a:pPr>
            <a:r>
              <a:rPr b="1" lang="ru-RU" sz="1800" spc="-1" strike="noStrike">
                <a:solidFill>
                  <a:srgbClr val="ed7d31"/>
                </a:solidFill>
                <a:latin typeface="Calibri"/>
                <a:ea typeface="DejaVu Sans"/>
              </a:rPr>
              <a:t>- функция потерь: </a:t>
            </a:r>
            <a:r>
              <a:rPr b="1" lang="ru-RU" sz="1800" spc="-1" strike="noStrike">
                <a:solidFill>
                  <a:srgbClr val="000000"/>
                </a:solidFill>
                <a:latin typeface="Calibri"/>
                <a:ea typeface="DejaVu Sans"/>
              </a:rPr>
              <a:t>CrossEntropyLoss</a:t>
            </a:r>
            <a:endParaRPr b="0" lang="ru-RU" sz="1800" spc="-1" strike="noStrike">
              <a:solidFill>
                <a:srgbClr val="000000"/>
              </a:solidFill>
              <a:latin typeface="Arial"/>
            </a:endParaRPr>
          </a:p>
          <a:p>
            <a:pPr>
              <a:lnSpc>
                <a:spcPct val="100000"/>
              </a:lnSpc>
            </a:pPr>
            <a:r>
              <a:rPr b="1" lang="ru-RU" sz="1800" spc="-1" strike="noStrike">
                <a:solidFill>
                  <a:srgbClr val="ed7d31"/>
                </a:solidFill>
                <a:latin typeface="Calibri"/>
                <a:ea typeface="DejaVu Sans"/>
              </a:rPr>
              <a:t>- количество эпох: </a:t>
            </a:r>
            <a:r>
              <a:rPr b="1" lang="ru-RU" sz="1800" spc="-1" strike="noStrike">
                <a:solidFill>
                  <a:srgbClr val="000000"/>
                </a:solidFill>
                <a:latin typeface="Calibri"/>
                <a:ea typeface="DejaVu Sans"/>
              </a:rPr>
              <a:t>10</a:t>
            </a:r>
            <a:endParaRPr b="0" lang="ru-RU" sz="1800" spc="-1" strike="noStrike">
              <a:solidFill>
                <a:srgbClr val="000000"/>
              </a:solidFill>
              <a:latin typeface="Arial"/>
            </a:endParaRPr>
          </a:p>
          <a:p>
            <a:pPr>
              <a:lnSpc>
                <a:spcPct val="100000"/>
              </a:lnSpc>
            </a:pPr>
            <a:r>
              <a:rPr b="1" lang="ru-RU" sz="1800" spc="-1" strike="noStrike">
                <a:solidFill>
                  <a:srgbClr val="ed7d31"/>
                </a:solidFill>
                <a:latin typeface="Calibri"/>
                <a:ea typeface="DejaVu Sans"/>
              </a:rPr>
              <a:t>- размер батча: </a:t>
            </a:r>
            <a:r>
              <a:rPr b="1" lang="ru-RU" sz="1800" spc="-1" strike="noStrike">
                <a:solidFill>
                  <a:srgbClr val="000000"/>
                </a:solidFill>
                <a:latin typeface="Calibri"/>
                <a:ea typeface="DejaVu Sans"/>
              </a:rPr>
              <a:t>32</a:t>
            </a:r>
            <a:endParaRPr b="0" lang="ru-RU" sz="1800" spc="-1" strike="noStrike">
              <a:solidFill>
                <a:srgbClr val="000000"/>
              </a:solidFill>
              <a:latin typeface="Arial"/>
            </a:endParaRPr>
          </a:p>
        </p:txBody>
      </p:sp>
      <p:graphicFrame>
        <p:nvGraphicFramePr>
          <p:cNvPr id="187" name=""/>
          <p:cNvGraphicFramePr/>
          <p:nvPr/>
        </p:nvGraphicFramePr>
        <p:xfrm>
          <a:off x="3294720" y="3636360"/>
          <a:ext cx="7241400" cy="2196720"/>
        </p:xfrm>
        <a:graphic>
          <a:graphicData uri="http://schemas.openxmlformats.org/drawingml/2006/table">
            <a:tbl>
              <a:tblPr/>
              <a:tblGrid>
                <a:gridCol w="1823760"/>
                <a:gridCol w="1253520"/>
                <a:gridCol w="1267200"/>
                <a:gridCol w="1448280"/>
                <a:gridCol w="1449000"/>
              </a:tblGrid>
              <a:tr h="354240">
                <a:tc>
                  <a:txBody>
                    <a:bodyPr lIns="36000" rIns="36000" anchor="t">
                      <a:noAutofit/>
                    </a:bodyPr>
                    <a:p>
                      <a:endParaRPr b="1" lang="ru-RU" sz="1800" spc="-1" strike="noStrike">
                        <a:solidFill>
                          <a:srgbClr val="000000"/>
                        </a:solidFill>
                        <a:latin typeface="Calibri"/>
                        <a:ea typeface="DejaVu Sans"/>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12240">
                      <a:noFill/>
                      <a:prstDash val="solid"/>
                    </a:lnB>
                    <a:noFill/>
                  </a:tcPr>
                </a:tc>
                <a:tc>
                  <a:txBody>
                    <a:bodyPr lIns="36000" rIns="36000" anchor="ctr">
                      <a:noAutofit/>
                    </a:bodyPr>
                    <a:p>
                      <a:pPr algn="ctr">
                        <a:lnSpc>
                          <a:spcPct val="100000"/>
                        </a:lnSpc>
                      </a:pPr>
                      <a:r>
                        <a:rPr b="1" lang="ru-RU" sz="1800" spc="-1" strike="noStrike">
                          <a:solidFill>
                            <a:srgbClr val="000000"/>
                          </a:solidFill>
                          <a:latin typeface="Calibri"/>
                        </a:rPr>
                        <a:t>train_loss</a:t>
                      </a:r>
                      <a:endParaRPr b="0" lang="ru-RU"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12240">
                      <a:noFill/>
                      <a:prstDash val="solid"/>
                    </a:lnB>
                    <a:noFill/>
                  </a:tcPr>
                </a:tc>
                <a:tc>
                  <a:txBody>
                    <a:bodyPr lIns="36000" rIns="36000" anchor="ctr">
                      <a:noAutofit/>
                    </a:bodyPr>
                    <a:p>
                      <a:pPr algn="ctr">
                        <a:lnSpc>
                          <a:spcPct val="100000"/>
                        </a:lnSpc>
                      </a:pPr>
                      <a:r>
                        <a:rPr b="1" lang="ru-RU" sz="1800" spc="-1" strike="noStrike">
                          <a:solidFill>
                            <a:srgbClr val="000000"/>
                          </a:solidFill>
                          <a:latin typeface="Calibri"/>
                        </a:rPr>
                        <a:t>val_loss</a:t>
                      </a:r>
                      <a:endParaRPr b="0" lang="ru-RU"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12240">
                      <a:noFill/>
                      <a:prstDash val="solid"/>
                    </a:lnB>
                    <a:noFill/>
                  </a:tcPr>
                </a:tc>
                <a:tc>
                  <a:txBody>
                    <a:bodyPr lIns="36000" rIns="36000" anchor="ctr">
                      <a:noAutofit/>
                    </a:bodyPr>
                    <a:p>
                      <a:pPr algn="ctr">
                        <a:lnSpc>
                          <a:spcPct val="100000"/>
                        </a:lnSpc>
                      </a:pPr>
                      <a:r>
                        <a:rPr b="1" lang="ru-RU" sz="1800" spc="-1" strike="noStrike">
                          <a:solidFill>
                            <a:srgbClr val="000000"/>
                          </a:solidFill>
                          <a:latin typeface="Calibri"/>
                        </a:rPr>
                        <a:t>accuracy</a:t>
                      </a:r>
                      <a:endParaRPr b="0" lang="ru-RU"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12240">
                      <a:noFill/>
                      <a:prstDash val="solid"/>
                    </a:lnB>
                    <a:noFill/>
                  </a:tcPr>
                </a:tc>
                <a:tc>
                  <a:txBody>
                    <a:bodyPr lIns="36000" rIns="36000" anchor="ctr">
                      <a:noAutofit/>
                    </a:bodyPr>
                    <a:p>
                      <a:pPr algn="ctr">
                        <a:lnSpc>
                          <a:spcPct val="100000"/>
                        </a:lnSpc>
                      </a:pPr>
                      <a:r>
                        <a:rPr b="1" lang="ru-RU" sz="1800" spc="-1" strike="noStrike">
                          <a:solidFill>
                            <a:srgbClr val="000000"/>
                          </a:solidFill>
                          <a:latin typeface="Calibri"/>
                        </a:rPr>
                        <a:t>avg_time, с</a:t>
                      </a:r>
                      <a:endParaRPr b="0" lang="ru-RU"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12240">
                      <a:noFill/>
                      <a:prstDash val="solid"/>
                    </a:lnB>
                    <a:noFill/>
                  </a:tcPr>
                </a:tc>
              </a:tr>
              <a:tr h="354240">
                <a:tc>
                  <a:txBody>
                    <a:bodyPr lIns="36000" rIns="36000" anchor="ctr">
                      <a:noAutofit/>
                    </a:bodyPr>
                    <a:p>
                      <a:pPr algn="ctr">
                        <a:lnSpc>
                          <a:spcPct val="100000"/>
                        </a:lnSpc>
                      </a:pPr>
                      <a:r>
                        <a:rPr b="1" lang="ru-RU" sz="1800" spc="-1" strike="noStrike">
                          <a:solidFill>
                            <a:srgbClr val="000000"/>
                          </a:solidFill>
                          <a:latin typeface="Calibri"/>
                        </a:rPr>
                        <a:t>ResNet18</a:t>
                      </a:r>
                      <a:endParaRPr b="0" lang="ru-RU"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dddddd"/>
                    </a:solidFill>
                  </a:tcPr>
                </a:tc>
                <a:tc>
                  <a:txBody>
                    <a:bodyPr lIns="36000" rIns="36000" anchor="ctr">
                      <a:noAutofit/>
                    </a:bodyPr>
                    <a:p>
                      <a:pPr algn="ctr">
                        <a:lnSpc>
                          <a:spcPct val="100000"/>
                        </a:lnSpc>
                      </a:pPr>
                      <a:r>
                        <a:rPr b="1" lang="ru-RU" sz="1800" spc="-1" strike="noStrike">
                          <a:solidFill>
                            <a:srgbClr val="000000"/>
                          </a:solidFill>
                          <a:latin typeface="Calibri"/>
                        </a:rPr>
                        <a:t>0.0079</a:t>
                      </a:r>
                      <a:endParaRPr b="0" lang="ru-RU"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dddddd"/>
                    </a:solidFill>
                  </a:tcPr>
                </a:tc>
                <a:tc>
                  <a:txBody>
                    <a:bodyPr lIns="36000" rIns="36000" anchor="ctr">
                      <a:noAutofit/>
                    </a:bodyPr>
                    <a:p>
                      <a:pPr algn="ctr">
                        <a:lnSpc>
                          <a:spcPct val="100000"/>
                        </a:lnSpc>
                      </a:pPr>
                      <a:r>
                        <a:rPr b="1" lang="ru-RU" sz="1800" spc="-1" strike="noStrike">
                          <a:solidFill>
                            <a:srgbClr val="000000"/>
                          </a:solidFill>
                          <a:latin typeface="Calibri"/>
                        </a:rPr>
                        <a:t>0.0260</a:t>
                      </a:r>
                      <a:endParaRPr b="0" lang="ru-RU"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dddddd"/>
                    </a:solidFill>
                  </a:tcPr>
                </a:tc>
                <a:tc>
                  <a:txBody>
                    <a:bodyPr lIns="36000" rIns="36000" anchor="ctr">
                      <a:noAutofit/>
                    </a:bodyPr>
                    <a:p>
                      <a:pPr algn="ctr">
                        <a:lnSpc>
                          <a:spcPct val="100000"/>
                        </a:lnSpc>
                      </a:pPr>
                      <a:r>
                        <a:rPr b="1" lang="ru-RU" sz="1800" spc="-1" strike="noStrike">
                          <a:solidFill>
                            <a:srgbClr val="000000"/>
                          </a:solidFill>
                          <a:latin typeface="Calibri"/>
                        </a:rPr>
                        <a:t>0.9821</a:t>
                      </a:r>
                      <a:endParaRPr b="0" lang="ru-RU"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dddddd"/>
                    </a:solidFill>
                  </a:tcPr>
                </a:tc>
                <a:tc>
                  <a:txBody>
                    <a:bodyPr lIns="36000" rIns="36000" anchor="ctr">
                      <a:noAutofit/>
                    </a:bodyPr>
                    <a:p>
                      <a:pPr algn="ctr">
                        <a:lnSpc>
                          <a:spcPct val="100000"/>
                        </a:lnSpc>
                      </a:pPr>
                      <a:r>
                        <a:rPr b="1" lang="ru-RU" sz="1800" spc="-1" strike="noStrike">
                          <a:solidFill>
                            <a:srgbClr val="000000"/>
                          </a:solidFill>
                          <a:latin typeface="Calibri"/>
                        </a:rPr>
                        <a:t>0.0876</a:t>
                      </a:r>
                      <a:endParaRPr b="0" lang="ru-RU"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dddddd"/>
                    </a:solidFill>
                  </a:tcPr>
                </a:tc>
              </a:tr>
              <a:tr h="354240">
                <a:tc>
                  <a:txBody>
                    <a:bodyPr lIns="36000" rIns="36000" anchor="ctr">
                      <a:noAutofit/>
                    </a:bodyPr>
                    <a:p>
                      <a:pPr algn="ctr">
                        <a:lnSpc>
                          <a:spcPct val="100000"/>
                        </a:lnSpc>
                      </a:pPr>
                      <a:r>
                        <a:rPr b="1" lang="ru-RU" sz="1800" spc="-1" strike="noStrike">
                          <a:solidFill>
                            <a:srgbClr val="000000"/>
                          </a:solidFill>
                          <a:latin typeface="Calibri"/>
                        </a:rPr>
                        <a:t>ResNet34</a:t>
                      </a:r>
                      <a:endParaRPr b="0" lang="ru-RU" sz="1800" spc="-1" strike="noStrike">
                        <a:solidFill>
                          <a:srgbClr val="000000"/>
                        </a:solidFill>
                        <a:latin typeface="Arial"/>
                      </a:endParaRPr>
                    </a:p>
                  </a:txBody>
                  <a:tcPr anchor="ctr" marL="36000" marR="36000">
                    <a:lnL w="7200">
                      <a:solidFill>
                        <a:srgbClr val="000000"/>
                      </a:solidFill>
                      <a:prstDash val="solid"/>
                    </a:lnL>
                    <a:lnR>
                      <a:noFill/>
                    </a:lnR>
                    <a:lnT w="12240">
                      <a:noFill/>
                      <a:prstDash val="solid"/>
                    </a:lnT>
                    <a:lnB w="12240">
                      <a:noFill/>
                      <a:prstDash val="solid"/>
                    </a:lnB>
                    <a:noFill/>
                  </a:tcPr>
                </a:tc>
                <a:tc>
                  <a:txBody>
                    <a:bodyPr lIns="36000" rIns="36000" anchor="ctr">
                      <a:noAutofit/>
                    </a:bodyPr>
                    <a:p>
                      <a:pPr algn="ctr">
                        <a:lnSpc>
                          <a:spcPct val="100000"/>
                        </a:lnSpc>
                      </a:pPr>
                      <a:r>
                        <a:rPr b="1" lang="ru-RU" sz="1800" spc="-1" strike="noStrike">
                          <a:solidFill>
                            <a:srgbClr val="000000"/>
                          </a:solidFill>
                          <a:latin typeface="Calibri"/>
                        </a:rPr>
                        <a:t>0.0151</a:t>
                      </a:r>
                      <a:endParaRPr b="0" lang="ru-RU"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12240">
                      <a:noFill/>
                      <a:prstDash val="solid"/>
                    </a:lnT>
                    <a:lnB w="12240">
                      <a:noFill/>
                      <a:prstDash val="solid"/>
                    </a:lnB>
                    <a:noFill/>
                  </a:tcPr>
                </a:tc>
                <a:tc>
                  <a:txBody>
                    <a:bodyPr lIns="36000" rIns="36000" anchor="ctr">
                      <a:noAutofit/>
                    </a:bodyPr>
                    <a:p>
                      <a:pPr algn="ctr">
                        <a:lnSpc>
                          <a:spcPct val="100000"/>
                        </a:lnSpc>
                      </a:pPr>
                      <a:r>
                        <a:rPr b="1" lang="ru-RU" sz="1800" spc="-1" strike="noStrike">
                          <a:solidFill>
                            <a:srgbClr val="000000"/>
                          </a:solidFill>
                          <a:latin typeface="Calibri"/>
                        </a:rPr>
                        <a:t>0.0081</a:t>
                      </a:r>
                      <a:endParaRPr b="0" lang="ru-RU" sz="1800" spc="-1" strike="noStrike">
                        <a:solidFill>
                          <a:srgbClr val="000000"/>
                        </a:solidFill>
                        <a:latin typeface="Arial"/>
                      </a:endParaRPr>
                    </a:p>
                  </a:txBody>
                  <a:tcPr anchor="ctr" marL="36000" marR="36000">
                    <a:lnL>
                      <a:noFill/>
                    </a:lnL>
                    <a:lnR w="7200">
                      <a:solidFill>
                        <a:srgbClr val="000000"/>
                      </a:solidFill>
                      <a:prstDash val="solid"/>
                    </a:lnR>
                    <a:lnT w="12240">
                      <a:noFill/>
                      <a:prstDash val="solid"/>
                    </a:lnT>
                    <a:lnB w="12240">
                      <a:noFill/>
                      <a:prstDash val="solid"/>
                    </a:lnB>
                    <a:noFill/>
                  </a:tcPr>
                </a:tc>
                <a:tc>
                  <a:txBody>
                    <a:bodyPr lIns="36000" rIns="36000" anchor="ctr">
                      <a:noAutofit/>
                    </a:bodyPr>
                    <a:p>
                      <a:pPr algn="ctr">
                        <a:lnSpc>
                          <a:spcPct val="100000"/>
                        </a:lnSpc>
                      </a:pPr>
                      <a:r>
                        <a:rPr b="1" lang="ru-RU" sz="1800" spc="-1" strike="noStrike">
                          <a:solidFill>
                            <a:srgbClr val="000000"/>
                          </a:solidFill>
                          <a:latin typeface="Calibri"/>
                        </a:rPr>
                        <a:t>1.0000</a:t>
                      </a:r>
                      <a:endParaRPr b="0" lang="ru-RU"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12240">
                      <a:noFill/>
                      <a:prstDash val="solid"/>
                    </a:lnT>
                    <a:lnB w="12240">
                      <a:noFill/>
                      <a:prstDash val="solid"/>
                    </a:lnB>
                    <a:noFill/>
                  </a:tcPr>
                </a:tc>
                <a:tc>
                  <a:txBody>
                    <a:bodyPr lIns="36000" rIns="36000" anchor="ctr">
                      <a:noAutofit/>
                    </a:bodyPr>
                    <a:p>
                      <a:pPr algn="ctr">
                        <a:lnSpc>
                          <a:spcPct val="100000"/>
                        </a:lnSpc>
                      </a:pPr>
                      <a:r>
                        <a:rPr b="1" lang="ru-RU" sz="1800" spc="-1" strike="noStrike">
                          <a:solidFill>
                            <a:srgbClr val="000000"/>
                          </a:solidFill>
                          <a:latin typeface="Calibri"/>
                        </a:rPr>
                        <a:t>0.1242</a:t>
                      </a:r>
                      <a:endParaRPr b="0" lang="ru-RU"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12240">
                      <a:noFill/>
                      <a:prstDash val="solid"/>
                    </a:lnT>
                    <a:lnB w="12240">
                      <a:noFill/>
                      <a:prstDash val="solid"/>
                    </a:lnB>
                    <a:noFill/>
                  </a:tcPr>
                </a:tc>
              </a:tr>
              <a:tr h="354240">
                <a:tc>
                  <a:txBody>
                    <a:bodyPr lIns="36000" rIns="36000" anchor="ctr">
                      <a:noAutofit/>
                    </a:bodyPr>
                    <a:p>
                      <a:pPr algn="ctr">
                        <a:lnSpc>
                          <a:spcPct val="100000"/>
                        </a:lnSpc>
                      </a:pPr>
                      <a:r>
                        <a:rPr b="1" lang="ru-RU" sz="1800" spc="-1" strike="noStrike">
                          <a:solidFill>
                            <a:srgbClr val="000000"/>
                          </a:solidFill>
                          <a:latin typeface="Calibri"/>
                        </a:rPr>
                        <a:t>MobileNet V3 </a:t>
                      </a:r>
                      <a:endParaRPr b="0" lang="ru-RU" sz="1800" spc="-1" strike="noStrike">
                        <a:solidFill>
                          <a:srgbClr val="000000"/>
                        </a:solidFill>
                        <a:latin typeface="Arial"/>
                      </a:endParaRPr>
                    </a:p>
                  </a:txBody>
                  <a:tcPr anchor="ctr" marL="36000" marR="36000">
                    <a:lnL w="7200">
                      <a:solidFill>
                        <a:srgbClr val="000000"/>
                      </a:solidFill>
                      <a:prstDash val="solid"/>
                    </a:lnL>
                    <a:lnR>
                      <a:noFill/>
                    </a:lnR>
                    <a:lnT w="7200">
                      <a:solidFill>
                        <a:srgbClr val="000000"/>
                      </a:solidFill>
                      <a:prstDash val="solid"/>
                    </a:lnT>
                    <a:lnB w="7200">
                      <a:solidFill>
                        <a:srgbClr val="000000"/>
                      </a:solidFill>
                      <a:prstDash val="solid"/>
                    </a:lnB>
                    <a:solidFill>
                      <a:srgbClr val="dddddd"/>
                    </a:solidFill>
                  </a:tcPr>
                </a:tc>
                <a:tc>
                  <a:txBody>
                    <a:bodyPr lIns="36000" rIns="36000" anchor="ctr">
                      <a:noAutofit/>
                    </a:bodyPr>
                    <a:p>
                      <a:pPr algn="ctr">
                        <a:lnSpc>
                          <a:spcPct val="100000"/>
                        </a:lnSpc>
                      </a:pPr>
                      <a:r>
                        <a:rPr b="1" lang="ru-RU" sz="1800" spc="-1" strike="noStrike">
                          <a:solidFill>
                            <a:srgbClr val="000000"/>
                          </a:solidFill>
                          <a:latin typeface="Calibri"/>
                        </a:rPr>
                        <a:t>0.0255</a:t>
                      </a:r>
                      <a:endParaRPr b="0" lang="ru-RU"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dddddd"/>
                    </a:solidFill>
                  </a:tcPr>
                </a:tc>
                <a:tc>
                  <a:txBody>
                    <a:bodyPr lIns="36000" rIns="36000" anchor="ctr">
                      <a:noAutofit/>
                    </a:bodyPr>
                    <a:p>
                      <a:pPr algn="ctr">
                        <a:lnSpc>
                          <a:spcPct val="100000"/>
                        </a:lnSpc>
                      </a:pPr>
                      <a:r>
                        <a:rPr b="1" lang="ru-RU" sz="1800" spc="-1" strike="noStrike">
                          <a:solidFill>
                            <a:srgbClr val="000000"/>
                          </a:solidFill>
                          <a:latin typeface="Calibri"/>
                        </a:rPr>
                        <a:t>0.1383</a:t>
                      </a:r>
                      <a:endParaRPr b="0" lang="ru-RU" sz="1800" spc="-1" strike="noStrike">
                        <a:solidFill>
                          <a:srgbClr val="000000"/>
                        </a:solidFill>
                        <a:latin typeface="Arial"/>
                      </a:endParaRPr>
                    </a:p>
                  </a:txBody>
                  <a:tcPr anchor="ctr" marL="36000" marR="36000">
                    <a:lnL>
                      <a:noFill/>
                    </a:lnL>
                    <a:lnR w="7200">
                      <a:solidFill>
                        <a:srgbClr val="000000"/>
                      </a:solidFill>
                      <a:prstDash val="solid"/>
                    </a:lnR>
                    <a:lnT w="7200">
                      <a:solidFill>
                        <a:srgbClr val="000000"/>
                      </a:solidFill>
                      <a:prstDash val="solid"/>
                    </a:lnT>
                    <a:lnB w="7200">
                      <a:solidFill>
                        <a:srgbClr val="000000"/>
                      </a:solidFill>
                      <a:prstDash val="solid"/>
                    </a:lnB>
                    <a:solidFill>
                      <a:srgbClr val="dddddd"/>
                    </a:solidFill>
                  </a:tcPr>
                </a:tc>
                <a:tc>
                  <a:txBody>
                    <a:bodyPr lIns="36000" rIns="36000" anchor="ctr">
                      <a:noAutofit/>
                    </a:bodyPr>
                    <a:p>
                      <a:pPr algn="ctr">
                        <a:lnSpc>
                          <a:spcPct val="100000"/>
                        </a:lnSpc>
                      </a:pPr>
                      <a:r>
                        <a:rPr b="1" lang="ru-RU" sz="1800" spc="-1" strike="noStrike">
                          <a:solidFill>
                            <a:srgbClr val="000000"/>
                          </a:solidFill>
                          <a:latin typeface="Calibri"/>
                        </a:rPr>
                        <a:t>0.9643</a:t>
                      </a:r>
                      <a:endParaRPr b="0" lang="ru-RU"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dddddd"/>
                    </a:solidFill>
                  </a:tcPr>
                </a:tc>
                <a:tc>
                  <a:txBody>
                    <a:bodyPr lIns="36000" rIns="36000" anchor="ctr">
                      <a:noAutofit/>
                    </a:bodyPr>
                    <a:p>
                      <a:pPr algn="ctr">
                        <a:lnSpc>
                          <a:spcPct val="100000"/>
                        </a:lnSpc>
                      </a:pPr>
                      <a:r>
                        <a:rPr b="1" lang="ru-RU" sz="1800" spc="-1" strike="noStrike">
                          <a:solidFill>
                            <a:srgbClr val="000000"/>
                          </a:solidFill>
                          <a:latin typeface="Calibri"/>
                        </a:rPr>
                        <a:t>0.1490</a:t>
                      </a:r>
                      <a:endParaRPr b="0" lang="ru-RU"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dddddd"/>
                    </a:solidFill>
                  </a:tcPr>
                </a:tc>
              </a:tr>
              <a:tr h="354240">
                <a:tc>
                  <a:txBody>
                    <a:bodyPr lIns="36000" rIns="36000" anchor="ctr">
                      <a:noAutofit/>
                    </a:bodyPr>
                    <a:p>
                      <a:pPr algn="ctr">
                        <a:lnSpc>
                          <a:spcPct val="100000"/>
                        </a:lnSpc>
                      </a:pPr>
                      <a:r>
                        <a:rPr b="1" lang="ru-RU" sz="1800" spc="-1" strike="noStrike">
                          <a:solidFill>
                            <a:srgbClr val="000000"/>
                          </a:solidFill>
                          <a:latin typeface="Calibri"/>
                        </a:rPr>
                        <a:t>ShuffleNet_V2 </a:t>
                      </a:r>
                      <a:endParaRPr b="0" lang="ru-RU" sz="1800" spc="-1" strike="noStrike">
                        <a:solidFill>
                          <a:srgbClr val="000000"/>
                        </a:solidFill>
                        <a:latin typeface="Arial"/>
                      </a:endParaRPr>
                    </a:p>
                  </a:txBody>
                  <a:tcPr anchor="ctr" marL="36000" marR="36000">
                    <a:lnL w="7200">
                      <a:solidFill>
                        <a:srgbClr val="000000"/>
                      </a:solidFill>
                      <a:prstDash val="solid"/>
                    </a:lnL>
                    <a:lnR>
                      <a:noFill/>
                    </a:lnR>
                    <a:lnT w="12240">
                      <a:noFill/>
                      <a:prstDash val="solid"/>
                    </a:lnT>
                    <a:lnB w="720">
                      <a:solidFill>
                        <a:srgbClr val="000000"/>
                      </a:solidFill>
                      <a:prstDash val="solid"/>
                    </a:lnB>
                    <a:noFill/>
                  </a:tcPr>
                </a:tc>
                <a:tc>
                  <a:txBody>
                    <a:bodyPr lIns="36000" rIns="36000" anchor="ctr">
                      <a:noAutofit/>
                    </a:bodyPr>
                    <a:p>
                      <a:pPr algn="ctr">
                        <a:lnSpc>
                          <a:spcPct val="100000"/>
                        </a:lnSpc>
                      </a:pPr>
                      <a:r>
                        <a:rPr b="1" lang="ru-RU" sz="1800" spc="-1" strike="noStrike">
                          <a:solidFill>
                            <a:srgbClr val="000000"/>
                          </a:solidFill>
                          <a:latin typeface="Calibri"/>
                        </a:rPr>
                        <a:t>0.0385</a:t>
                      </a:r>
                      <a:endParaRPr b="0" lang="ru-RU"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12240">
                      <a:noFill/>
                      <a:prstDash val="solid"/>
                    </a:lnT>
                    <a:lnB w="720">
                      <a:solidFill>
                        <a:srgbClr val="000000"/>
                      </a:solidFill>
                      <a:prstDash val="solid"/>
                    </a:lnB>
                    <a:noFill/>
                  </a:tcPr>
                </a:tc>
                <a:tc>
                  <a:txBody>
                    <a:bodyPr lIns="36000" rIns="36000" anchor="ctr">
                      <a:noAutofit/>
                    </a:bodyPr>
                    <a:p>
                      <a:pPr algn="ctr">
                        <a:lnSpc>
                          <a:spcPct val="100000"/>
                        </a:lnSpc>
                      </a:pPr>
                      <a:r>
                        <a:rPr b="1" lang="ru-RU" sz="1800" spc="-1" strike="noStrike">
                          <a:solidFill>
                            <a:srgbClr val="000000"/>
                          </a:solidFill>
                          <a:latin typeface="Calibri"/>
                        </a:rPr>
                        <a:t>0.2992</a:t>
                      </a:r>
                      <a:endParaRPr b="0" lang="ru-RU" sz="1800" spc="-1" strike="noStrike">
                        <a:solidFill>
                          <a:srgbClr val="000000"/>
                        </a:solidFill>
                        <a:latin typeface="Arial"/>
                      </a:endParaRPr>
                    </a:p>
                  </a:txBody>
                  <a:tcPr anchor="ctr" marL="36000" marR="36000">
                    <a:lnL>
                      <a:noFill/>
                    </a:lnL>
                    <a:lnR w="7200">
                      <a:solidFill>
                        <a:srgbClr val="000000"/>
                      </a:solidFill>
                      <a:prstDash val="solid"/>
                    </a:lnR>
                    <a:lnT w="12240">
                      <a:noFill/>
                      <a:prstDash val="solid"/>
                    </a:lnT>
                    <a:lnB w="720">
                      <a:solidFill>
                        <a:srgbClr val="000000"/>
                      </a:solidFill>
                      <a:prstDash val="solid"/>
                    </a:lnB>
                    <a:noFill/>
                  </a:tcPr>
                </a:tc>
                <a:tc>
                  <a:txBody>
                    <a:bodyPr lIns="36000" rIns="36000" anchor="ctr">
                      <a:noAutofit/>
                    </a:bodyPr>
                    <a:p>
                      <a:pPr algn="ctr">
                        <a:lnSpc>
                          <a:spcPct val="100000"/>
                        </a:lnSpc>
                      </a:pPr>
                      <a:r>
                        <a:rPr b="1" lang="ru-RU" sz="1800" spc="-1" strike="noStrike">
                          <a:solidFill>
                            <a:srgbClr val="000000"/>
                          </a:solidFill>
                          <a:latin typeface="Calibri"/>
                        </a:rPr>
                        <a:t>0.8750</a:t>
                      </a:r>
                      <a:endParaRPr b="0" lang="ru-RU"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12240">
                      <a:noFill/>
                      <a:prstDash val="solid"/>
                    </a:lnT>
                    <a:lnB w="720">
                      <a:solidFill>
                        <a:srgbClr val="000000"/>
                      </a:solidFill>
                      <a:prstDash val="solid"/>
                    </a:lnB>
                    <a:noFill/>
                  </a:tcPr>
                </a:tc>
                <a:tc>
                  <a:txBody>
                    <a:bodyPr lIns="36000" rIns="36000" anchor="ctr">
                      <a:noAutofit/>
                    </a:bodyPr>
                    <a:p>
                      <a:pPr algn="ctr">
                        <a:lnSpc>
                          <a:spcPct val="100000"/>
                        </a:lnSpc>
                      </a:pPr>
                      <a:r>
                        <a:rPr b="1" lang="ru-RU" sz="1800" spc="-1" strike="noStrike">
                          <a:solidFill>
                            <a:srgbClr val="000000"/>
                          </a:solidFill>
                          <a:latin typeface="Calibri"/>
                        </a:rPr>
                        <a:t>0.1046</a:t>
                      </a:r>
                      <a:endParaRPr b="0" lang="ru-RU" sz="1800" spc="-1" strike="noStrike">
                        <a:solidFill>
                          <a:srgbClr val="000000"/>
                        </a:solidFill>
                        <a:latin typeface="Arial"/>
                      </a:endParaRPr>
                    </a:p>
                  </a:txBody>
                  <a:tcPr anchor="ctr" marL="36000" marR="36000">
                    <a:lnL w="7200">
                      <a:solidFill>
                        <a:srgbClr val="000000"/>
                      </a:solidFill>
                      <a:prstDash val="solid"/>
                    </a:lnL>
                    <a:lnR w="7200">
                      <a:solidFill>
                        <a:srgbClr val="000000"/>
                      </a:solidFill>
                      <a:prstDash val="solid"/>
                    </a:lnR>
                    <a:lnT w="12240">
                      <a:noFill/>
                      <a:prstDash val="solid"/>
                    </a:lnT>
                    <a:lnB w="720">
                      <a:solidFill>
                        <a:srgbClr val="000000"/>
                      </a:solidFill>
                      <a:prstDash val="solid"/>
                    </a:lnB>
                    <a:noFill/>
                  </a:tcPr>
                </a:tc>
              </a:tr>
            </a:tbl>
          </a:graphicData>
        </a:graphic>
      </p:graphicFrame>
      <p:sp>
        <p:nvSpPr>
          <p:cNvPr id="188" name="TextShape 6"/>
          <p:cNvSpPr/>
          <p:nvPr/>
        </p:nvSpPr>
        <p:spPr>
          <a:xfrm>
            <a:off x="3240000" y="5940000"/>
            <a:ext cx="8099640" cy="456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ru-RU" sz="2400" spc="-1" strike="noStrike">
                <a:solidFill>
                  <a:srgbClr val="ff4500"/>
                </a:solidFill>
                <a:latin typeface="Calibri"/>
                <a:ea typeface="DejaVu Sans"/>
              </a:rPr>
              <a:t>По совокупности факторов выбираем модель </a:t>
            </a:r>
            <a:r>
              <a:rPr b="1" i="1" lang="ru-RU" sz="2400" spc="-1" strike="noStrike">
                <a:solidFill>
                  <a:srgbClr val="000000"/>
                </a:solidFill>
                <a:latin typeface="Calibri"/>
                <a:ea typeface="DejaVu Sans"/>
              </a:rPr>
              <a:t>ResNet34</a:t>
            </a:r>
            <a:endParaRPr b="0" lang="ru-RU"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40"/>
          <p:cNvSpPr/>
          <p:nvPr/>
        </p:nvSpPr>
        <p:spPr>
          <a:xfrm>
            <a:off x="524160" y="333720"/>
            <a:ext cx="10513440" cy="445680"/>
          </a:xfrm>
          <a:prstGeom prst="rect">
            <a:avLst/>
          </a:prstGeom>
          <a:noFill/>
          <a:ln w="0">
            <a:noFill/>
          </a:ln>
        </p:spPr>
        <p:style>
          <a:lnRef idx="0"/>
          <a:fillRef idx="0"/>
          <a:effectRef idx="0"/>
          <a:fontRef idx="minor"/>
        </p:style>
        <p:txBody>
          <a:bodyPr lIns="90000" rIns="90000" tIns="45000" bIns="45000" anchor="ctr">
            <a:normAutofit fontScale="62222"/>
          </a:bodyPr>
          <a:p>
            <a:pPr>
              <a:lnSpc>
                <a:spcPct val="90000"/>
              </a:lnSpc>
            </a:pPr>
            <a:r>
              <a:rPr b="0" lang="ru-RU" sz="4400" spc="-1" strike="noStrike">
                <a:solidFill>
                  <a:srgbClr val="ffffff"/>
                </a:solidFill>
                <a:latin typeface="Calibri Light"/>
                <a:ea typeface="DejaVu Sans"/>
              </a:rPr>
              <a:t>Тестирование лучшей модели</a:t>
            </a:r>
            <a:endParaRPr b="0" lang="ru-RU" sz="4400" spc="-1" strike="noStrike">
              <a:solidFill>
                <a:srgbClr val="000000"/>
              </a:solidFill>
              <a:latin typeface="Arial"/>
            </a:endParaRPr>
          </a:p>
        </p:txBody>
      </p:sp>
      <p:sp>
        <p:nvSpPr>
          <p:cNvPr id="190" name="TextShape 7"/>
          <p:cNvSpPr/>
          <p:nvPr/>
        </p:nvSpPr>
        <p:spPr>
          <a:xfrm>
            <a:off x="2880000" y="5040000"/>
            <a:ext cx="3139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ru-RU" sz="1800" spc="-1" strike="noStrike">
                <a:solidFill>
                  <a:srgbClr val="000000"/>
                </a:solidFill>
                <a:latin typeface="Arial"/>
                <a:ea typeface="DejaVu Sans"/>
              </a:rPr>
              <a:t>+</a:t>
            </a:r>
            <a:endParaRPr b="0" lang="ru-RU" sz="1800" spc="-1" strike="noStrike">
              <a:solidFill>
                <a:srgbClr val="000000"/>
              </a:solidFill>
              <a:latin typeface="Arial"/>
            </a:endParaRPr>
          </a:p>
        </p:txBody>
      </p:sp>
      <p:sp>
        <p:nvSpPr>
          <p:cNvPr id="191" name="TextShape 8"/>
          <p:cNvSpPr/>
          <p:nvPr/>
        </p:nvSpPr>
        <p:spPr>
          <a:xfrm>
            <a:off x="936720" y="1606680"/>
            <a:ext cx="8422920" cy="6390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ru-RU" sz="1800" spc="-1" strike="noStrike">
                <a:solidFill>
                  <a:srgbClr val="ed7d31"/>
                </a:solidFill>
                <a:latin typeface="Calibri"/>
                <a:ea typeface="DejaVu Sans"/>
              </a:rPr>
              <a:t>На тестовой выборке модель </a:t>
            </a:r>
            <a:r>
              <a:rPr b="1" lang="ru-RU" sz="1800" spc="-1" strike="noStrike">
                <a:solidFill>
                  <a:srgbClr val="000000"/>
                </a:solidFill>
                <a:latin typeface="Calibri"/>
                <a:ea typeface="DejaVu Sans"/>
              </a:rPr>
              <a:t>ResNet34</a:t>
            </a:r>
            <a:r>
              <a:rPr b="1" lang="ru-RU" sz="1800" spc="-1" strike="noStrike">
                <a:solidFill>
                  <a:srgbClr val="ed7d31"/>
                </a:solidFill>
                <a:latin typeface="Calibri"/>
                <a:ea typeface="DejaVu Sans"/>
              </a:rPr>
              <a:t> показала следующие результаты:</a:t>
            </a:r>
            <a:endParaRPr b="0" lang="ru-RU" sz="1800" spc="-1" strike="noStrike">
              <a:solidFill>
                <a:srgbClr val="000000"/>
              </a:solidFill>
              <a:latin typeface="Arial"/>
            </a:endParaRPr>
          </a:p>
          <a:p>
            <a:pPr>
              <a:lnSpc>
                <a:spcPct val="100000"/>
              </a:lnSpc>
            </a:pPr>
            <a:r>
              <a:rPr b="1" lang="ru-RU" sz="1800" spc="-1" strike="noStrike">
                <a:solidFill>
                  <a:srgbClr val="000000"/>
                </a:solidFill>
                <a:latin typeface="Calibri"/>
                <a:ea typeface="DejaVu Sans"/>
              </a:rPr>
              <a:t>   </a:t>
            </a:r>
            <a:r>
              <a:rPr b="1" lang="ru-RU" sz="1800" spc="-1" strike="noStrike">
                <a:solidFill>
                  <a:srgbClr val="000000"/>
                </a:solidFill>
                <a:latin typeface="Calibri"/>
                <a:ea typeface="DejaVu Sans"/>
              </a:rPr>
              <a:t>Accuracy:</a:t>
            </a:r>
            <a:r>
              <a:rPr b="1" lang="ru-RU" sz="1800" spc="-1" strike="noStrike">
                <a:solidFill>
                  <a:srgbClr val="ed7d31"/>
                </a:solidFill>
                <a:latin typeface="Calibri"/>
                <a:ea typeface="DejaVu Sans"/>
              </a:rPr>
              <a:t>	</a:t>
            </a:r>
            <a:r>
              <a:rPr b="1" lang="ru-RU" sz="1800" spc="-1" strike="noStrike">
                <a:solidFill>
                  <a:srgbClr val="ed7d31"/>
                </a:solidFill>
                <a:latin typeface="Calibri"/>
                <a:ea typeface="DejaVu Sans"/>
              </a:rPr>
              <a:t>1.0000</a:t>
            </a:r>
            <a:endParaRPr b="0" lang="ru-RU" sz="1800" spc="-1" strike="noStrike">
              <a:solidFill>
                <a:srgbClr val="000000"/>
              </a:solidFill>
              <a:latin typeface="Arial"/>
            </a:endParaRPr>
          </a:p>
        </p:txBody>
      </p:sp>
      <p:pic>
        <p:nvPicPr>
          <p:cNvPr id="192" name="" descr=""/>
          <p:cNvPicPr/>
          <p:nvPr/>
        </p:nvPicPr>
        <p:blipFill>
          <a:blip r:embed="rId1"/>
          <a:stretch/>
        </p:blipFill>
        <p:spPr>
          <a:xfrm>
            <a:off x="360000" y="2531160"/>
            <a:ext cx="5580000" cy="3948840"/>
          </a:xfrm>
          <a:prstGeom prst="rect">
            <a:avLst/>
          </a:prstGeom>
          <a:ln w="0">
            <a:noFill/>
          </a:ln>
        </p:spPr>
      </p:pic>
      <p:pic>
        <p:nvPicPr>
          <p:cNvPr id="193" name="" descr=""/>
          <p:cNvPicPr/>
          <p:nvPr/>
        </p:nvPicPr>
        <p:blipFill>
          <a:blip r:embed="rId2"/>
          <a:stretch/>
        </p:blipFill>
        <p:spPr>
          <a:xfrm>
            <a:off x="6300000" y="2520000"/>
            <a:ext cx="5760000" cy="39600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Green-to-blue"/>
          <p:cNvSpPr txBox="1"/>
          <p:nvPr/>
        </p:nvSpPr>
        <p:spPr>
          <a:xfrm rot="3000">
            <a:off x="2878200" y="2342520"/>
            <a:ext cx="7199640" cy="2516760"/>
          </a:xfrm>
          <a:prstGeom prst="rect">
            <a:avLst/>
          </a:prstGeom>
        </p:spPr>
        <p:txBody>
          <a:bodyPr wrap="none" lIns="94680" rIns="94680" tIns="51480" bIns="51480" anchor="ctr">
            <a:prstTxWarp prst="textWave1">
              <a:avLst>
                <a:gd name="adj1" fmla="val 6481"/>
                <a:gd name="adj2" fmla="val 0"/>
              </a:avLst>
            </a:prstTxWarp>
            <a:noAutofit/>
          </a:bodyPr>
          <a:p>
            <a:pPr>
              <a:lnSpc>
                <a:spcPct val="100000"/>
              </a:lnSpc>
            </a:pPr>
            <a:r>
              <a:rPr b="1" lang="ru-RU" sz="9600" spc="-1" strike="noStrike">
                <a:ln w="19080">
                  <a:noFill/>
                </a:ln>
                <a:gradFill rotWithShape="0">
                  <a:gsLst>
                    <a:gs pos="0">
                      <a:srgbClr val="00a933"/>
                    </a:gs>
                    <a:gs pos="100000">
                      <a:srgbClr val="2a6099"/>
                    </a:gs>
                  </a:gsLst>
                  <a:lin ang="5400000"/>
                </a:gradFill>
                <a:latin typeface="Calibri"/>
                <a:ea typeface="DejaVu Sans"/>
              </a:rPr>
              <a:t>Спасибо за внимание!</a:t>
            </a:r>
            <a:endParaRPr b="0" lang="ru-RU" sz="9600" spc="-1" strike="noStrike">
              <a:ln w="19080">
                <a:noFill/>
              </a:ln>
              <a:gradFill rotWithShape="0">
                <a:gsLst>
                  <a:gs pos="0">
                    <a:srgbClr val="00a933"/>
                  </a:gs>
                  <a:gs pos="100000">
                    <a:srgbClr val="2a6099"/>
                  </a:gs>
                </a:gsLst>
                <a:lin ang="5400000"/>
              </a:gra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222</TotalTime>
  <Application>LibreOffice/24.2.4.2$Windows_X86_64 LibreOffice_project/51a6219feb6075d9a4c46691dcfe0cd9c4fff3c2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2023-02-07T08:15:25Z</dcterms:created>
  <dc:creator>Марина Маркасьян</dc:creator>
  <dc:description/>
  <dc:language>ru-RU</dc:language>
  <cp:lastModifiedBy/>
  <dcterms:modified xsi:type="dcterms:W3CDTF">2024-11-16T16:39:37Z</dcterms:modified>
  <cp:revision>34</cp:revision>
  <dc:subject/>
  <dc:title>NAME OF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LinksUpToDate">
    <vt:bool>0</vt:bool>
  </property>
  <property fmtid="{D5CDD505-2E9C-101B-9397-08002B2CF9AE}" pid="5" name="MMClips">
    <vt:i4>0</vt:i4>
  </property>
  <property fmtid="{D5CDD505-2E9C-101B-9397-08002B2CF9AE}" pid="6" name="Notes">
    <vt:i4>0</vt:i4>
  </property>
  <property fmtid="{D5CDD505-2E9C-101B-9397-08002B2CF9AE}" pid="7" name="PresentationFormat">
    <vt:lpwstr>Widescreen</vt:lpwstr>
  </property>
  <property fmtid="{D5CDD505-2E9C-101B-9397-08002B2CF9AE}" pid="8" name="ScaleCrop">
    <vt:bool>0</vt:bool>
  </property>
  <property fmtid="{D5CDD505-2E9C-101B-9397-08002B2CF9AE}" pid="9" name="ShareDoc">
    <vt:bool>0</vt:bool>
  </property>
  <property fmtid="{D5CDD505-2E9C-101B-9397-08002B2CF9AE}" pid="10" name="Slides">
    <vt:i4>7</vt:i4>
  </property>
</Properties>
</file>