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71" r:id="rId4"/>
    <p:sldId id="267" r:id="rId5"/>
    <p:sldId id="268" r:id="rId6"/>
    <p:sldId id="264" r:id="rId7"/>
    <p:sldId id="272" r:id="rId8"/>
    <p:sldId id="277" r:id="rId9"/>
    <p:sldId id="278" r:id="rId10"/>
    <p:sldId id="273" r:id="rId11"/>
    <p:sldId id="275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BB38-CD99-4B51-80E8-D05D69175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1E703-725E-47A3-925E-484B15DF8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E1A8-D16C-41BC-9DFD-141A4A7B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89C3-0E84-407A-8FDC-33094647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CCC7-837A-45A1-A48F-2E686B6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DD3E-1713-4E65-B635-5F003980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F9A16-80B3-4851-AEE0-C10DF3833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50F9-BF6B-4C37-AB74-73E45836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DB97-34EC-416A-BE01-E1BF21F7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A201-65E8-415F-9F6E-BD276E35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F8387-D827-4482-9160-7329E053F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EBFB-5E25-4CDC-99E6-B84C74C7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9BC6F-A772-4294-97A3-CCEC8AD7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FAC3-2641-4C90-8747-C1C841B0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EC9-B3E4-4515-BEC2-2658FA84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4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5F1-6DA8-43C4-B5E2-83581651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413C-C70A-440C-B319-5806384B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BAC2-BAD5-43AD-AF1B-743FD4BB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6225-16DF-44EE-84A7-E105144F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7041-66B5-4B70-8375-99AA1A90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4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7386-F2F4-49E7-9411-B86B2802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6DB20-D4A1-4CA1-AC08-98D86CC7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ADC0-0B4E-44A3-9718-D1AFFEE2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F590-E041-4F3B-9531-BF99F734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506E-571D-434E-A8AF-A11CFEF8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2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3DAF-9319-4E2B-9C4B-56328EB8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6A6E-E740-45DC-B116-6FFFE075F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BC15-C43E-43E6-9B93-F528E12FA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B1D9D-1AF4-461C-9BA1-208E2511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D72A-43B5-4F9F-84A3-C185946D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A33A-1A15-4DD7-BAC9-B65B4850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9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CF91-2D71-450C-BAB0-A00D42FA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8285-9C6F-4DD1-B426-20C1A64E4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D339-31FA-4392-AC65-CCD798DA1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A6843-33A5-4625-AB4B-A244678B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0BA17-996A-4C00-A220-59B8B7B2C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F9ADA-4084-40A4-AE97-4A7A5618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7A45D-F57B-4FD0-A5CB-B64A3720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1773D-5DCD-4B44-AACF-C4818474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1A1A-1461-43B9-87C2-CC0DC28D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E5391-8825-4180-999E-F05EC431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D9834-931B-41D6-ADFE-8E167283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3B3F6-4AEB-4F3E-9B4D-5A23DA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BD53B-AC36-4FB4-A23C-9A2CC6E7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649E3-EE64-4BD9-9A05-DC76149A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0E319-A681-4837-B29E-7AC93A44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5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90FB-0B8C-404C-B55A-7CAD9205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B603-48AD-4694-BBFD-4405833A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26715-881A-4CA8-843D-3B6D910CE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AAB6A-30C4-4A3A-B6D2-AC6F57F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274-DDA8-4B64-9DEB-FEDBF4BE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2EDA3-03F5-4B69-995E-996F93F2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9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FA5C-3D99-40E8-A159-51C443A0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ABFD7-40EA-44E0-9F8E-F52AF81A0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F9B9F-8BE6-4A1D-BA29-A41E0299A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EBBC3-F811-4032-A4E0-6E7211A4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8461-3594-4820-AFC6-7DA14506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85CB9-98A5-4877-86E2-802B89F8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1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77B1-2073-4C28-A746-92B3AC75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C1E9F-3D28-44A7-93F0-D2BC1F32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F4F4-9A64-4A45-A0EF-AFBC95886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8355-961E-45FF-B3F8-F580EF81B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49EB-CD52-4FB7-A204-AC97CA874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" TargetMode="External"/><Relationship Id="rId2" Type="http://schemas.openxmlformats.org/officeDocument/2006/relationships/hyperlink" Target="https://www.techtarge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ribd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409D-301B-40CB-A190-AFC82CC26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52" y="0"/>
            <a:ext cx="10313896" cy="2796988"/>
          </a:xfrm>
        </p:spPr>
        <p:txBody>
          <a:bodyPr/>
          <a:lstStyle/>
          <a:p>
            <a:pPr algn="ctr"/>
            <a:r>
              <a:rPr lang="en-GB" dirty="0"/>
              <a:t>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[CRM]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33817-F9B3-4107-9EAC-382F3FD9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8" y="5338482"/>
            <a:ext cx="9708778" cy="1089212"/>
          </a:xfrm>
        </p:spPr>
        <p:txBody>
          <a:bodyPr>
            <a:normAutofit fontScale="92500"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                                                    Presented By                                                                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smt.Betty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James                                                                     Jyothi R     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406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2E47D0-AB04-4B5C-9CE0-5A7A07C18C86}"/>
              </a:ext>
            </a:extLst>
          </p:cNvPr>
          <p:cNvSpPr/>
          <p:nvPr/>
        </p:nvSpPr>
        <p:spPr>
          <a:xfrm>
            <a:off x="1667435" y="3136612"/>
            <a:ext cx="7073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6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133BC6F-F441-4030-9A9B-185766BD31D3}"/>
              </a:ext>
            </a:extLst>
          </p:cNvPr>
          <p:cNvSpPr/>
          <p:nvPr/>
        </p:nvSpPr>
        <p:spPr>
          <a:xfrm>
            <a:off x="2210959" y="428616"/>
            <a:ext cx="1750374" cy="510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customer_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B7B7C-B3AF-4D5D-83C5-0A3B17189A2D}"/>
              </a:ext>
            </a:extLst>
          </p:cNvPr>
          <p:cNvCxnSpPr>
            <a:cxnSpLocks/>
          </p:cNvCxnSpPr>
          <p:nvPr/>
        </p:nvCxnSpPr>
        <p:spPr>
          <a:xfrm>
            <a:off x="2952176" y="912272"/>
            <a:ext cx="335335" cy="94889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30877-9F81-487C-8A02-5E32955B1DB1}"/>
              </a:ext>
            </a:extLst>
          </p:cNvPr>
          <p:cNvCxnSpPr/>
          <p:nvPr/>
        </p:nvCxnSpPr>
        <p:spPr>
          <a:xfrm>
            <a:off x="2233341" y="839568"/>
            <a:ext cx="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67BAF-3A35-4CE3-BE24-25A6F870FBB4}"/>
              </a:ext>
            </a:extLst>
          </p:cNvPr>
          <p:cNvCxnSpPr>
            <a:cxnSpLocks/>
          </p:cNvCxnSpPr>
          <p:nvPr/>
        </p:nvCxnSpPr>
        <p:spPr>
          <a:xfrm>
            <a:off x="1814006" y="868063"/>
            <a:ext cx="700376" cy="94889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92A81-5010-45A0-85B4-6AD04AF2417A}"/>
              </a:ext>
            </a:extLst>
          </p:cNvPr>
          <p:cNvCxnSpPr/>
          <p:nvPr/>
        </p:nvCxnSpPr>
        <p:spPr>
          <a:xfrm>
            <a:off x="1048870" y="533648"/>
            <a:ext cx="1" cy="4457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96DD76-002B-48CE-859B-C422A5393CEA}"/>
              </a:ext>
            </a:extLst>
          </p:cNvPr>
          <p:cNvCxnSpPr>
            <a:cxnSpLocks/>
          </p:cNvCxnSpPr>
          <p:nvPr/>
        </p:nvCxnSpPr>
        <p:spPr>
          <a:xfrm>
            <a:off x="1564077" y="1495970"/>
            <a:ext cx="1005440" cy="33283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E875BB-38AD-41FB-AD14-7480AFD79A19}"/>
              </a:ext>
            </a:extLst>
          </p:cNvPr>
          <p:cNvCxnSpPr>
            <a:cxnSpLocks/>
          </p:cNvCxnSpPr>
          <p:nvPr/>
        </p:nvCxnSpPr>
        <p:spPr>
          <a:xfrm flipV="1">
            <a:off x="2043953" y="2151529"/>
            <a:ext cx="322729" cy="19834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AC81F8-568B-4482-9D49-FBA1C4AC3CA9}"/>
              </a:ext>
            </a:extLst>
          </p:cNvPr>
          <p:cNvCxnSpPr/>
          <p:nvPr/>
        </p:nvCxnSpPr>
        <p:spPr>
          <a:xfrm flipH="1">
            <a:off x="1829929" y="805953"/>
            <a:ext cx="3921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87DEAF2-4861-461E-92AD-6E575584D895}"/>
              </a:ext>
            </a:extLst>
          </p:cNvPr>
          <p:cNvSpPr/>
          <p:nvPr/>
        </p:nvSpPr>
        <p:spPr>
          <a:xfrm>
            <a:off x="52833" y="1083739"/>
            <a:ext cx="1570216" cy="657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Customer_ name 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E960BF-E750-4FB1-8054-CFE7975EEDC5}"/>
              </a:ext>
            </a:extLst>
          </p:cNvPr>
          <p:cNvSpPr/>
          <p:nvPr/>
        </p:nvSpPr>
        <p:spPr>
          <a:xfrm>
            <a:off x="242048" y="2067485"/>
            <a:ext cx="1815352" cy="84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_type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FA283-A782-47C4-AF7F-C05DB49ECE1F}"/>
              </a:ext>
            </a:extLst>
          </p:cNvPr>
          <p:cNvSpPr/>
          <p:nvPr/>
        </p:nvSpPr>
        <p:spPr>
          <a:xfrm>
            <a:off x="2349018" y="1768285"/>
            <a:ext cx="1385048" cy="8471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9681C1-6261-4E55-B809-4827B4B5BFDD}"/>
              </a:ext>
            </a:extLst>
          </p:cNvPr>
          <p:cNvSpPr/>
          <p:nvPr/>
        </p:nvSpPr>
        <p:spPr>
          <a:xfrm>
            <a:off x="367055" y="269812"/>
            <a:ext cx="1758180" cy="67148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_address</a:t>
            </a:r>
            <a:endParaRPr lang="en-IN" dirty="0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1E2D570F-9A16-4D2B-8E4E-C0C0C9234666}"/>
              </a:ext>
            </a:extLst>
          </p:cNvPr>
          <p:cNvSpPr/>
          <p:nvPr/>
        </p:nvSpPr>
        <p:spPr>
          <a:xfrm>
            <a:off x="4881282" y="1495970"/>
            <a:ext cx="995083" cy="127623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997A26-E9E1-4841-B1E1-A9F429AC07C1}"/>
              </a:ext>
            </a:extLst>
          </p:cNvPr>
          <p:cNvCxnSpPr>
            <a:stCxn id="25" idx="3"/>
          </p:cNvCxnSpPr>
          <p:nvPr/>
        </p:nvCxnSpPr>
        <p:spPr>
          <a:xfrm flipV="1">
            <a:off x="3734066" y="2151529"/>
            <a:ext cx="1147216" cy="4033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18FFB69-61FE-4C31-B4F2-0EF21443BB24}"/>
              </a:ext>
            </a:extLst>
          </p:cNvPr>
          <p:cNvSpPr/>
          <p:nvPr/>
        </p:nvSpPr>
        <p:spPr>
          <a:xfrm>
            <a:off x="4079611" y="415169"/>
            <a:ext cx="1750374" cy="7681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contact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368434-09E8-4D97-925F-A626696F98CD}"/>
              </a:ext>
            </a:extLst>
          </p:cNvPr>
          <p:cNvCxnSpPr>
            <a:cxnSpLocks/>
          </p:cNvCxnSpPr>
          <p:nvPr/>
        </p:nvCxnSpPr>
        <p:spPr>
          <a:xfrm flipH="1">
            <a:off x="3645596" y="912650"/>
            <a:ext cx="594428" cy="84716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0F135F7-3E99-48BF-8524-88C81B0554B1}"/>
              </a:ext>
            </a:extLst>
          </p:cNvPr>
          <p:cNvSpPr/>
          <p:nvPr/>
        </p:nvSpPr>
        <p:spPr>
          <a:xfrm>
            <a:off x="7866529" y="1807612"/>
            <a:ext cx="3005246" cy="608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8B5DEB-B7E6-45C1-BE3A-32A6A61FD8EF}"/>
              </a:ext>
            </a:extLst>
          </p:cNvPr>
          <p:cNvCxnSpPr>
            <a:stCxn id="30" idx="3"/>
          </p:cNvCxnSpPr>
          <p:nvPr/>
        </p:nvCxnSpPr>
        <p:spPr>
          <a:xfrm flipV="1">
            <a:off x="5876365" y="2067485"/>
            <a:ext cx="1990164" cy="6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E9E964A-6992-4364-B9E3-8A87ED9AD129}"/>
              </a:ext>
            </a:extLst>
          </p:cNvPr>
          <p:cNvSpPr/>
          <p:nvPr/>
        </p:nvSpPr>
        <p:spPr>
          <a:xfrm>
            <a:off x="6274003" y="446497"/>
            <a:ext cx="1750373" cy="6551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Service_ no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BB91EE7-DE20-48BA-A04F-6A6F87C0BBD3}"/>
              </a:ext>
            </a:extLst>
          </p:cNvPr>
          <p:cNvSpPr/>
          <p:nvPr/>
        </p:nvSpPr>
        <p:spPr>
          <a:xfrm>
            <a:off x="8364071" y="187894"/>
            <a:ext cx="1519517" cy="6516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name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B2AD65-F798-46B2-9276-60E980D5B50C}"/>
              </a:ext>
            </a:extLst>
          </p:cNvPr>
          <p:cNvSpPr/>
          <p:nvPr/>
        </p:nvSpPr>
        <p:spPr>
          <a:xfrm>
            <a:off x="9934570" y="8013"/>
            <a:ext cx="1622404" cy="1067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Service_ amt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17294-0597-4D6E-B800-446F2869C005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7149190" y="1101620"/>
            <a:ext cx="787338" cy="70331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B8906C-8850-46E4-99BE-927A62E8674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100455" y="812703"/>
            <a:ext cx="268697" cy="99490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731F71-622D-4264-9D05-A7F7909D59E2}"/>
              </a:ext>
            </a:extLst>
          </p:cNvPr>
          <p:cNvCxnSpPr>
            <a:cxnSpLocks/>
          </p:cNvCxnSpPr>
          <p:nvPr/>
        </p:nvCxnSpPr>
        <p:spPr>
          <a:xfrm flipH="1">
            <a:off x="9823588" y="994412"/>
            <a:ext cx="646987" cy="86675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83A5626-9610-4478-B081-44BC47B1793D}"/>
              </a:ext>
            </a:extLst>
          </p:cNvPr>
          <p:cNvSpPr/>
          <p:nvPr/>
        </p:nvSpPr>
        <p:spPr>
          <a:xfrm>
            <a:off x="2032153" y="4773679"/>
            <a:ext cx="1562116" cy="672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7A622A-85EA-43F3-9558-DE351048AD2C}"/>
              </a:ext>
            </a:extLst>
          </p:cNvPr>
          <p:cNvSpPr/>
          <p:nvPr/>
        </p:nvSpPr>
        <p:spPr>
          <a:xfrm>
            <a:off x="1829929" y="3271009"/>
            <a:ext cx="1868652" cy="8942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_ id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D0F6B5-ACDE-4AC3-8028-BE1C1E6FD75B}"/>
              </a:ext>
            </a:extLst>
          </p:cNvPr>
          <p:cNvSpPr/>
          <p:nvPr/>
        </p:nvSpPr>
        <p:spPr>
          <a:xfrm>
            <a:off x="52834" y="3684494"/>
            <a:ext cx="1962900" cy="657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_ role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32C6A3-626C-410D-81CC-BECEDD9D4A0D}"/>
              </a:ext>
            </a:extLst>
          </p:cNvPr>
          <p:cNvSpPr/>
          <p:nvPr/>
        </p:nvSpPr>
        <p:spPr>
          <a:xfrm>
            <a:off x="81053" y="5096474"/>
            <a:ext cx="1816308" cy="699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Admin_ name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D4C2EB-69AF-4C19-B9D2-9048CA4202C4}"/>
              </a:ext>
            </a:extLst>
          </p:cNvPr>
          <p:cNvCxnSpPr>
            <a:stCxn id="52" idx="4"/>
          </p:cNvCxnSpPr>
          <p:nvPr/>
        </p:nvCxnSpPr>
        <p:spPr>
          <a:xfrm>
            <a:off x="2764255" y="4165238"/>
            <a:ext cx="28221" cy="60511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383A99-B75E-4553-86D4-CD8D23428096}"/>
              </a:ext>
            </a:extLst>
          </p:cNvPr>
          <p:cNvCxnSpPr>
            <a:stCxn id="53" idx="4"/>
          </p:cNvCxnSpPr>
          <p:nvPr/>
        </p:nvCxnSpPr>
        <p:spPr>
          <a:xfrm>
            <a:off x="1034284" y="4341655"/>
            <a:ext cx="1023116" cy="62031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DA644C-4817-4E55-B95A-A341D4FD05F2}"/>
              </a:ext>
            </a:extLst>
          </p:cNvPr>
          <p:cNvCxnSpPr>
            <a:cxnSpLocks/>
            <a:stCxn id="54" idx="7"/>
          </p:cNvCxnSpPr>
          <p:nvPr/>
        </p:nvCxnSpPr>
        <p:spPr>
          <a:xfrm>
            <a:off x="1631369" y="5198858"/>
            <a:ext cx="412584" cy="519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E9311B94-2354-4483-A3D1-00ED8F4169CC}"/>
              </a:ext>
            </a:extLst>
          </p:cNvPr>
          <p:cNvSpPr/>
          <p:nvPr/>
        </p:nvSpPr>
        <p:spPr>
          <a:xfrm>
            <a:off x="4592138" y="4612341"/>
            <a:ext cx="1907698" cy="931459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473CDC-1B49-45A9-8730-E26463190B09}"/>
              </a:ext>
            </a:extLst>
          </p:cNvPr>
          <p:cNvSpPr/>
          <p:nvPr/>
        </p:nvSpPr>
        <p:spPr>
          <a:xfrm>
            <a:off x="7866529" y="4633634"/>
            <a:ext cx="1203512" cy="6089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B06289-28D3-46B4-9662-66A8A286C183}"/>
              </a:ext>
            </a:extLst>
          </p:cNvPr>
          <p:cNvSpPr/>
          <p:nvPr/>
        </p:nvSpPr>
        <p:spPr>
          <a:xfrm>
            <a:off x="6102800" y="3684494"/>
            <a:ext cx="1868652" cy="65716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Website_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06B97A9-E68C-4FC9-ADCB-D9E56239DA55}"/>
              </a:ext>
            </a:extLst>
          </p:cNvPr>
          <p:cNvSpPr/>
          <p:nvPr/>
        </p:nvSpPr>
        <p:spPr>
          <a:xfrm>
            <a:off x="7417815" y="3111196"/>
            <a:ext cx="1684765" cy="6052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Contact_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IN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0618D83-8837-4CE1-834B-8681C74FCD72}"/>
              </a:ext>
            </a:extLst>
          </p:cNvPr>
          <p:cNvSpPr/>
          <p:nvPr/>
        </p:nvSpPr>
        <p:spPr>
          <a:xfrm>
            <a:off x="6287156" y="5603439"/>
            <a:ext cx="1907698" cy="6089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_  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A95285-B761-4752-AB49-44E9D4F92442}"/>
              </a:ext>
            </a:extLst>
          </p:cNvPr>
          <p:cNvCxnSpPr>
            <a:cxnSpLocks/>
          </p:cNvCxnSpPr>
          <p:nvPr/>
        </p:nvCxnSpPr>
        <p:spPr>
          <a:xfrm>
            <a:off x="8037620" y="3645844"/>
            <a:ext cx="732396" cy="98779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44F4EA-16F3-4B72-9D47-AFF0D0C80129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7037126" y="4341655"/>
            <a:ext cx="829402" cy="41632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7F6DFC-3A99-497F-A499-D0AD7BAFE826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6499836" y="4938121"/>
            <a:ext cx="1366693" cy="13995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463184-BAAF-4D42-B9C6-1A3EDB8E1D91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594269" y="5078071"/>
            <a:ext cx="997869" cy="3178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163E01-E5A3-4847-950D-9679379B69BF}"/>
              </a:ext>
            </a:extLst>
          </p:cNvPr>
          <p:cNvCxnSpPr>
            <a:cxnSpLocks/>
            <a:stCxn id="66" idx="0"/>
            <a:endCxn id="66" idx="0"/>
          </p:cNvCxnSpPr>
          <p:nvPr/>
        </p:nvCxnSpPr>
        <p:spPr>
          <a:xfrm>
            <a:off x="7241005" y="5603439"/>
            <a:ext cx="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69F2026-D1D5-4F22-819A-D4FC97AF351B}"/>
              </a:ext>
            </a:extLst>
          </p:cNvPr>
          <p:cNvCxnSpPr>
            <a:cxnSpLocks/>
          </p:cNvCxnSpPr>
          <p:nvPr/>
        </p:nvCxnSpPr>
        <p:spPr>
          <a:xfrm flipV="1">
            <a:off x="7308239" y="5230906"/>
            <a:ext cx="558289" cy="37253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Diamond 93">
            <a:extLst>
              <a:ext uri="{FF2B5EF4-FFF2-40B4-BE49-F238E27FC236}">
                <a16:creationId xmlns:a16="http://schemas.microsoft.com/office/drawing/2014/main" id="{9EDCD81A-1A3A-4E4E-B8A1-72341D97C1E7}"/>
              </a:ext>
            </a:extLst>
          </p:cNvPr>
          <p:cNvSpPr/>
          <p:nvPr/>
        </p:nvSpPr>
        <p:spPr>
          <a:xfrm>
            <a:off x="9659372" y="4277878"/>
            <a:ext cx="1622404" cy="1265922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497F2A4-FEAA-4735-ABE7-5AE504589014}"/>
              </a:ext>
            </a:extLst>
          </p:cNvPr>
          <p:cNvCxnSpPr>
            <a:stCxn id="63" idx="3"/>
            <a:endCxn id="94" idx="1"/>
          </p:cNvCxnSpPr>
          <p:nvPr/>
        </p:nvCxnSpPr>
        <p:spPr>
          <a:xfrm flipV="1">
            <a:off x="9070041" y="4910839"/>
            <a:ext cx="589331" cy="27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10B79B3-01B2-4CAF-BE31-A10C3552CCCA}"/>
              </a:ext>
            </a:extLst>
          </p:cNvPr>
          <p:cNvCxnSpPr>
            <a:cxnSpLocks/>
          </p:cNvCxnSpPr>
          <p:nvPr/>
        </p:nvCxnSpPr>
        <p:spPr>
          <a:xfrm>
            <a:off x="11157716" y="2250701"/>
            <a:ext cx="0" cy="6377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6212A04-8A65-4F44-A9E8-8E024840A0D1}"/>
              </a:ext>
            </a:extLst>
          </p:cNvPr>
          <p:cNvCxnSpPr>
            <a:cxnSpLocks/>
          </p:cNvCxnSpPr>
          <p:nvPr/>
        </p:nvCxnSpPr>
        <p:spPr>
          <a:xfrm>
            <a:off x="10465889" y="2416586"/>
            <a:ext cx="0" cy="1861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506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9EA4-60CA-46B8-A536-6B432A03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53" y="2766218"/>
            <a:ext cx="10515600" cy="1325563"/>
          </a:xfrm>
        </p:spPr>
        <p:txBody>
          <a:bodyPr/>
          <a:lstStyle/>
          <a:p>
            <a:r>
              <a:rPr lang="en-GB" dirty="0"/>
              <a:t>                         USECASE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66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014F-10CE-416D-8DC7-8D76024D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53720"/>
            <a:ext cx="9619129" cy="7871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71A0F-2165-450B-8E37-927284C1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048871"/>
            <a:ext cx="11510681" cy="545950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6ECBB7-3B06-4E8E-AF33-4450C06BDE3B}"/>
              </a:ext>
            </a:extLst>
          </p:cNvPr>
          <p:cNvSpPr/>
          <p:nvPr/>
        </p:nvSpPr>
        <p:spPr>
          <a:xfrm>
            <a:off x="921135" y="2272552"/>
            <a:ext cx="497517" cy="4706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49C5B8-EDDA-493F-BE7A-AA3EEDAA3412}"/>
              </a:ext>
            </a:extLst>
          </p:cNvPr>
          <p:cNvCxnSpPr/>
          <p:nvPr/>
        </p:nvCxnSpPr>
        <p:spPr>
          <a:xfrm>
            <a:off x="1169894" y="2743200"/>
            <a:ext cx="0" cy="5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E012E-C918-4426-89EC-C019332E50B8}"/>
              </a:ext>
            </a:extLst>
          </p:cNvPr>
          <p:cNvCxnSpPr/>
          <p:nvPr/>
        </p:nvCxnSpPr>
        <p:spPr>
          <a:xfrm>
            <a:off x="900953" y="2971800"/>
            <a:ext cx="497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55BEA-2A3E-4609-AC05-3F1AE07E8635}"/>
              </a:ext>
            </a:extLst>
          </p:cNvPr>
          <p:cNvCxnSpPr/>
          <p:nvPr/>
        </p:nvCxnSpPr>
        <p:spPr>
          <a:xfrm flipH="1">
            <a:off x="900953" y="3281082"/>
            <a:ext cx="268941" cy="14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52E4AB-A159-4A43-9642-B822AB27C426}"/>
              </a:ext>
            </a:extLst>
          </p:cNvPr>
          <p:cNvCxnSpPr>
            <a:cxnSpLocks/>
          </p:cNvCxnSpPr>
          <p:nvPr/>
        </p:nvCxnSpPr>
        <p:spPr>
          <a:xfrm>
            <a:off x="1196788" y="3281082"/>
            <a:ext cx="201706" cy="14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BBCA5B-D743-4BE6-A06D-B2B4EFCAA401}"/>
              </a:ext>
            </a:extLst>
          </p:cNvPr>
          <p:cNvSpPr/>
          <p:nvPr/>
        </p:nvSpPr>
        <p:spPr>
          <a:xfrm>
            <a:off x="11022106" y="2124635"/>
            <a:ext cx="497517" cy="4706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112D2-7327-4707-8929-85819616D8B9}"/>
              </a:ext>
            </a:extLst>
          </p:cNvPr>
          <p:cNvCxnSpPr>
            <a:cxnSpLocks/>
          </p:cNvCxnSpPr>
          <p:nvPr/>
        </p:nvCxnSpPr>
        <p:spPr>
          <a:xfrm>
            <a:off x="11270864" y="2595283"/>
            <a:ext cx="0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4B5434-4C23-427B-BF52-75CA7CCD28BB}"/>
              </a:ext>
            </a:extLst>
          </p:cNvPr>
          <p:cNvCxnSpPr/>
          <p:nvPr/>
        </p:nvCxnSpPr>
        <p:spPr>
          <a:xfrm>
            <a:off x="11022106" y="2837329"/>
            <a:ext cx="497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13006C-05F5-4DFF-A81D-B4399DB9F261}"/>
              </a:ext>
            </a:extLst>
          </p:cNvPr>
          <p:cNvCxnSpPr/>
          <p:nvPr/>
        </p:nvCxnSpPr>
        <p:spPr>
          <a:xfrm flipH="1">
            <a:off x="11022106" y="3281082"/>
            <a:ext cx="248758" cy="14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5922756-D8D2-46ED-A536-BBCD21528500}"/>
              </a:ext>
            </a:extLst>
          </p:cNvPr>
          <p:cNvCxnSpPr>
            <a:cxnSpLocks/>
          </p:cNvCxnSpPr>
          <p:nvPr/>
        </p:nvCxnSpPr>
        <p:spPr>
          <a:xfrm>
            <a:off x="11270864" y="3281082"/>
            <a:ext cx="248758" cy="14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567451-F392-4CAE-9733-BE804CFE58EB}"/>
              </a:ext>
            </a:extLst>
          </p:cNvPr>
          <p:cNvSpPr/>
          <p:nvPr/>
        </p:nvSpPr>
        <p:spPr>
          <a:xfrm>
            <a:off x="900953" y="3437032"/>
            <a:ext cx="4509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Admin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C1801-6073-4963-8F7C-EC74A5F04DB8}"/>
              </a:ext>
            </a:extLst>
          </p:cNvPr>
          <p:cNvSpPr/>
          <p:nvPr/>
        </p:nvSpPr>
        <p:spPr>
          <a:xfrm>
            <a:off x="10861843" y="3437032"/>
            <a:ext cx="106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user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1122BB-E928-4EA2-A04D-8FB173C8E266}"/>
              </a:ext>
            </a:extLst>
          </p:cNvPr>
          <p:cNvSpPr/>
          <p:nvPr/>
        </p:nvSpPr>
        <p:spPr>
          <a:xfrm>
            <a:off x="5227451" y="1163170"/>
            <a:ext cx="1658467" cy="6857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Login 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811BAB-C58C-4CBC-B760-D63FDCBEDDCA}"/>
              </a:ext>
            </a:extLst>
          </p:cNvPr>
          <p:cNvSpPr/>
          <p:nvPr/>
        </p:nvSpPr>
        <p:spPr>
          <a:xfrm>
            <a:off x="5307142" y="5350803"/>
            <a:ext cx="1810796" cy="716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A00C2B-B4E9-406F-84CD-EE72E815439F}"/>
              </a:ext>
            </a:extLst>
          </p:cNvPr>
          <p:cNvSpPr/>
          <p:nvPr/>
        </p:nvSpPr>
        <p:spPr>
          <a:xfrm>
            <a:off x="5227450" y="1963268"/>
            <a:ext cx="1658467" cy="704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Input customer data</a:t>
            </a:r>
            <a:endParaRPr lang="en-IN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B6856E-3B15-40C3-A6B0-214B4A51C1C3}"/>
              </a:ext>
            </a:extLst>
          </p:cNvPr>
          <p:cNvSpPr/>
          <p:nvPr/>
        </p:nvSpPr>
        <p:spPr>
          <a:xfrm>
            <a:off x="5256688" y="2788900"/>
            <a:ext cx="1700975" cy="6481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customer</a:t>
            </a:r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C9FD61-4A70-4B4A-89AC-E2CB08FCD923}"/>
              </a:ext>
            </a:extLst>
          </p:cNvPr>
          <p:cNvSpPr/>
          <p:nvPr/>
        </p:nvSpPr>
        <p:spPr>
          <a:xfrm>
            <a:off x="5277942" y="3546312"/>
            <a:ext cx="1658466" cy="7422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 customer details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26F4CF-A596-47A0-9592-67FAFA98BC4B}"/>
              </a:ext>
            </a:extLst>
          </p:cNvPr>
          <p:cNvSpPr/>
          <p:nvPr/>
        </p:nvSpPr>
        <p:spPr>
          <a:xfrm>
            <a:off x="5266765" y="4448558"/>
            <a:ext cx="1810796" cy="7422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 Employee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A6FA1E-D0CF-40E0-B958-0B6FB33CA795}"/>
              </a:ext>
            </a:extLst>
          </p:cNvPr>
          <p:cNvSpPr/>
          <p:nvPr/>
        </p:nvSpPr>
        <p:spPr>
          <a:xfrm>
            <a:off x="5553635" y="6306671"/>
            <a:ext cx="1523926" cy="5300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Logout 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11E722-1E29-4E5E-928F-B2DF53A55FF7}"/>
              </a:ext>
            </a:extLst>
          </p:cNvPr>
          <p:cNvCxnSpPr>
            <a:cxnSpLocks/>
          </p:cNvCxnSpPr>
          <p:nvPr/>
        </p:nvCxnSpPr>
        <p:spPr>
          <a:xfrm flipV="1">
            <a:off x="1602505" y="1655048"/>
            <a:ext cx="3749324" cy="102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7D3C15-661D-4FDA-B94F-F260CFC84EAC}"/>
              </a:ext>
            </a:extLst>
          </p:cNvPr>
          <p:cNvCxnSpPr>
            <a:endCxn id="37" idx="2"/>
          </p:cNvCxnSpPr>
          <p:nvPr/>
        </p:nvCxnSpPr>
        <p:spPr>
          <a:xfrm>
            <a:off x="1582347" y="2698934"/>
            <a:ext cx="3674341" cy="41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C03B37-D6B5-4BAD-88C7-76FCAEF729CF}"/>
              </a:ext>
            </a:extLst>
          </p:cNvPr>
          <p:cNvCxnSpPr>
            <a:endCxn id="38" idx="2"/>
          </p:cNvCxnSpPr>
          <p:nvPr/>
        </p:nvCxnSpPr>
        <p:spPr>
          <a:xfrm>
            <a:off x="1604720" y="2690939"/>
            <a:ext cx="3673222" cy="122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137CC6-4CF0-4689-9388-489748B4A4F0}"/>
              </a:ext>
            </a:extLst>
          </p:cNvPr>
          <p:cNvCxnSpPr/>
          <p:nvPr/>
        </p:nvCxnSpPr>
        <p:spPr>
          <a:xfrm>
            <a:off x="1602505" y="2698934"/>
            <a:ext cx="3700169" cy="204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9C3D0D-CFCA-447A-85C2-195DE8350CD0}"/>
              </a:ext>
            </a:extLst>
          </p:cNvPr>
          <p:cNvCxnSpPr/>
          <p:nvPr/>
        </p:nvCxnSpPr>
        <p:spPr>
          <a:xfrm>
            <a:off x="1602505" y="2690939"/>
            <a:ext cx="3951130" cy="38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2D0BCD-536F-4656-99CE-F06B4F1AF6BA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6885917" y="2315574"/>
            <a:ext cx="3975928" cy="44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851CB1-5AFD-42D4-810A-4498F6FBC6FF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6885918" y="1506070"/>
            <a:ext cx="3975926" cy="1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E8E592-41CB-49D4-AC7F-4D1039CA555A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7117938" y="2788900"/>
            <a:ext cx="3687314" cy="29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8B6CBA-463A-4215-8232-276F86B1AC2E}"/>
              </a:ext>
            </a:extLst>
          </p:cNvPr>
          <p:cNvCxnSpPr>
            <a:cxnSpLocks/>
          </p:cNvCxnSpPr>
          <p:nvPr/>
        </p:nvCxnSpPr>
        <p:spPr>
          <a:xfrm flipH="1">
            <a:off x="7061348" y="2788900"/>
            <a:ext cx="3743904" cy="37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7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0D37-B5BE-48A8-978A-8AE04B81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1709738"/>
            <a:ext cx="10083426" cy="2472297"/>
          </a:xfrm>
        </p:spPr>
        <p:txBody>
          <a:bodyPr/>
          <a:lstStyle/>
          <a:p>
            <a:r>
              <a:rPr lang="en-GB" dirty="0"/>
              <a:t>                SCREENSHOTS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C6C70-AE7C-49E0-BA21-E70091D3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634318" y="5849471"/>
            <a:ext cx="45719" cy="48884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8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98434-5BA6-416D-A305-CFA4EC32F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9" t="18612" r="26545" b="10961"/>
          <a:stretch/>
        </p:blipFill>
        <p:spPr>
          <a:xfrm>
            <a:off x="2756648" y="1277471"/>
            <a:ext cx="6199094" cy="48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2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FC218-9F25-479A-A792-655CD78C1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1" t="19789" r="31287" b="7822"/>
          <a:stretch/>
        </p:blipFill>
        <p:spPr>
          <a:xfrm>
            <a:off x="3254188" y="1358153"/>
            <a:ext cx="5123330" cy="49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2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5374F-9492-4861-B034-01C94603E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1" t="16454" r="34264" b="8411"/>
          <a:stretch/>
        </p:blipFill>
        <p:spPr>
          <a:xfrm>
            <a:off x="2783540" y="304800"/>
            <a:ext cx="6093760" cy="61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7AC66-58F5-4B61-85A2-1D2826590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2" t="15473" r="25662" b="6449"/>
          <a:stretch/>
        </p:blipFill>
        <p:spPr>
          <a:xfrm>
            <a:off x="2850776" y="1062318"/>
            <a:ext cx="6212542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2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826D9-BF04-42E9-B261-9D30A7AF2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8" t="22732" r="16066" b="8411"/>
          <a:stretch/>
        </p:blipFill>
        <p:spPr>
          <a:xfrm>
            <a:off x="3321424" y="847165"/>
            <a:ext cx="6051176" cy="51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5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BBEE-BE08-4F43-A9EB-275BDB4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679076"/>
            <a:ext cx="12142693" cy="2433919"/>
          </a:xfrm>
        </p:spPr>
        <p:txBody>
          <a:bodyPr>
            <a:normAutofit/>
          </a:bodyPr>
          <a:lstStyle/>
          <a:p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BBAE1-4DF4-4630-8C17-9B85B7D1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559860"/>
            <a:ext cx="10233212" cy="4517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goals of CRM are generally to create  a  better  customer experience &amp;  because of customer experience , to get more sails. That’s why it’s called CRM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0B68AA-093C-48B2-817C-FD15A994F191}"/>
              </a:ext>
            </a:extLst>
          </p:cNvPr>
          <p:cNvSpPr/>
          <p:nvPr/>
        </p:nvSpPr>
        <p:spPr>
          <a:xfrm>
            <a:off x="927847" y="3536576"/>
            <a:ext cx="8216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Relationship management concept and its impact on customer loyalty is gaining more and more attention in present business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Companies are focusing on retaining their loyal customers rather than gaining new.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0481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D0A9-67EB-4525-AB88-8B778DA4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86E6-78FD-446C-BD09-18493D87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 One of the main benefits of a CRM system is that it smoothens the customer retention process and leads to more returning customers, which is always a sign of a healthy and productive company.</a:t>
            </a:r>
          </a:p>
          <a:p>
            <a:pPr algn="just"/>
            <a:r>
              <a:rPr lang="en-GB" dirty="0"/>
              <a:t> The collected feedback is used to identify issues and positive aspects of the organization and make informed decisions about the employees and the organization as a whole.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71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DA9A-7A5A-43BE-BA9F-C80EACCF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DCBD-D2CA-44A2-8AF3-0183A019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https://www.techtarget.com</a:t>
            </a:r>
            <a:endParaRPr lang="en-GB" dirty="0"/>
          </a:p>
          <a:p>
            <a:r>
              <a:rPr lang="en-GB" dirty="0">
                <a:hlinkClick r:id="rId3"/>
              </a:rPr>
              <a:t>https://www.researchgate.net</a:t>
            </a:r>
            <a:endParaRPr lang="en-GB" dirty="0"/>
          </a:p>
          <a:p>
            <a:r>
              <a:rPr lang="en-GB" dirty="0">
                <a:hlinkClick r:id="rId4"/>
              </a:rPr>
              <a:t>https://www.scribd.com</a:t>
            </a:r>
            <a:endParaRPr lang="en-GB" dirty="0"/>
          </a:p>
          <a:p>
            <a:r>
              <a:rPr lang="en-GB" dirty="0"/>
              <a:t>https://github.com-customer-relationship-management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22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E594-7F85-41D5-A273-997A9391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034" y="2514600"/>
            <a:ext cx="3119719" cy="1694328"/>
          </a:xfrm>
        </p:spPr>
        <p:txBody>
          <a:bodyPr/>
          <a:lstStyle/>
          <a:p>
            <a:r>
              <a:rPr lang="en-GB" dirty="0"/>
              <a:t>THANKYOU…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36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09AA-1A60-40A9-AE1F-8655EF53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8" y="-1822497"/>
            <a:ext cx="46202600" cy="6810134"/>
          </a:xfrm>
        </p:spPr>
        <p:txBody>
          <a:bodyPr/>
          <a:lstStyle/>
          <a:p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683C-9C2B-4A85-9EE0-F82C7EEE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2341418"/>
            <a:ext cx="11132127" cy="3463637"/>
          </a:xfrm>
        </p:spPr>
        <p:txBody>
          <a:bodyPr/>
          <a:lstStyle/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online feedback management system  for vehicles  that allows admin to submit complaints , queries or issues related by public.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7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56BB-0750-438A-A86A-8DC71B8B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E75B-83BE-4E3E-9071-3236DBED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014" y="1260382"/>
            <a:ext cx="9959786" cy="379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strategies may not be personalized based on specific customer feedback.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attention to customer feedback may result in unresolved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customer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chance to forget user complaints.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loss of business.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013E-51D6-42B1-823E-FD188FB2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6" y="365125"/>
            <a:ext cx="10515600" cy="1325563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6CBB-7D36-4CDE-8694-59C4A40C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978" y="2435909"/>
            <a:ext cx="9601196" cy="33189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3B7F9-48E4-49AD-B282-E6616B50262E}"/>
              </a:ext>
            </a:extLst>
          </p:cNvPr>
          <p:cNvSpPr/>
          <p:nvPr/>
        </p:nvSpPr>
        <p:spPr>
          <a:xfrm>
            <a:off x="2138082" y="1999970"/>
            <a:ext cx="5970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 business efficiency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Improving customer satisfaction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Enhancing your sales and supporting  teams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your customer base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 long-term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4209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C7FD-3DF2-4512-B7E7-95EC41F4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637" y="1065837"/>
            <a:ext cx="7615516" cy="75004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DAF75-8682-45C8-AB88-406AB18B1B61}"/>
              </a:ext>
            </a:extLst>
          </p:cNvPr>
          <p:cNvSpPr/>
          <p:nvPr/>
        </p:nvSpPr>
        <p:spPr>
          <a:xfrm>
            <a:off x="1721226" y="2568390"/>
            <a:ext cx="8122021" cy="3465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36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ONLY: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an account for organization and approve the organization allowed users to get into the website.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0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558C-018C-4054-BFC6-430C922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696-32EA-432B-8DBA-EDB68463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951814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 HTML CSS, Java 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HTML,CSS and Java script are fundamental technologies used for building and designing web pages.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Laravel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(PHP Framework)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is used to create websites with MVC(model-view-controller)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00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F22B-22C0-4AC9-96A2-D34934A4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12424" cy="1325563"/>
          </a:xfrm>
        </p:spPr>
        <p:txBody>
          <a:bodyPr/>
          <a:lstStyle/>
          <a:p>
            <a:r>
              <a:rPr lang="en-GB" u="sng" dirty="0"/>
              <a:t>DATA FLOW DIAGRAM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D266-3EAA-441C-9E63-F39D5818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3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Level0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7CC3B0-925D-472F-8582-A6A80F75FE28}"/>
              </a:ext>
            </a:extLst>
          </p:cNvPr>
          <p:cNvSpPr/>
          <p:nvPr/>
        </p:nvSpPr>
        <p:spPr>
          <a:xfrm>
            <a:off x="4455458" y="3016251"/>
            <a:ext cx="3281084" cy="19131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 relationship management system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E7A90-BD34-45B4-8D44-E17809DE9B89}"/>
              </a:ext>
            </a:extLst>
          </p:cNvPr>
          <p:cNvSpPr/>
          <p:nvPr/>
        </p:nvSpPr>
        <p:spPr>
          <a:xfrm>
            <a:off x="5298141" y="1690688"/>
            <a:ext cx="2205318" cy="837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management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D4485-0736-4447-99E0-DD11D08E77E1}"/>
              </a:ext>
            </a:extLst>
          </p:cNvPr>
          <p:cNvSpPr/>
          <p:nvPr/>
        </p:nvSpPr>
        <p:spPr>
          <a:xfrm>
            <a:off x="9117105" y="3016251"/>
            <a:ext cx="2111188" cy="793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 feedback management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84A9E-DE3D-4271-80B9-F7E905F34D12}"/>
              </a:ext>
            </a:extLst>
          </p:cNvPr>
          <p:cNvSpPr/>
          <p:nvPr/>
        </p:nvSpPr>
        <p:spPr>
          <a:xfrm>
            <a:off x="9211235" y="4929375"/>
            <a:ext cx="2232212" cy="704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Salesman management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69ADF-AF36-4C7A-A75D-54CCF73ABDA5}"/>
              </a:ext>
            </a:extLst>
          </p:cNvPr>
          <p:cNvSpPr/>
          <p:nvPr/>
        </p:nvSpPr>
        <p:spPr>
          <a:xfrm>
            <a:off x="4773706" y="5876365"/>
            <a:ext cx="2554941" cy="779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 management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45806-3B84-49FD-8A1C-160398B0CD8B}"/>
              </a:ext>
            </a:extLst>
          </p:cNvPr>
          <p:cNvSpPr/>
          <p:nvPr/>
        </p:nvSpPr>
        <p:spPr>
          <a:xfrm>
            <a:off x="1299881" y="3016251"/>
            <a:ext cx="229496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Offering management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D1AE7-A197-454F-B40E-6BE79B868698}"/>
              </a:ext>
            </a:extLst>
          </p:cNvPr>
          <p:cNvSpPr/>
          <p:nvPr/>
        </p:nvSpPr>
        <p:spPr>
          <a:xfrm>
            <a:off x="1299881" y="5029200"/>
            <a:ext cx="2232212" cy="847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management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6BFD3F-C6C9-4F5D-9864-00E764213EAB}"/>
              </a:ext>
            </a:extLst>
          </p:cNvPr>
          <p:cNvCxnSpPr>
            <a:stCxn id="5" idx="2"/>
          </p:cNvCxnSpPr>
          <p:nvPr/>
        </p:nvCxnSpPr>
        <p:spPr>
          <a:xfrm>
            <a:off x="6400800" y="2528047"/>
            <a:ext cx="0" cy="48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44E41-F7EB-434C-92C1-2968B7681CC2}"/>
              </a:ext>
            </a:extLst>
          </p:cNvPr>
          <p:cNvCxnSpPr>
            <a:stCxn id="9" idx="3"/>
          </p:cNvCxnSpPr>
          <p:nvPr/>
        </p:nvCxnSpPr>
        <p:spPr>
          <a:xfrm>
            <a:off x="3594844" y="3473451"/>
            <a:ext cx="999568" cy="170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A71979-92F4-4412-93BF-52D80EE809D1}"/>
              </a:ext>
            </a:extLst>
          </p:cNvPr>
          <p:cNvCxnSpPr>
            <a:endCxn id="4" idx="3"/>
          </p:cNvCxnSpPr>
          <p:nvPr/>
        </p:nvCxnSpPr>
        <p:spPr>
          <a:xfrm flipV="1">
            <a:off x="3525367" y="4649204"/>
            <a:ext cx="1410595" cy="985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7F2F08-3AF1-45CB-A0F8-B40E966292BB}"/>
              </a:ext>
            </a:extLst>
          </p:cNvPr>
          <p:cNvCxnSpPr>
            <a:stCxn id="8" idx="0"/>
            <a:endCxn id="4" idx="4"/>
          </p:cNvCxnSpPr>
          <p:nvPr/>
        </p:nvCxnSpPr>
        <p:spPr>
          <a:xfrm flipV="1">
            <a:off x="6051177" y="4929375"/>
            <a:ext cx="44823" cy="946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5ED9C-C9B9-4259-A68B-95232D2056E1}"/>
              </a:ext>
            </a:extLst>
          </p:cNvPr>
          <p:cNvCxnSpPr>
            <a:cxnSpLocks/>
          </p:cNvCxnSpPr>
          <p:nvPr/>
        </p:nvCxnSpPr>
        <p:spPr>
          <a:xfrm>
            <a:off x="7574057" y="4427849"/>
            <a:ext cx="1637178" cy="71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E4D056-C5DD-40CB-AA0E-CC7E18CBF2C1}"/>
              </a:ext>
            </a:extLst>
          </p:cNvPr>
          <p:cNvCxnSpPr>
            <a:endCxn id="6" idx="1"/>
          </p:cNvCxnSpPr>
          <p:nvPr/>
        </p:nvCxnSpPr>
        <p:spPr>
          <a:xfrm flipV="1">
            <a:off x="7503459" y="3412940"/>
            <a:ext cx="1613646" cy="60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5354-79FC-4FFE-BB25-740016BC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161365"/>
            <a:ext cx="10923494" cy="941295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level1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45C1-DC3E-4639-A788-80D43EFB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3" y="1304365"/>
            <a:ext cx="11618258" cy="539227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226781-0AA0-4507-A082-06212D9DB7B4}"/>
              </a:ext>
            </a:extLst>
          </p:cNvPr>
          <p:cNvSpPr/>
          <p:nvPr/>
        </p:nvSpPr>
        <p:spPr>
          <a:xfrm>
            <a:off x="4800607" y="2637143"/>
            <a:ext cx="2637865" cy="22539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026363-ED4D-4D75-B488-852D53F8262D}"/>
              </a:ext>
            </a:extLst>
          </p:cNvPr>
          <p:cNvSpPr/>
          <p:nvPr/>
        </p:nvSpPr>
        <p:spPr>
          <a:xfrm>
            <a:off x="551331" y="1384801"/>
            <a:ext cx="2702856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 management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9A822-3035-4E04-9234-B239261ED725}"/>
              </a:ext>
            </a:extLst>
          </p:cNvPr>
          <p:cNvSpPr/>
          <p:nvPr/>
        </p:nvSpPr>
        <p:spPr>
          <a:xfrm>
            <a:off x="551330" y="2285507"/>
            <a:ext cx="2702857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 feedback management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99ECC-4B8A-48FC-B803-6BDC96576875}"/>
              </a:ext>
            </a:extLst>
          </p:cNvPr>
          <p:cNvSpPr/>
          <p:nvPr/>
        </p:nvSpPr>
        <p:spPr>
          <a:xfrm>
            <a:off x="551330" y="3240940"/>
            <a:ext cx="2702858" cy="564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Salesman management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BBEA4-BCCE-4709-A693-D69A5E9FE7BB}"/>
              </a:ext>
            </a:extLst>
          </p:cNvPr>
          <p:cNvSpPr/>
          <p:nvPr/>
        </p:nvSpPr>
        <p:spPr>
          <a:xfrm>
            <a:off x="551328" y="4114996"/>
            <a:ext cx="2702857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 management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2417D-8BAE-4900-99C8-BFDE640D8633}"/>
              </a:ext>
            </a:extLst>
          </p:cNvPr>
          <p:cNvSpPr/>
          <p:nvPr/>
        </p:nvSpPr>
        <p:spPr>
          <a:xfrm>
            <a:off x="551330" y="4987968"/>
            <a:ext cx="2702857" cy="619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management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F38A0-0103-48C2-820A-F762B80FECB3}"/>
              </a:ext>
            </a:extLst>
          </p:cNvPr>
          <p:cNvSpPr/>
          <p:nvPr/>
        </p:nvSpPr>
        <p:spPr>
          <a:xfrm>
            <a:off x="551330" y="5862126"/>
            <a:ext cx="2702857" cy="700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Offering management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9C7B1A-DA34-4FE1-9BAC-D849EF66EB08}"/>
              </a:ext>
            </a:extLst>
          </p:cNvPr>
          <p:cNvSpPr/>
          <p:nvPr/>
        </p:nvSpPr>
        <p:spPr>
          <a:xfrm>
            <a:off x="8937815" y="1424201"/>
            <a:ext cx="2904564" cy="593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Generate customer report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588A4-9B64-4E1C-9E1C-2E5378A0F184}"/>
              </a:ext>
            </a:extLst>
          </p:cNvPr>
          <p:cNvSpPr/>
          <p:nvPr/>
        </p:nvSpPr>
        <p:spPr>
          <a:xfrm>
            <a:off x="8937812" y="2260391"/>
            <a:ext cx="2904563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Generate customer feedback report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C65E96-AE58-44AD-82AA-DF612D169160}"/>
              </a:ext>
            </a:extLst>
          </p:cNvPr>
          <p:cNvSpPr/>
          <p:nvPr/>
        </p:nvSpPr>
        <p:spPr>
          <a:xfrm>
            <a:off x="8937814" y="3133363"/>
            <a:ext cx="2904564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Generate salesman report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6CAB1-712E-4270-A1A6-5DB5E8EEE2D6}"/>
              </a:ext>
            </a:extLst>
          </p:cNvPr>
          <p:cNvSpPr/>
          <p:nvPr/>
        </p:nvSpPr>
        <p:spPr>
          <a:xfrm>
            <a:off x="8937814" y="4114996"/>
            <a:ext cx="2904563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Generate product report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A0D2C9-F343-4A63-BDF7-E9C6BDAF74DA}"/>
              </a:ext>
            </a:extLst>
          </p:cNvPr>
          <p:cNvSpPr/>
          <p:nvPr/>
        </p:nvSpPr>
        <p:spPr>
          <a:xfrm>
            <a:off x="8937812" y="5055102"/>
            <a:ext cx="2904563" cy="592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Check transaction details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BC16-45CE-445C-B407-01B17441BAB6}"/>
              </a:ext>
            </a:extLst>
          </p:cNvPr>
          <p:cNvSpPr/>
          <p:nvPr/>
        </p:nvSpPr>
        <p:spPr>
          <a:xfrm>
            <a:off x="8937812" y="5969601"/>
            <a:ext cx="2904562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Generate offering report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7D1D0B-F618-4D1D-87FE-9B8113AAD12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54187" y="1694084"/>
            <a:ext cx="2315501" cy="105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AD79A3-B77C-47FF-92E8-5C919A787A2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254187" y="2594790"/>
            <a:ext cx="1682298" cy="59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F9D118-DE1C-4A0F-9F90-1660FED7027B}"/>
              </a:ext>
            </a:extLst>
          </p:cNvPr>
          <p:cNvCxnSpPr>
            <a:cxnSpLocks/>
          </p:cNvCxnSpPr>
          <p:nvPr/>
        </p:nvCxnSpPr>
        <p:spPr>
          <a:xfrm flipV="1">
            <a:off x="3254185" y="3630507"/>
            <a:ext cx="1546422" cy="1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3F8E35-6A6B-44C2-8C2C-DC219A1F65DB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301244" y="4560972"/>
            <a:ext cx="1885669" cy="7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2685D6-6FB8-43F9-A2F7-128B2087D9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254187" y="4854354"/>
            <a:ext cx="2315501" cy="135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720688-86A5-4177-9C0D-67BE00E07B9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05089" y="1720928"/>
            <a:ext cx="1932726" cy="11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609AB7-A999-4E7C-949E-AF3FA02A4B8E}"/>
              </a:ext>
            </a:extLst>
          </p:cNvPr>
          <p:cNvCxnSpPr>
            <a:cxnSpLocks/>
          </p:cNvCxnSpPr>
          <p:nvPr/>
        </p:nvCxnSpPr>
        <p:spPr>
          <a:xfrm flipV="1">
            <a:off x="7382435" y="2569677"/>
            <a:ext cx="1555377" cy="6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BEE470-2DDC-40B8-862F-B968E4B13F3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8472" y="3442646"/>
            <a:ext cx="1499342" cy="13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1DE69E-9A4E-411E-8571-E7A3153C1BE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82435" y="4061210"/>
            <a:ext cx="1555379" cy="36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A942F3-D1CA-4271-87AE-FE26D04303AB}"/>
              </a:ext>
            </a:extLst>
          </p:cNvPr>
          <p:cNvCxnSpPr>
            <a:cxnSpLocks/>
          </p:cNvCxnSpPr>
          <p:nvPr/>
        </p:nvCxnSpPr>
        <p:spPr>
          <a:xfrm>
            <a:off x="7233152" y="4317502"/>
            <a:ext cx="1657601" cy="89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56C62D-0451-4241-97C3-CDD2F91A7BCB}"/>
              </a:ext>
            </a:extLst>
          </p:cNvPr>
          <p:cNvCxnSpPr>
            <a:cxnSpLocks/>
          </p:cNvCxnSpPr>
          <p:nvPr/>
        </p:nvCxnSpPr>
        <p:spPr>
          <a:xfrm>
            <a:off x="7005089" y="4679776"/>
            <a:ext cx="1932723" cy="163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E1E740-F7F9-40BB-96FD-689ACD23075B}"/>
              </a:ext>
            </a:extLst>
          </p:cNvPr>
          <p:cNvCxnSpPr>
            <a:stCxn id="9" idx="3"/>
          </p:cNvCxnSpPr>
          <p:nvPr/>
        </p:nvCxnSpPr>
        <p:spPr>
          <a:xfrm flipV="1">
            <a:off x="3254185" y="4299998"/>
            <a:ext cx="1750925" cy="12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407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 CUSTOMER RELATIONSHIP MANAGEMENT SYSTEM [CRM]</vt:lpstr>
      <vt:lpstr>INTRODUCTION </vt:lpstr>
      <vt:lpstr>PROBLEM STATEMENT</vt:lpstr>
      <vt:lpstr>EXISTING SYSTEM</vt:lpstr>
      <vt:lpstr>PROPOSED SYSTEM</vt:lpstr>
      <vt:lpstr> MODULES</vt:lpstr>
      <vt:lpstr>SYSTEM SPECIFICATION</vt:lpstr>
      <vt:lpstr>DATA FLOW DIAGRAM </vt:lpstr>
      <vt:lpstr>level1</vt:lpstr>
      <vt:lpstr>PowerPoint Presentation</vt:lpstr>
      <vt:lpstr>PowerPoint Presentation</vt:lpstr>
      <vt:lpstr>                         USECASE DIAGRAM</vt:lpstr>
      <vt:lpstr>PowerPoint Presentation</vt:lpstr>
      <vt:lpstr>               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  <vt:lpstr>THANKYOU…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MANAGEMENT SYSTEM [CRM]WEBSITE</dc:title>
  <dc:creator>admin</dc:creator>
  <cp:lastModifiedBy>admin</cp:lastModifiedBy>
  <cp:revision>73</cp:revision>
  <dcterms:created xsi:type="dcterms:W3CDTF">2023-10-08T13:57:24Z</dcterms:created>
  <dcterms:modified xsi:type="dcterms:W3CDTF">2023-11-13T05:36:19Z</dcterms:modified>
</cp:coreProperties>
</file>