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4630400" cy="13011150"/>
  <p:notesSz cx="1301115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2025-08-24T07:30:26Z</dcterms:created>
  <dcterms:modified xsi:type="dcterms:W3CDTF">2025-08-24T07:30:26Z</dcterms:modified>
</cp:coreProperties>
</file>