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E1F522-0246-42A2-A57C-83F5575F2464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8802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522-0246-42A2-A57C-83F5575F2464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83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522-0246-42A2-A57C-83F5575F2464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23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522-0246-42A2-A57C-83F5575F2464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79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1F522-0246-42A2-A57C-83F5575F2464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2418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522-0246-42A2-A57C-83F5575F2464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14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522-0246-42A2-A57C-83F5575F2464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34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522-0246-42A2-A57C-83F5575F2464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93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F522-0246-42A2-A57C-83F5575F2464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84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1F522-0246-42A2-A57C-83F5575F2464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923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1F522-0246-42A2-A57C-83F5575F2464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595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5E1F522-0246-42A2-A57C-83F5575F2464}" type="datetimeFigureOut">
              <a:rPr lang="zh-TW" altLang="en-US" smtClean="0"/>
              <a:t>2018/6/29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E1F3834-1AE9-4601-83F4-28CD3C503F0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140.113.73.102:8001/api/io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://mylinkit.loc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7187" y="1788454"/>
            <a:ext cx="9684773" cy="2098226"/>
          </a:xfrm>
        </p:spPr>
        <p:txBody>
          <a:bodyPr/>
          <a:lstStyle/>
          <a:p>
            <a:r>
              <a:rPr lang="en-US" altLang="zh-TW" sz="11500" dirty="0" err="1">
                <a:solidFill>
                  <a:schemeClr val="accent5">
                    <a:lumMod val="75000"/>
                  </a:schemeClr>
                </a:solidFill>
                <a:latin typeface="Hastoler" panose="02000500000000000000" pitchFamily="2" charset="0"/>
              </a:rPr>
              <a:t>Linkit</a:t>
            </a:r>
            <a:r>
              <a:rPr lang="en-US" altLang="zh-TW" sz="11500" dirty="0">
                <a:solidFill>
                  <a:schemeClr val="accent5">
                    <a:lumMod val="75000"/>
                  </a:schemeClr>
                </a:solidFill>
                <a:latin typeface="Hastoler" panose="02000500000000000000" pitchFamily="2" charset="0"/>
              </a:rPr>
              <a:t> 7688 </a:t>
            </a:r>
            <a:r>
              <a:rPr lang="en-US" altLang="zh-TW" sz="11500" dirty="0" smtClean="0">
                <a:solidFill>
                  <a:schemeClr val="accent5">
                    <a:lumMod val="75000"/>
                  </a:schemeClr>
                </a:solidFill>
                <a:latin typeface="Hastoler" panose="02000500000000000000" pitchFamily="2" charset="0"/>
              </a:rPr>
              <a:t>Duo</a:t>
            </a:r>
            <a:endParaRPr lang="en-US" altLang="zh-TW" sz="11500" dirty="0">
              <a:solidFill>
                <a:schemeClr val="accent5">
                  <a:lumMod val="75000"/>
                </a:schemeClr>
              </a:solidFill>
              <a:latin typeface="Hastoler" panose="02000500000000000000" pitchFamily="2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905" y="4034164"/>
            <a:ext cx="6831673" cy="1086237"/>
          </a:xfrm>
        </p:spPr>
        <p:txBody>
          <a:bodyPr>
            <a:noAutofit/>
          </a:bodyPr>
          <a:lstStyle/>
          <a:p>
            <a:r>
              <a:rPr lang="en-US" altLang="zh-TW" sz="8800" dirty="0">
                <a:solidFill>
                  <a:schemeClr val="accent5">
                    <a:lumMod val="75000"/>
                  </a:schemeClr>
                </a:solidFill>
                <a:latin typeface="Hastoler" panose="02000500000000000000" pitchFamily="2" charset="0"/>
              </a:rPr>
              <a:t>Tutorial</a:t>
            </a:r>
            <a:endParaRPr lang="zh-TW" altLang="en-US" sz="8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5342" y="449825"/>
            <a:ext cx="9601200" cy="1485900"/>
          </a:xfrm>
        </p:spPr>
        <p:txBody>
          <a:bodyPr>
            <a:noAutofit/>
          </a:bodyPr>
          <a:lstStyle/>
          <a:p>
            <a:r>
              <a:rPr lang="zh-TW" altLang="en-US" sz="6600" dirty="0" smtClean="0"/>
              <a:t>開啟</a:t>
            </a:r>
            <a:r>
              <a:rPr lang="en-US" altLang="zh-TW" sz="6600" dirty="0" smtClean="0"/>
              <a:t>Bridge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45342" y="3465257"/>
            <a:ext cx="10250129" cy="2699569"/>
          </a:xfrm>
        </p:spPr>
        <p:txBody>
          <a:bodyPr>
            <a:normAutofit/>
          </a:bodyPr>
          <a:lstStyle/>
          <a:p>
            <a:r>
              <a:rPr lang="en-US" altLang="zh-TW" sz="4800" dirty="0" err="1"/>
              <a:t>uci</a:t>
            </a:r>
            <a:r>
              <a:rPr lang="en-US" altLang="zh-TW" sz="4800" dirty="0"/>
              <a:t> set </a:t>
            </a:r>
            <a:r>
              <a:rPr lang="en-US" altLang="zh-TW" sz="4800" dirty="0" err="1"/>
              <a:t>yunbridge.config.disabled</a:t>
            </a:r>
            <a:r>
              <a:rPr lang="en-US" altLang="zh-TW" sz="4800" dirty="0" smtClean="0"/>
              <a:t>=‘0’ </a:t>
            </a:r>
          </a:p>
          <a:p>
            <a:r>
              <a:rPr lang="en-US" altLang="zh-TW" sz="4800" dirty="0" err="1" smtClean="0"/>
              <a:t>Uci</a:t>
            </a:r>
            <a:r>
              <a:rPr lang="en-US" altLang="zh-TW" sz="4800" dirty="0" smtClean="0"/>
              <a:t> </a:t>
            </a:r>
            <a:r>
              <a:rPr lang="en-US" altLang="zh-TW" sz="4800" dirty="0"/>
              <a:t>commit </a:t>
            </a:r>
            <a:endParaRPr lang="en-US" altLang="zh-TW" sz="4800" dirty="0" smtClean="0"/>
          </a:p>
          <a:p>
            <a:r>
              <a:rPr lang="en-US" altLang="zh-TW" sz="4800" dirty="0" smtClean="0"/>
              <a:t>reboot</a:t>
            </a:r>
            <a:endParaRPr lang="zh-TW" altLang="en-US" sz="4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445342" y="1753215"/>
            <a:ext cx="1055001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利用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Bridge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可以把值存在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7688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的系統中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再從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7688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中拉出值來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5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 smtClean="0"/>
              <a:t>開啟</a:t>
            </a:r>
            <a:r>
              <a:rPr lang="en-US" altLang="zh-TW" sz="8000" dirty="0" smtClean="0"/>
              <a:t>Arduino</a:t>
            </a:r>
            <a:endParaRPr lang="zh-TW" altLang="en-US" sz="8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384322"/>
            <a:ext cx="10377948" cy="4075471"/>
          </a:xfrm>
        </p:spPr>
        <p:txBody>
          <a:bodyPr>
            <a:normAutofit/>
          </a:bodyPr>
          <a:lstStyle/>
          <a:p>
            <a:r>
              <a:rPr lang="zh-TW" altLang="en-US" sz="4000" dirty="0" smtClean="0"/>
              <a:t>如果溫溼度拿到的是 </a:t>
            </a:r>
            <a:r>
              <a:rPr lang="en-US" altLang="zh-TW" sz="4000" dirty="0" smtClean="0"/>
              <a:t>Pro</a:t>
            </a:r>
            <a:r>
              <a:rPr lang="zh-TW" altLang="en-US" sz="4000" dirty="0" smtClean="0"/>
              <a:t>的 請開啟</a:t>
            </a:r>
            <a:r>
              <a:rPr lang="en-US" altLang="zh-TW" sz="4000" dirty="0" err="1" smtClean="0"/>
              <a:t>DHTtester</a:t>
            </a:r>
            <a:endParaRPr lang="en-US" altLang="zh-TW" sz="4000" dirty="0" smtClean="0"/>
          </a:p>
          <a:p>
            <a:endParaRPr lang="en-US" altLang="zh-TW" sz="4000" dirty="0" smtClean="0"/>
          </a:p>
          <a:p>
            <a:r>
              <a:rPr lang="zh-TW" altLang="en-US" sz="4000" dirty="0" smtClean="0"/>
              <a:t>不是開啟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duo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607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3446" y="567812"/>
            <a:ext cx="9964994" cy="14859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把程式碼燒進板子裡</a:t>
            </a:r>
            <a:endParaRPr lang="zh-TW" altLang="en-US" sz="6000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115961" y="1981200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打開 </a:t>
            </a:r>
            <a:r>
              <a:rPr lang="en-US" altLang="zh-TW" sz="3200" dirty="0" smtClean="0"/>
              <a:t>Arduino</a:t>
            </a:r>
          </a:p>
          <a:p>
            <a:r>
              <a:rPr lang="zh-TW" altLang="en-US" sz="3200" dirty="0" smtClean="0"/>
              <a:t>點擊偏好設定 </a:t>
            </a:r>
            <a:r>
              <a:rPr lang="en-US" altLang="zh-TW" sz="3200" dirty="0" smtClean="0"/>
              <a:t>/ Preferences</a:t>
            </a:r>
          </a:p>
          <a:p>
            <a:r>
              <a:rPr lang="zh-TW" altLang="en-US" sz="3200" dirty="0" smtClean="0"/>
              <a:t>輸入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http://download.labs.mediatek.com/package_mtk_linkit_smart_7688 _</a:t>
            </a:r>
            <a:r>
              <a:rPr lang="en-US" altLang="zh-TW" sz="3200" dirty="0" err="1"/>
              <a:t>test_index.json</a:t>
            </a:r>
            <a:endParaRPr lang="zh-TW" altLang="en-US" sz="3200" dirty="0"/>
          </a:p>
        </p:txBody>
      </p:sp>
      <p:grpSp>
        <p:nvGrpSpPr>
          <p:cNvPr id="7" name="群組 6"/>
          <p:cNvGrpSpPr/>
          <p:nvPr/>
        </p:nvGrpSpPr>
        <p:grpSpPr>
          <a:xfrm>
            <a:off x="5916561" y="1387596"/>
            <a:ext cx="5791702" cy="5243014"/>
            <a:chOff x="5916561" y="1387596"/>
            <a:chExt cx="5791702" cy="5243014"/>
          </a:xfrm>
        </p:grpSpPr>
        <p:pic>
          <p:nvPicPr>
            <p:cNvPr id="5" name="圖片 4" descr="偏好設定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561" y="1387596"/>
              <a:ext cx="5791702" cy="5243014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997679" y="5191432"/>
              <a:ext cx="5651592" cy="45228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59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3446" y="2053712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溫溼度 </a:t>
            </a:r>
            <a:r>
              <a:rPr lang="en-US" altLang="zh-TW" sz="3600" dirty="0" smtClean="0"/>
              <a:t>sensor </a:t>
            </a:r>
            <a:r>
              <a:rPr lang="zh-TW" altLang="en-US" sz="3600" dirty="0" smtClean="0"/>
              <a:t>放在</a:t>
            </a:r>
            <a:r>
              <a:rPr lang="en-US" altLang="zh-TW" sz="3600" dirty="0" smtClean="0"/>
              <a:t>A0</a:t>
            </a:r>
            <a:r>
              <a:rPr lang="zh-TW" altLang="en-US" sz="3600" dirty="0" smtClean="0"/>
              <a:t>的位置上</a:t>
            </a:r>
            <a:endParaRPr lang="en-US" altLang="zh-TW" sz="3600" dirty="0" smtClean="0"/>
          </a:p>
          <a:p>
            <a:r>
              <a:rPr lang="zh-TW" altLang="en-US" sz="3600" dirty="0" smtClean="0"/>
              <a:t>聲音 </a:t>
            </a:r>
            <a:r>
              <a:rPr lang="en-US" altLang="zh-TW" sz="3600" dirty="0" smtClean="0"/>
              <a:t>sensor </a:t>
            </a:r>
            <a:r>
              <a:rPr lang="zh-TW" altLang="en-US" sz="3600" dirty="0" smtClean="0"/>
              <a:t>放在</a:t>
            </a:r>
            <a:r>
              <a:rPr lang="en-US" altLang="zh-TW" sz="3600" dirty="0" smtClean="0"/>
              <a:t>A1</a:t>
            </a:r>
            <a:r>
              <a:rPr lang="zh-TW" altLang="en-US" sz="3600" dirty="0" smtClean="0"/>
              <a:t>的位置上</a:t>
            </a:r>
            <a:endParaRPr lang="en-US" altLang="zh-TW" sz="3600" dirty="0" smtClean="0"/>
          </a:p>
          <a:p>
            <a:r>
              <a:rPr lang="zh-TW" altLang="en-US" sz="3600" dirty="0" smtClean="0"/>
              <a:t>亮度 </a:t>
            </a:r>
            <a:r>
              <a:rPr lang="en-US" altLang="zh-TW" sz="3600" dirty="0" smtClean="0"/>
              <a:t>sensor</a:t>
            </a:r>
            <a:r>
              <a:rPr lang="zh-TW" altLang="en-US" sz="3600" dirty="0" smtClean="0"/>
              <a:t> 放在</a:t>
            </a:r>
            <a:r>
              <a:rPr lang="en-US" altLang="zh-TW" sz="3600" dirty="0" smtClean="0"/>
              <a:t>A2</a:t>
            </a:r>
            <a:r>
              <a:rPr lang="zh-TW" altLang="en-US" sz="3600" dirty="0" smtClean="0"/>
              <a:t>的位置上</a:t>
            </a:r>
            <a:endParaRPr lang="zh-TW" altLang="en-US" sz="36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263446" y="567812"/>
            <a:ext cx="9964994" cy="1485900"/>
          </a:xfrm>
        </p:spPr>
        <p:txBody>
          <a:bodyPr>
            <a:noAutofit/>
          </a:bodyPr>
          <a:lstStyle/>
          <a:p>
            <a:r>
              <a:rPr lang="zh-TW" altLang="en-US" sz="6000" dirty="0" smtClean="0"/>
              <a:t>把程式碼燒進板子裡</a:t>
            </a:r>
            <a:endParaRPr lang="zh-TW" altLang="en-US" sz="6000" dirty="0"/>
          </a:p>
        </p:txBody>
      </p:sp>
      <p:grpSp>
        <p:nvGrpSpPr>
          <p:cNvPr id="7" name="群組 6"/>
          <p:cNvGrpSpPr/>
          <p:nvPr/>
        </p:nvGrpSpPr>
        <p:grpSpPr>
          <a:xfrm>
            <a:off x="7000568" y="1154690"/>
            <a:ext cx="4994787" cy="5663280"/>
            <a:chOff x="7000568" y="1154690"/>
            <a:chExt cx="4994787" cy="5663280"/>
          </a:xfrm>
        </p:grpSpPr>
        <p:pic>
          <p:nvPicPr>
            <p:cNvPr id="5" name="圖片 4" descr="DHTtester | Arduino 1.8.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09" r="54053" b="152"/>
            <a:stretch/>
          </p:blipFill>
          <p:spPr>
            <a:xfrm>
              <a:off x="7000568" y="1154690"/>
              <a:ext cx="4994787" cy="566328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216878" y="1223515"/>
              <a:ext cx="275303" cy="3637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3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/>
              <a:t>把</a:t>
            </a:r>
            <a:r>
              <a:rPr lang="en-US" altLang="zh-TW" sz="6600" dirty="0" smtClean="0"/>
              <a:t>Python</a:t>
            </a:r>
            <a:r>
              <a:rPr lang="zh-TW" altLang="en-US" sz="6600" dirty="0" smtClean="0"/>
              <a:t> </a:t>
            </a:r>
            <a:r>
              <a:rPr lang="en-US" altLang="zh-TW" sz="6600" dirty="0" smtClean="0"/>
              <a:t>Code</a:t>
            </a:r>
            <a:r>
              <a:rPr lang="zh-TW" altLang="en-US" sz="6600" dirty="0" smtClean="0"/>
              <a:t>丟上去跑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打開</a:t>
            </a:r>
            <a:r>
              <a:rPr lang="en-US" altLang="zh-TW" sz="4000" dirty="0" smtClean="0"/>
              <a:t>basic.py </a:t>
            </a:r>
            <a:r>
              <a:rPr lang="zh-TW" altLang="en-US" sz="4000" dirty="0" smtClean="0"/>
              <a:t>複製後</a:t>
            </a:r>
            <a:endParaRPr lang="en-US" altLang="zh-TW" sz="4000" dirty="0" smtClean="0"/>
          </a:p>
          <a:p>
            <a:r>
              <a:rPr lang="zh-TW" altLang="en-US" sz="4000" dirty="0" smtClean="0"/>
              <a:t>在</a:t>
            </a:r>
            <a:r>
              <a:rPr lang="en-US" altLang="zh-TW" sz="4000" dirty="0" smtClean="0"/>
              <a:t>Putty</a:t>
            </a:r>
            <a:r>
              <a:rPr lang="zh-TW" altLang="en-US" sz="4000" dirty="0" smtClean="0"/>
              <a:t>上  打</a:t>
            </a:r>
            <a:r>
              <a:rPr lang="en-US" altLang="zh-TW" sz="4000" dirty="0" smtClean="0"/>
              <a:t>vi basic.py   </a:t>
            </a:r>
          </a:p>
          <a:p>
            <a:pPr marL="0" indent="0">
              <a:buNone/>
            </a:pPr>
            <a:r>
              <a:rPr lang="en-US" altLang="zh-TW" sz="4000" dirty="0" smtClean="0"/>
              <a:t>(basic</a:t>
            </a:r>
            <a:r>
              <a:rPr lang="zh-TW" altLang="en-US" sz="4000" dirty="0" smtClean="0"/>
              <a:t>是名子可以自己取</a:t>
            </a:r>
            <a:r>
              <a:rPr lang="en-US" altLang="zh-TW" sz="4000" dirty="0" smtClean="0"/>
              <a:t>)</a:t>
            </a:r>
          </a:p>
          <a:p>
            <a:r>
              <a:rPr lang="zh-TW" altLang="en-US" sz="4000" dirty="0" smtClean="0"/>
              <a:t>完成後 打</a:t>
            </a:r>
            <a:r>
              <a:rPr lang="en-US" altLang="zh-TW" sz="4000" dirty="0"/>
              <a:t>p</a:t>
            </a:r>
            <a:r>
              <a:rPr lang="en-US" altLang="zh-TW" sz="4000" dirty="0" smtClean="0"/>
              <a:t>ython basic.py </a:t>
            </a:r>
          </a:p>
          <a:p>
            <a:pPr marL="0" indent="0">
              <a:buNone/>
            </a:pPr>
            <a:r>
              <a:rPr lang="en-US" altLang="zh-TW" sz="4000" dirty="0" smtClean="0"/>
              <a:t>(</a:t>
            </a:r>
            <a:r>
              <a:rPr lang="zh-TW" altLang="en-US" sz="4000" dirty="0" smtClean="0"/>
              <a:t>看看程式碼是否可以運行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021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84426" cy="14859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透過網路上傳資料至資料庫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4800" dirty="0" smtClean="0"/>
              <a:t> 在</a:t>
            </a:r>
            <a:r>
              <a:rPr lang="en-US" altLang="zh-TW" sz="4800" dirty="0" smtClean="0"/>
              <a:t>Putty</a:t>
            </a:r>
            <a:r>
              <a:rPr lang="zh-TW" altLang="en-US" sz="4800" dirty="0" smtClean="0"/>
              <a:t>中 輸入</a:t>
            </a:r>
            <a:endParaRPr lang="en-US" altLang="zh-TW" sz="4800" dirty="0" smtClean="0"/>
          </a:p>
          <a:p>
            <a:r>
              <a:rPr lang="zh-TW" altLang="en-US" sz="4800" dirty="0" smtClean="0"/>
              <a:t> </a:t>
            </a:r>
            <a:r>
              <a:rPr lang="en-US" altLang="zh-TW" sz="4800" dirty="0" smtClean="0"/>
              <a:t>pip </a:t>
            </a:r>
            <a:r>
              <a:rPr lang="en-US" altLang="zh-TW" sz="4800" dirty="0"/>
              <a:t>install requests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43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85999"/>
            <a:ext cx="10436942" cy="4301613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打開  </a:t>
            </a:r>
            <a:r>
              <a:rPr lang="en-US" altLang="zh-TW" sz="3600" dirty="0" smtClean="0">
                <a:hlinkClick r:id="rId2"/>
              </a:rPr>
              <a:t>http</a:t>
            </a:r>
            <a:r>
              <a:rPr lang="en-US" altLang="zh-TW" sz="3600" dirty="0">
                <a:hlinkClick r:id="rId2"/>
              </a:rPr>
              <a:t>://140.113.73.102:8001/api/iot</a:t>
            </a:r>
            <a:r>
              <a:rPr lang="en-US" altLang="zh-TW" sz="3600" dirty="0" smtClean="0">
                <a:hlinkClick r:id="rId2"/>
              </a:rPr>
              <a:t>/</a:t>
            </a:r>
            <a:r>
              <a:rPr lang="zh-TW" altLang="en-US" sz="3600" dirty="0" smtClean="0"/>
              <a:t>  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zh-TW" altLang="en-US" sz="3600" dirty="0"/>
              <a:t> </a:t>
            </a:r>
            <a:r>
              <a:rPr lang="zh-TW" altLang="en-US" sz="3600" dirty="0" smtClean="0"/>
              <a:t>   開啟新的表格</a:t>
            </a:r>
            <a:endParaRPr lang="en-US" altLang="zh-TW" sz="3600" dirty="0" smtClean="0"/>
          </a:p>
          <a:p>
            <a:r>
              <a:rPr lang="zh-TW" altLang="en-US" sz="3600" dirty="0" smtClean="0"/>
              <a:t>記錄下自己的</a:t>
            </a:r>
            <a:r>
              <a:rPr lang="en-US" altLang="zh-TW" sz="3600" dirty="0" smtClean="0"/>
              <a:t>ID</a:t>
            </a:r>
          </a:p>
          <a:p>
            <a:r>
              <a:rPr lang="zh-TW" altLang="en-US" sz="3600" dirty="0" smtClean="0"/>
              <a:t>更改</a:t>
            </a:r>
            <a:r>
              <a:rPr lang="en-US" altLang="zh-TW" sz="3600" dirty="0" smtClean="0"/>
              <a:t>todo.py</a:t>
            </a:r>
            <a:r>
              <a:rPr lang="zh-TW" altLang="en-US" sz="3600" dirty="0" smtClean="0"/>
              <a:t>裡面的</a:t>
            </a:r>
            <a:r>
              <a:rPr lang="en-US" altLang="zh-TW" sz="3600" dirty="0" smtClean="0"/>
              <a:t>ID</a:t>
            </a:r>
            <a:r>
              <a:rPr lang="zh-TW" altLang="en-US" sz="3600" dirty="0" smtClean="0"/>
              <a:t>值</a:t>
            </a:r>
            <a:r>
              <a:rPr lang="en-US" altLang="zh-TW" sz="3600" dirty="0" smtClean="0"/>
              <a:t>, </a:t>
            </a:r>
            <a:r>
              <a:rPr lang="zh-TW" altLang="en-US" sz="3600" dirty="0" smtClean="0"/>
              <a:t>不要使用到別人的</a:t>
            </a:r>
            <a:r>
              <a:rPr lang="en-US" altLang="zh-TW" sz="3600" dirty="0" smtClean="0"/>
              <a:t>!</a:t>
            </a:r>
          </a:p>
          <a:p>
            <a:r>
              <a:rPr lang="en-US" altLang="zh-TW" sz="3600" dirty="0" smtClean="0"/>
              <a:t>python todo.py~~~</a:t>
            </a:r>
          </a:p>
          <a:p>
            <a:r>
              <a:rPr lang="zh-TW" altLang="en-US" sz="3600" dirty="0"/>
              <a:t>再</a:t>
            </a:r>
            <a:r>
              <a:rPr lang="zh-TW" altLang="en-US" sz="3600" dirty="0" smtClean="0"/>
              <a:t>去資料庫確認是否會更改值</a:t>
            </a:r>
            <a:endParaRPr lang="zh-TW" altLang="en-US" sz="36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84426" cy="1485900"/>
          </a:xfrm>
        </p:spPr>
        <p:txBody>
          <a:bodyPr>
            <a:normAutofit/>
          </a:bodyPr>
          <a:lstStyle/>
          <a:p>
            <a:r>
              <a:rPr lang="zh-TW" altLang="en-US" sz="6000" dirty="0" smtClean="0"/>
              <a:t>透過網路上傳資料至資料庫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0669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Arduino </a:t>
            </a:r>
            <a:r>
              <a:rPr lang="zh-TW" altLang="en-US" sz="6600" dirty="0" smtClean="0"/>
              <a:t>的</a:t>
            </a:r>
            <a:r>
              <a:rPr lang="en-US" altLang="zh-TW" sz="6600" dirty="0" smtClean="0"/>
              <a:t>code</a:t>
            </a:r>
            <a:r>
              <a:rPr lang="zh-TW" altLang="en-US" sz="6600" dirty="0" smtClean="0"/>
              <a:t>參考來源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http://wiki.seeedstudio.com/Sensor/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97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接下來資料庫到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的部分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可以參考禮拜一所學過的</a:t>
            </a:r>
            <a:r>
              <a:rPr lang="en-US" altLang="zh-TW" dirty="0" smtClean="0"/>
              <a:t>~~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899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 smtClean="0"/>
              <a:t>什麼是</a:t>
            </a:r>
            <a:r>
              <a:rPr lang="en-US" altLang="zh-TW" sz="6600" dirty="0" smtClean="0"/>
              <a:t>IOT?</a:t>
            </a:r>
            <a:endParaRPr lang="zh-TW" altLang="en-US" sz="6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19200" y="2015612"/>
            <a:ext cx="10107562" cy="422787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物聯網是由</a:t>
            </a:r>
            <a:r>
              <a:rPr lang="zh-TW" altLang="en-US" sz="2800" dirty="0">
                <a:solidFill>
                  <a:schemeClr val="accent5">
                    <a:lumMod val="75000"/>
                  </a:schemeClr>
                </a:solidFill>
              </a:rPr>
              <a:t>實際物體</a:t>
            </a:r>
            <a:r>
              <a:rPr lang="zh-TW" altLang="en-US" sz="2800" dirty="0"/>
              <a:t>，如車輛、機器、家用電器等等，經由</a:t>
            </a:r>
            <a:r>
              <a:rPr lang="zh-TW" altLang="en-US" sz="2800" dirty="0">
                <a:solidFill>
                  <a:schemeClr val="accent5">
                    <a:lumMod val="75000"/>
                  </a:schemeClr>
                </a:solidFill>
              </a:rPr>
              <a:t>嵌入式感測器和 </a:t>
            </a:r>
            <a:r>
              <a:rPr lang="en-US" altLang="zh-TW" sz="2800" dirty="0">
                <a:solidFill>
                  <a:schemeClr val="accent5">
                    <a:lumMod val="75000"/>
                  </a:schemeClr>
                </a:solidFill>
              </a:rPr>
              <a:t>API </a:t>
            </a:r>
            <a:r>
              <a:rPr lang="zh-TW" altLang="en-US" sz="2800" dirty="0">
                <a:solidFill>
                  <a:schemeClr val="accent5">
                    <a:lumMod val="75000"/>
                  </a:schemeClr>
                </a:solidFill>
              </a:rPr>
              <a:t>等裝置</a:t>
            </a:r>
            <a:r>
              <a:rPr lang="zh-TW" altLang="en-US" sz="2800" dirty="0"/>
              <a:t>，透過</a:t>
            </a:r>
            <a:r>
              <a:rPr lang="zh-TW" altLang="en-US" sz="2800" dirty="0">
                <a:solidFill>
                  <a:schemeClr val="accent5">
                    <a:lumMod val="75000"/>
                  </a:schemeClr>
                </a:solidFill>
              </a:rPr>
              <a:t>網際網路</a:t>
            </a:r>
            <a:r>
              <a:rPr lang="zh-TW" altLang="en-US" sz="2800" dirty="0"/>
              <a:t>所形成的訊息連結與交換網路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zh-TW" altLang="en-US" sz="2800" dirty="0"/>
          </a:p>
          <a:p>
            <a:r>
              <a:rPr lang="zh-TW" altLang="en-US" sz="2800" dirty="0" smtClean="0"/>
              <a:t>物</a:t>
            </a:r>
            <a:r>
              <a:rPr lang="zh-TW" altLang="en-US" sz="2800" dirty="0"/>
              <a:t>聯網依賴大量的技術才得以成形，例如將裝置連線到網際網路的應用程式開發介面 </a:t>
            </a:r>
            <a:r>
              <a:rPr lang="en-US" altLang="zh-TW" sz="2800" dirty="0"/>
              <a:t>(API)</a:t>
            </a:r>
            <a:r>
              <a:rPr lang="zh-TW" altLang="en-US" sz="2800" dirty="0"/>
              <a:t>。其他關鍵的物聯網技術還包括大數據管理工具、預測分析、</a:t>
            </a:r>
            <a:r>
              <a:rPr lang="en-US" altLang="zh-TW" sz="2800" dirty="0"/>
              <a:t>AI </a:t>
            </a:r>
            <a:r>
              <a:rPr lang="zh-TW" altLang="en-US" sz="2800" dirty="0"/>
              <a:t>和機器學習、雲端以及無線頻率識別 </a:t>
            </a:r>
            <a:r>
              <a:rPr lang="en-US" altLang="zh-TW" sz="2800" dirty="0"/>
              <a:t>(RFID)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298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dirty="0" smtClean="0"/>
              <a:t>目標</a:t>
            </a:r>
            <a:r>
              <a:rPr lang="en-US" altLang="zh-TW" sz="8000" dirty="0" smtClean="0"/>
              <a:t>:</a:t>
            </a:r>
            <a:endParaRPr lang="zh-TW" altLang="en-US" sz="8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2285999"/>
            <a:ext cx="9827342" cy="3770671"/>
          </a:xfrm>
        </p:spPr>
        <p:txBody>
          <a:bodyPr/>
          <a:lstStyle/>
          <a:p>
            <a:r>
              <a:rPr lang="zh-TW" altLang="en-US" sz="3600" dirty="0"/>
              <a:t>把溫溼度 </a:t>
            </a:r>
            <a:r>
              <a:rPr lang="en-US" altLang="zh-TW" sz="3600" dirty="0" smtClean="0"/>
              <a:t>, </a:t>
            </a:r>
            <a:r>
              <a:rPr lang="zh-TW" altLang="en-US" sz="3600" dirty="0" smtClean="0"/>
              <a:t>亮度 </a:t>
            </a:r>
            <a:r>
              <a:rPr lang="en-US" altLang="zh-TW" sz="3600" dirty="0" smtClean="0"/>
              <a:t>,</a:t>
            </a:r>
            <a:r>
              <a:rPr lang="zh-TW" altLang="en-US" sz="3600" dirty="0" smtClean="0"/>
              <a:t> 聲音 等 </a:t>
            </a:r>
            <a:r>
              <a:rPr lang="en-US" altLang="zh-TW" sz="3600" dirty="0" smtClean="0"/>
              <a:t>sensor data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 </a:t>
            </a:r>
            <a:r>
              <a:rPr lang="zh-TW" altLang="en-US" sz="3600" dirty="0" smtClean="0"/>
              <a:t>利用 </a:t>
            </a:r>
            <a:r>
              <a:rPr lang="en-US" altLang="zh-TW" sz="3600" dirty="0" err="1"/>
              <a:t>Linkit</a:t>
            </a:r>
            <a:r>
              <a:rPr lang="en-US" altLang="zh-TW" sz="3600" dirty="0"/>
              <a:t> </a:t>
            </a:r>
            <a:r>
              <a:rPr lang="zh-TW" altLang="en-US" sz="3600" dirty="0"/>
              <a:t>讀出後</a:t>
            </a:r>
            <a:r>
              <a:rPr lang="zh-TW" altLang="en-US" sz="3600" dirty="0" smtClean="0"/>
              <a:t>，透過網路，塞</a:t>
            </a:r>
            <a:r>
              <a:rPr lang="zh-TW" altLang="en-US" sz="3600" dirty="0"/>
              <a:t>進</a:t>
            </a:r>
            <a:r>
              <a:rPr lang="zh-TW" altLang="en-US" sz="3600" dirty="0" smtClean="0"/>
              <a:t>資料庫</a:t>
            </a:r>
            <a:endParaRPr lang="en-US" altLang="zh-TW" sz="3600" dirty="0" smtClean="0"/>
          </a:p>
          <a:p>
            <a:endParaRPr lang="en-US" altLang="zh-TW" sz="3600" dirty="0" smtClean="0"/>
          </a:p>
          <a:p>
            <a:r>
              <a:rPr lang="zh-TW" altLang="en-US" sz="3600" dirty="0" smtClean="0"/>
              <a:t>最後顯示</a:t>
            </a:r>
            <a:r>
              <a:rPr lang="zh-TW" altLang="en-US" sz="3600" dirty="0"/>
              <a:t>在手機</a:t>
            </a:r>
            <a:r>
              <a:rPr lang="zh-TW" altLang="en-US" sz="3600" dirty="0" smtClean="0"/>
              <a:t>上 </a:t>
            </a:r>
            <a:r>
              <a:rPr lang="en-US" altLang="zh-TW" sz="3600" dirty="0" smtClean="0"/>
              <a:t>(android studio)</a:t>
            </a:r>
            <a:endParaRPr lang="zh-TW" altLang="en-US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567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2555" y="383459"/>
            <a:ext cx="10618839" cy="150433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輸入   </a:t>
            </a:r>
            <a:r>
              <a:rPr lang="en-US" altLang="zh-TW" dirty="0" smtClean="0">
                <a:hlinkClick r:id="rId2"/>
              </a:rPr>
              <a:t>http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mylinkit.local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或是   </a:t>
            </a:r>
            <a:r>
              <a:rPr lang="en-US" altLang="zh-TW" dirty="0" smtClean="0"/>
              <a:t>192.168.100.1</a:t>
            </a:r>
            <a:r>
              <a:rPr lang="zh-TW" altLang="en-US" dirty="0" smtClean="0"/>
              <a:t>  即可進入登入畫面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r="272"/>
          <a:stretch/>
        </p:blipFill>
        <p:spPr>
          <a:xfrm>
            <a:off x="6060669" y="1847807"/>
            <a:ext cx="5751871" cy="49101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l="33092" t="22723" r="34823" b="18843"/>
          <a:stretch/>
        </p:blipFill>
        <p:spPr>
          <a:xfrm>
            <a:off x="1022555" y="1847807"/>
            <a:ext cx="4793064" cy="49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0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467465" y="272845"/>
            <a:ext cx="9601200" cy="1485900"/>
          </a:xfrm>
        </p:spPr>
        <p:txBody>
          <a:bodyPr/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Network, </a:t>
            </a:r>
            <a:r>
              <a:rPr lang="zh-TW" altLang="en-US" dirty="0" smtClean="0"/>
              <a:t>後選擇 </a:t>
            </a:r>
            <a:r>
              <a:rPr lang="en-US" altLang="zh-TW" dirty="0" smtClean="0"/>
              <a:t>Station mode</a:t>
            </a:r>
            <a:r>
              <a:rPr lang="zh-TW" altLang="en-US" dirty="0" smtClean="0"/>
              <a:t>來連上其他</a:t>
            </a:r>
            <a:r>
              <a:rPr lang="en-US" altLang="zh-TW" dirty="0" err="1" smtClean="0"/>
              <a:t>wifi</a:t>
            </a:r>
            <a:r>
              <a:rPr lang="zh-TW" altLang="en-US" dirty="0" smtClean="0"/>
              <a:t> </a:t>
            </a:r>
            <a:r>
              <a:rPr lang="en-US" altLang="zh-TW" dirty="0" smtClean="0"/>
              <a:t>AP </a:t>
            </a:r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1653049" y="1660423"/>
            <a:ext cx="9230032" cy="4833294"/>
            <a:chOff x="1653049" y="1778410"/>
            <a:chExt cx="9230032" cy="4833294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2"/>
            <a:srcRect l="22324" t="15236" r="21947" b="32885"/>
            <a:stretch/>
          </p:blipFill>
          <p:spPr>
            <a:xfrm>
              <a:off x="1653049" y="1778410"/>
              <a:ext cx="9230032" cy="483329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443019" y="2343150"/>
              <a:ext cx="1710813" cy="737420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392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4403" y="322005"/>
            <a:ext cx="11119609" cy="160511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筆電也要連上同一個網路</a:t>
            </a:r>
            <a:r>
              <a:rPr lang="en-US" altLang="zh-TW" dirty="0" smtClean="0"/>
              <a:t>!!!!</a:t>
            </a:r>
            <a:br>
              <a:rPr lang="en-US" altLang="zh-TW" dirty="0" smtClean="0"/>
            </a:br>
            <a:r>
              <a:rPr lang="zh-TW" altLang="en-US" dirty="0" smtClean="0"/>
              <a:t>可以再輸入一次</a:t>
            </a:r>
            <a:r>
              <a:rPr lang="en-US" altLang="zh-TW" dirty="0" err="1" smtClean="0"/>
              <a:t>mylinkit.local</a:t>
            </a:r>
            <a:r>
              <a:rPr lang="zh-TW" altLang="en-US" dirty="0" smtClean="0"/>
              <a:t>看是否有連到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674374" y="1769805"/>
            <a:ext cx="6587612" cy="4676312"/>
            <a:chOff x="2782529" y="1848464"/>
            <a:chExt cx="6587612" cy="467631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 rotWithShape="1">
            <a:blip r:embed="rId2"/>
            <a:srcRect l="22092" t="15493" r="20822" b="12464"/>
            <a:stretch/>
          </p:blipFill>
          <p:spPr>
            <a:xfrm>
              <a:off x="2782529" y="1848464"/>
              <a:ext cx="6587612" cy="4676312"/>
            </a:xfrm>
            <a:prstGeom prst="rect">
              <a:avLst/>
            </a:prstGeom>
          </p:spPr>
        </p:pic>
        <p:sp>
          <p:nvSpPr>
            <p:cNvPr id="7" name="橢圓 6"/>
            <p:cNvSpPr/>
            <p:nvPr/>
          </p:nvSpPr>
          <p:spPr>
            <a:xfrm>
              <a:off x="3785419" y="3608439"/>
              <a:ext cx="1219200" cy="668594"/>
            </a:xfrm>
            <a:prstGeom prst="ellipse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553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3058" y="196645"/>
            <a:ext cx="10884310" cy="1877961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打開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輸入</a:t>
            </a:r>
            <a:r>
              <a:rPr lang="en-US" altLang="zh-TW" dirty="0" err="1" smtClean="0"/>
              <a:t>mylinkit.local</a:t>
            </a:r>
            <a:r>
              <a:rPr lang="en-US" altLang="zh-TW" dirty="0" smtClean="0"/>
              <a:t> </a:t>
            </a:r>
            <a:r>
              <a:rPr lang="zh-TW" altLang="en-US" dirty="0" smtClean="0"/>
              <a:t>或是 透過</a:t>
            </a:r>
            <a:r>
              <a:rPr lang="en-US" altLang="zh-TW" dirty="0" smtClean="0"/>
              <a:t>IP</a:t>
            </a:r>
            <a:r>
              <a:rPr lang="zh-TW" altLang="en-US" dirty="0" smtClean="0"/>
              <a:t> </a:t>
            </a:r>
            <a:r>
              <a:rPr lang="en-US" altLang="zh-TW" dirty="0" smtClean="0"/>
              <a:t>scanner 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IP</a:t>
            </a:r>
            <a:br>
              <a:rPr lang="en-US" altLang="zh-TW" dirty="0" smtClean="0"/>
            </a:br>
            <a:r>
              <a:rPr lang="zh-TW" altLang="en-US" dirty="0" smtClean="0"/>
              <a:t>利用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 </a:t>
            </a:r>
            <a:r>
              <a:rPr lang="zh-TW" altLang="en-US" dirty="0" smtClean="0"/>
              <a:t>進去改</a:t>
            </a:r>
            <a:r>
              <a:rPr lang="en-US" altLang="zh-TW" dirty="0" smtClean="0"/>
              <a:t>code (</a:t>
            </a:r>
            <a:r>
              <a:rPr lang="en-US" altLang="zh-TW" dirty="0" err="1" smtClean="0"/>
              <a:t>Linkit</a:t>
            </a:r>
            <a:r>
              <a:rPr lang="zh-TW" altLang="en-US" dirty="0" smtClean="0"/>
              <a:t>裡面有</a:t>
            </a:r>
            <a:r>
              <a:rPr lang="en-US" altLang="zh-TW" dirty="0" smtClean="0"/>
              <a:t>Bug)</a:t>
            </a:r>
            <a:endParaRPr lang="zh-TW" altLang="en-US" dirty="0"/>
          </a:p>
        </p:txBody>
      </p:sp>
      <p:pic>
        <p:nvPicPr>
          <p:cNvPr id="4" name="圖片 3" descr="PuTTY Configur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18" y="1956619"/>
            <a:ext cx="5353623" cy="47732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50426" y="2930013"/>
            <a:ext cx="2487561" cy="57027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494206" y="6213987"/>
            <a:ext cx="1135626" cy="51584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5" idx="2"/>
            <a:endCxn id="12" idx="0"/>
          </p:cNvCxnSpPr>
          <p:nvPr/>
        </p:nvCxnSpPr>
        <p:spPr>
          <a:xfrm>
            <a:off x="6494207" y="3500284"/>
            <a:ext cx="567812" cy="271370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6465" y="254843"/>
            <a:ext cx="10803922" cy="1653049"/>
          </a:xfrm>
        </p:spPr>
        <p:txBody>
          <a:bodyPr>
            <a:normAutofit/>
          </a:bodyPr>
          <a:lstStyle/>
          <a:p>
            <a:r>
              <a:rPr lang="zh-TW" altLang="en-US" sz="4800" dirty="0" smtClean="0"/>
              <a:t>帳號</a:t>
            </a:r>
            <a:r>
              <a:rPr lang="en-US" altLang="zh-TW" sz="4800" dirty="0" smtClean="0"/>
              <a:t>:root</a:t>
            </a:r>
            <a:br>
              <a:rPr lang="en-US" altLang="zh-TW" sz="4800" dirty="0" smtClean="0"/>
            </a:br>
            <a:r>
              <a:rPr lang="zh-TW" altLang="en-US" sz="4800" dirty="0" smtClean="0"/>
              <a:t>密碼</a:t>
            </a:r>
            <a:r>
              <a:rPr lang="en-US" altLang="zh-TW" sz="4800" dirty="0" smtClean="0"/>
              <a:t>:</a:t>
            </a:r>
            <a:r>
              <a:rPr lang="zh-TW" altLang="en-US" sz="4800" dirty="0" smtClean="0"/>
              <a:t> 剛剛</a:t>
            </a:r>
            <a:r>
              <a:rPr lang="zh-TW" altLang="en-US" sz="4800" dirty="0"/>
              <a:t>設</a:t>
            </a:r>
            <a:r>
              <a:rPr lang="zh-TW" altLang="en-US" sz="4800" dirty="0" smtClean="0"/>
              <a:t>的 </a:t>
            </a:r>
            <a:r>
              <a:rPr lang="en-US" altLang="zh-TW" sz="4800" dirty="0" smtClean="0"/>
              <a:t>(</a:t>
            </a:r>
            <a:r>
              <a:rPr lang="zh-TW" altLang="en-US" sz="4800" dirty="0" smtClean="0"/>
              <a:t>螢幕不會顯示</a:t>
            </a:r>
            <a:r>
              <a:rPr lang="en-US" altLang="zh-TW" sz="4800" dirty="0" smtClean="0"/>
              <a:t>)</a:t>
            </a:r>
            <a:endParaRPr lang="zh-TW" altLang="en-US" sz="4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57673" b="50137"/>
          <a:stretch/>
        </p:blipFill>
        <p:spPr>
          <a:xfrm>
            <a:off x="2290917" y="1907892"/>
            <a:ext cx="7266039" cy="48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43897" y="272845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8000" dirty="0" smtClean="0"/>
              <a:t>修</a:t>
            </a:r>
            <a:r>
              <a:rPr lang="zh-TW" altLang="en-US" sz="8000" dirty="0"/>
              <a:t>改</a:t>
            </a:r>
            <a:r>
              <a:rPr lang="en-US" altLang="zh-TW" sz="8000" dirty="0" smtClean="0"/>
              <a:t>Bug</a:t>
            </a:r>
            <a:r>
              <a:rPr lang="zh-TW" altLang="en-US" sz="8000" dirty="0" smtClean="0"/>
              <a:t> </a:t>
            </a:r>
            <a:endParaRPr lang="zh-TW" altLang="en-US" sz="8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43897" y="1641987"/>
            <a:ext cx="11159613" cy="5102941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vi /</a:t>
            </a:r>
            <a:r>
              <a:rPr lang="en-US" altLang="zh-TW" sz="3200" dirty="0" err="1" smtClean="0"/>
              <a:t>usr</a:t>
            </a:r>
            <a:r>
              <a:rPr lang="en-US" altLang="zh-TW" sz="3200" dirty="0" smtClean="0"/>
              <a:t>/bin/run-</a:t>
            </a:r>
            <a:r>
              <a:rPr lang="en-US" altLang="zh-TW" sz="3200" dirty="0" err="1" smtClean="0"/>
              <a:t>avrdude</a:t>
            </a:r>
            <a:endParaRPr lang="en-US" altLang="zh-TW" sz="3200" dirty="0" smtClean="0"/>
          </a:p>
          <a:p>
            <a:r>
              <a:rPr lang="zh-TW" altLang="en-US" sz="3200" dirty="0" smtClean="0"/>
              <a:t>改成</a:t>
            </a:r>
            <a:endParaRPr lang="en-US" altLang="zh-TW" sz="3200" dirty="0" smtClean="0"/>
          </a:p>
          <a:p>
            <a:r>
              <a:rPr lang="en-US" altLang="zh-TW" sz="3200" dirty="0"/>
              <a:t>-</a:t>
            </a:r>
            <a:r>
              <a:rPr lang="en-US" altLang="zh-TW" sz="3200" dirty="0" err="1"/>
              <a:t>avrdude</a:t>
            </a:r>
            <a:r>
              <a:rPr lang="en-US" altLang="zh-TW" sz="3200" dirty="0"/>
              <a:t> -c </a:t>
            </a:r>
            <a:r>
              <a:rPr lang="en-US" altLang="zh-TW" sz="3200" dirty="0" err="1"/>
              <a:t>linuxgpio</a:t>
            </a:r>
            <a:r>
              <a:rPr lang="en-US" altLang="zh-TW" sz="3200" dirty="0"/>
              <a:t> -C 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avrdude.conf</a:t>
            </a:r>
            <a:r>
              <a:rPr lang="en-US" altLang="zh-TW" sz="3200" dirty="0"/>
              <a:t> -p m32u4 -U </a:t>
            </a:r>
            <a:r>
              <a:rPr lang="en-US" altLang="zh-TW" sz="3200" dirty="0" err="1"/>
              <a:t>flash:w</a:t>
            </a:r>
            <a:r>
              <a:rPr lang="en-US" altLang="zh-TW" sz="3200" dirty="0"/>
              <a:t>:/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arduino</a:t>
            </a:r>
            <a:r>
              <a:rPr lang="en-US" altLang="zh-TW" sz="3200" dirty="0"/>
              <a:t>/Caterina-smart7688.hex -</a:t>
            </a:r>
            <a:r>
              <a:rPr lang="en-US" altLang="zh-TW" sz="3200" dirty="0" err="1"/>
              <a:t>Uflash:w</a:t>
            </a:r>
            <a:r>
              <a:rPr lang="en-US" altLang="zh-TW" sz="3200" dirty="0"/>
              <a:t>:$1 $2 +</a:t>
            </a:r>
            <a:r>
              <a:rPr lang="en-US" altLang="zh-TW" sz="3200" dirty="0" err="1"/>
              <a:t>avrdude</a:t>
            </a:r>
            <a:r>
              <a:rPr lang="en-US" altLang="zh-TW" sz="3200" dirty="0"/>
              <a:t> -c </a:t>
            </a:r>
            <a:r>
              <a:rPr lang="en-US" altLang="zh-TW" sz="3200" dirty="0" err="1"/>
              <a:t>linuxgpio</a:t>
            </a:r>
            <a:r>
              <a:rPr lang="en-US" altLang="zh-TW" sz="3200" dirty="0"/>
              <a:t> -C /</a:t>
            </a:r>
            <a:r>
              <a:rPr lang="en-US" altLang="zh-TW" sz="3200" dirty="0" err="1"/>
              <a:t>etc</a:t>
            </a:r>
            <a:r>
              <a:rPr lang="en-US" altLang="zh-TW" sz="3200" dirty="0"/>
              <a:t>/</a:t>
            </a:r>
            <a:r>
              <a:rPr lang="en-US" altLang="zh-TW" sz="3200" dirty="0" err="1"/>
              <a:t>avrdude.conf</a:t>
            </a:r>
            <a:r>
              <a:rPr lang="en-US" altLang="zh-TW" sz="3200" dirty="0"/>
              <a:t> -p m32u4 -e -v -</a:t>
            </a:r>
            <a:r>
              <a:rPr lang="en-US" altLang="zh-TW" sz="3200" dirty="0" err="1"/>
              <a:t>Uflash:w</a:t>
            </a:r>
            <a:r>
              <a:rPr lang="en-US" altLang="zh-TW" sz="3200" dirty="0"/>
              <a:t>:$1 $</a:t>
            </a:r>
            <a:r>
              <a:rPr lang="en-US" altLang="zh-TW" sz="3200" dirty="0" smtClean="0"/>
              <a:t>2</a:t>
            </a:r>
          </a:p>
          <a:p>
            <a:endParaRPr lang="en-US" altLang="zh-TW" sz="3200" dirty="0"/>
          </a:p>
          <a:p>
            <a:r>
              <a:rPr lang="zh-TW" altLang="en-US" sz="3200" dirty="0" smtClean="0"/>
              <a:t>按</a:t>
            </a:r>
            <a:r>
              <a:rPr lang="en-US" altLang="zh-TW" sz="3200" dirty="0" smtClean="0"/>
              <a:t>I</a:t>
            </a:r>
            <a:r>
              <a:rPr lang="zh-TW" altLang="en-US" sz="3200" dirty="0" smtClean="0"/>
              <a:t>  之後可以修改  改完之後點擊</a:t>
            </a:r>
            <a:r>
              <a:rPr lang="en-US" altLang="zh-TW" sz="3200" dirty="0" smtClean="0"/>
              <a:t>Esc </a:t>
            </a:r>
            <a:r>
              <a:rPr lang="zh-TW" altLang="en-US" sz="3200" dirty="0" smtClean="0"/>
              <a:t>再打</a:t>
            </a:r>
            <a:r>
              <a:rPr lang="en-US" altLang="zh-TW" sz="3200" dirty="0" smtClean="0"/>
              <a:t>:</a:t>
            </a:r>
            <a:r>
              <a:rPr lang="en-US" altLang="zh-TW" sz="3200" dirty="0" err="1" smtClean="0"/>
              <a:t>wq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即可離開</a:t>
            </a:r>
            <a:endParaRPr lang="en-US" altLang="zh-TW" sz="3200" dirty="0" smtClean="0"/>
          </a:p>
          <a:p>
            <a:r>
              <a:rPr lang="zh-TW" altLang="en-US" sz="3200" dirty="0" smtClean="0"/>
              <a:t>可參考</a:t>
            </a:r>
            <a:r>
              <a:rPr lang="en-US" altLang="zh-TW" sz="3200" dirty="0"/>
              <a:t>http://linux.vbird.org/linux_basic/0310vi/0310vi.php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7150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0206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1085</TotalTime>
  <Words>446</Words>
  <Application>Microsoft Office PowerPoint</Application>
  <PresentationFormat>寬螢幕</PresentationFormat>
  <Paragraphs>60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微軟正黑體</vt:lpstr>
      <vt:lpstr>Franklin Gothic Book</vt:lpstr>
      <vt:lpstr>Hastoler</vt:lpstr>
      <vt:lpstr>Crop</vt:lpstr>
      <vt:lpstr>Linkit 7688 Duo</vt:lpstr>
      <vt:lpstr>什麼是IOT?</vt:lpstr>
      <vt:lpstr>目標:</vt:lpstr>
      <vt:lpstr>輸入   http://mylinkit.local  或是   192.168.100.1  即可進入登入畫面</vt:lpstr>
      <vt:lpstr>點擊Network, 後選擇 Station mode來連上其他wifi AP </vt:lpstr>
      <vt:lpstr>筆電也要連上同一個網路!!!! 可以再輸入一次mylinkit.local看是否有連到</vt:lpstr>
      <vt:lpstr>打開Putty  輸入mylinkit.local 或是 透過IP scanner 輸入IP 利用ssh 進去改code (Linkit裡面有Bug)</vt:lpstr>
      <vt:lpstr>帳號:root 密碼: 剛剛設的 (螢幕不會顯示)</vt:lpstr>
      <vt:lpstr>修改Bug </vt:lpstr>
      <vt:lpstr>開啟Bridge</vt:lpstr>
      <vt:lpstr>開啟Arduino</vt:lpstr>
      <vt:lpstr>把程式碼燒進板子裡</vt:lpstr>
      <vt:lpstr>把程式碼燒進板子裡</vt:lpstr>
      <vt:lpstr>把Python Code丟上去跑</vt:lpstr>
      <vt:lpstr>透過網路上傳資料至資料庫</vt:lpstr>
      <vt:lpstr>透過網路上傳資料至資料庫</vt:lpstr>
      <vt:lpstr>Arduino 的code參考來源</vt:lpstr>
      <vt:lpstr>接下來資料庫到android的部分 可以參考禮拜一所學過的~~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Linkit 7688 Duo</dc:title>
  <dc:creator>CHEN</dc:creator>
  <cp:lastModifiedBy>CHEN</cp:lastModifiedBy>
  <cp:revision>21</cp:revision>
  <dcterms:created xsi:type="dcterms:W3CDTF">2018-06-28T15:21:18Z</dcterms:created>
  <dcterms:modified xsi:type="dcterms:W3CDTF">2018-06-29T14:47:50Z</dcterms:modified>
</cp:coreProperties>
</file>