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5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9" r:id="rId4"/>
    <p:sldId id="258" r:id="rId5"/>
    <p:sldId id="263" r:id="rId6"/>
    <p:sldId id="262" r:id="rId7"/>
    <p:sldId id="264" r:id="rId8"/>
    <p:sldId id="265" r:id="rId9"/>
    <p:sldId id="261" r:id="rId10"/>
    <p:sldId id="260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4" r:id="rId19"/>
    <p:sldId id="276" r:id="rId20"/>
    <p:sldId id="275" r:id="rId21"/>
    <p:sldId id="277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159E82-17F3-43DD-871E-592FB56A84FA}" v="6" dt="2024-01-22T07:54:28.737"/>
    <p1510:client id="{3C16B376-57F8-75D3-E611-A4AA50B8F63A}" v="122" dt="2024-01-20T19:03:04.321"/>
    <p1510:client id="{932EF8B9-B314-25DC-32EF-9AB3BF7184BE}" v="410" dt="2024-01-21T20:12:50.131"/>
    <p1510:client id="{A84CF09D-8982-F2D6-45A7-A9CF4EC6EBED}" v="3" dt="2024-01-20T15:40:01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BAL Saïd" userId="60b9dec2-53bc-4377-a43b-399fe6105858" providerId="ADAL" clId="{31A76787-E945-4882-91C3-50FC8837FDAF}"/>
    <pc:docChg chg="undo custSel addSld delSld modSld sldOrd addMainMaster delMainMaster">
      <pc:chgData name="DERBAL Saïd" userId="60b9dec2-53bc-4377-a43b-399fe6105858" providerId="ADAL" clId="{31A76787-E945-4882-91C3-50FC8837FDAF}" dt="2024-01-18T15:35:13.190" v="1910" actId="20577"/>
      <pc:docMkLst>
        <pc:docMk/>
      </pc:docMkLst>
      <pc:sldChg chg="addSp delSp modSp new del mod setBg modClrScheme setClrOvrMap chgLayout">
        <pc:chgData name="DERBAL Saïd" userId="60b9dec2-53bc-4377-a43b-399fe6105858" providerId="ADAL" clId="{31A76787-E945-4882-91C3-50FC8837FDAF}" dt="2024-01-18T08:23:19.139" v="63" actId="2696"/>
        <pc:sldMkLst>
          <pc:docMk/>
          <pc:sldMk cId="1372113505" sldId="256"/>
        </pc:sldMkLst>
        <pc:spChg chg="mod">
          <ac:chgData name="DERBAL Saïd" userId="60b9dec2-53bc-4377-a43b-399fe6105858" providerId="ADAL" clId="{31A76787-E945-4882-91C3-50FC8837FDAF}" dt="2024-01-18T08:22:40.358" v="62" actId="26606"/>
          <ac:spMkLst>
            <pc:docMk/>
            <pc:sldMk cId="1372113505" sldId="256"/>
            <ac:spMk id="2" creationId="{C22CA25E-AE29-219C-A49F-57458CE27BBC}"/>
          </ac:spMkLst>
        </pc:spChg>
        <pc:spChg chg="mod">
          <ac:chgData name="DERBAL Saïd" userId="60b9dec2-53bc-4377-a43b-399fe6105858" providerId="ADAL" clId="{31A76787-E945-4882-91C3-50FC8837FDAF}" dt="2024-01-18T08:22:40.358" v="62" actId="26606"/>
          <ac:spMkLst>
            <pc:docMk/>
            <pc:sldMk cId="1372113505" sldId="256"/>
            <ac:spMk id="3" creationId="{E243CCF7-E562-5A97-B4F3-C3E89598315E}"/>
          </ac:spMkLst>
        </pc:spChg>
        <pc:spChg chg="add del">
          <ac:chgData name="DERBAL Saïd" userId="60b9dec2-53bc-4377-a43b-399fe6105858" providerId="ADAL" clId="{31A76787-E945-4882-91C3-50FC8837FDAF}" dt="2024-01-18T08:16:45.402" v="12" actId="26606"/>
          <ac:spMkLst>
            <pc:docMk/>
            <pc:sldMk cId="1372113505" sldId="256"/>
            <ac:spMk id="9" creationId="{178C5A24-0D67-4D91-A8AB-79267D9CC7A8}"/>
          </ac:spMkLst>
        </pc:spChg>
        <pc:spChg chg="add del">
          <ac:chgData name="DERBAL Saïd" userId="60b9dec2-53bc-4377-a43b-399fe6105858" providerId="ADAL" clId="{31A76787-E945-4882-91C3-50FC8837FDAF}" dt="2024-01-18T08:16:45.402" v="12" actId="26606"/>
          <ac:spMkLst>
            <pc:docMk/>
            <pc:sldMk cId="1372113505" sldId="256"/>
            <ac:spMk id="11" creationId="{67F1335F-97CE-4842-9A57-2B6A3F459D82}"/>
          </ac:spMkLst>
        </pc:spChg>
        <pc:spChg chg="add del">
          <ac:chgData name="DERBAL Saïd" userId="60b9dec2-53bc-4377-a43b-399fe6105858" providerId="ADAL" clId="{31A76787-E945-4882-91C3-50FC8837FDAF}" dt="2024-01-18T08:17:02.893" v="14" actId="26606"/>
          <ac:spMkLst>
            <pc:docMk/>
            <pc:sldMk cId="1372113505" sldId="256"/>
            <ac:spMk id="13" creationId="{72CA733A-8D25-4E63-8273-CC14052E0E8A}"/>
          </ac:spMkLst>
        </pc:spChg>
        <pc:spChg chg="add del">
          <ac:chgData name="DERBAL Saïd" userId="60b9dec2-53bc-4377-a43b-399fe6105858" providerId="ADAL" clId="{31A76787-E945-4882-91C3-50FC8837FDAF}" dt="2024-01-18T08:20:12.048" v="42" actId="26606"/>
          <ac:spMkLst>
            <pc:docMk/>
            <pc:sldMk cId="1372113505" sldId="256"/>
            <ac:spMk id="17" creationId="{178C5A24-0D67-4D91-A8AB-79267D9CC7A8}"/>
          </ac:spMkLst>
        </pc:spChg>
        <pc:spChg chg="add del">
          <ac:chgData name="DERBAL Saïd" userId="60b9dec2-53bc-4377-a43b-399fe6105858" providerId="ADAL" clId="{31A76787-E945-4882-91C3-50FC8837FDAF}" dt="2024-01-18T08:20:12.048" v="42" actId="26606"/>
          <ac:spMkLst>
            <pc:docMk/>
            <pc:sldMk cId="1372113505" sldId="256"/>
            <ac:spMk id="19" creationId="{67F1335F-97CE-4842-9A57-2B6A3F459D82}"/>
          </ac:spMkLst>
        </pc:spChg>
        <pc:spChg chg="add del">
          <ac:chgData name="DERBAL Saïd" userId="60b9dec2-53bc-4377-a43b-399fe6105858" providerId="ADAL" clId="{31A76787-E945-4882-91C3-50FC8837FDAF}" dt="2024-01-18T08:19:08.231" v="19" actId="26606"/>
          <ac:spMkLst>
            <pc:docMk/>
            <pc:sldMk cId="1372113505" sldId="256"/>
            <ac:spMk id="24" creationId="{18478CBB-F375-4294-8B51-900922846FCD}"/>
          </ac:spMkLst>
        </pc:spChg>
        <pc:spChg chg="add del">
          <ac:chgData name="DERBAL Saïd" userId="60b9dec2-53bc-4377-a43b-399fe6105858" providerId="ADAL" clId="{31A76787-E945-4882-91C3-50FC8837FDAF}" dt="2024-01-18T08:19:08.231" v="19" actId="26606"/>
          <ac:spMkLst>
            <pc:docMk/>
            <pc:sldMk cId="1372113505" sldId="256"/>
            <ac:spMk id="26" creationId="{295D3A5B-8711-48A3-ABD6-39982B1748C8}"/>
          </ac:spMkLst>
        </pc:spChg>
        <pc:spChg chg="add del">
          <ac:chgData name="DERBAL Saïd" userId="60b9dec2-53bc-4377-a43b-399fe6105858" providerId="ADAL" clId="{31A76787-E945-4882-91C3-50FC8837FDAF}" dt="2024-01-18T08:19:15.320" v="21" actId="26606"/>
          <ac:spMkLst>
            <pc:docMk/>
            <pc:sldMk cId="1372113505" sldId="256"/>
            <ac:spMk id="28" creationId="{0FA27539-4286-4FA8-9DA6-7CF237447C8D}"/>
          </ac:spMkLst>
        </pc:spChg>
        <pc:spChg chg="add del">
          <ac:chgData name="DERBAL Saïd" userId="60b9dec2-53bc-4377-a43b-399fe6105858" providerId="ADAL" clId="{31A76787-E945-4882-91C3-50FC8837FDAF}" dt="2024-01-18T08:19:17.545" v="23" actId="26606"/>
          <ac:spMkLst>
            <pc:docMk/>
            <pc:sldMk cId="1372113505" sldId="256"/>
            <ac:spMk id="30" creationId="{D50218C5-E017-43D2-8345-FD9FBF0C991E}"/>
          </ac:spMkLst>
        </pc:spChg>
        <pc:spChg chg="add del">
          <ac:chgData name="DERBAL Saïd" userId="60b9dec2-53bc-4377-a43b-399fe6105858" providerId="ADAL" clId="{31A76787-E945-4882-91C3-50FC8837FDAF}" dt="2024-01-18T08:19:17.545" v="23" actId="26606"/>
          <ac:spMkLst>
            <pc:docMk/>
            <pc:sldMk cId="1372113505" sldId="256"/>
            <ac:spMk id="31" creationId="{C9B7F88A-EE9B-4C9D-9477-42E234662242}"/>
          </ac:spMkLst>
        </pc:spChg>
        <pc:spChg chg="add del">
          <ac:chgData name="DERBAL Saïd" userId="60b9dec2-53bc-4377-a43b-399fe6105858" providerId="ADAL" clId="{31A76787-E945-4882-91C3-50FC8837FDAF}" dt="2024-01-18T08:19:17.545" v="23" actId="26606"/>
          <ac:spMkLst>
            <pc:docMk/>
            <pc:sldMk cId="1372113505" sldId="256"/>
            <ac:spMk id="32" creationId="{7319A1DD-F557-4EC6-8A8C-F7617B4CD678}"/>
          </ac:spMkLst>
        </pc:spChg>
        <pc:spChg chg="add del">
          <ac:chgData name="DERBAL Saïd" userId="60b9dec2-53bc-4377-a43b-399fe6105858" providerId="ADAL" clId="{31A76787-E945-4882-91C3-50FC8837FDAF}" dt="2024-01-18T08:19:26.655" v="25" actId="26606"/>
          <ac:spMkLst>
            <pc:docMk/>
            <pc:sldMk cId="1372113505" sldId="256"/>
            <ac:spMk id="35" creationId="{F96187D8-B32D-4D1A-8C48-A15933DDCD8C}"/>
          </ac:spMkLst>
        </pc:spChg>
        <pc:spChg chg="add del">
          <ac:chgData name="DERBAL Saïd" userId="60b9dec2-53bc-4377-a43b-399fe6105858" providerId="ADAL" clId="{31A76787-E945-4882-91C3-50FC8837FDAF}" dt="2024-01-18T08:19:26.655" v="25" actId="26606"/>
          <ac:spMkLst>
            <pc:docMk/>
            <pc:sldMk cId="1372113505" sldId="256"/>
            <ac:spMk id="36" creationId="{D019BB32-A409-4C93-9090-8BDDC45E5796}"/>
          </ac:spMkLst>
        </pc:spChg>
        <pc:spChg chg="add del">
          <ac:chgData name="DERBAL Saïd" userId="60b9dec2-53bc-4377-a43b-399fe6105858" providerId="ADAL" clId="{31A76787-E945-4882-91C3-50FC8837FDAF}" dt="2024-01-18T08:19:26.655" v="25" actId="26606"/>
          <ac:spMkLst>
            <pc:docMk/>
            <pc:sldMk cId="1372113505" sldId="256"/>
            <ac:spMk id="38" creationId="{74ED70DB-1943-4E5C-A1B6-D49DFE44028B}"/>
          </ac:spMkLst>
        </pc:spChg>
        <pc:spChg chg="add del">
          <ac:chgData name="DERBAL Saïd" userId="60b9dec2-53bc-4377-a43b-399fe6105858" providerId="ADAL" clId="{31A76787-E945-4882-91C3-50FC8837FDAF}" dt="2024-01-18T08:19:32.636" v="27" actId="26606"/>
          <ac:spMkLst>
            <pc:docMk/>
            <pc:sldMk cId="1372113505" sldId="256"/>
            <ac:spMk id="40" creationId="{CF886182-3ADC-447F-B077-24411DB565A8}"/>
          </ac:spMkLst>
        </pc:spChg>
        <pc:spChg chg="add del">
          <ac:chgData name="DERBAL Saïd" userId="60b9dec2-53bc-4377-a43b-399fe6105858" providerId="ADAL" clId="{31A76787-E945-4882-91C3-50FC8837FDAF}" dt="2024-01-18T08:19:32.636" v="27" actId="26606"/>
          <ac:spMkLst>
            <pc:docMk/>
            <pc:sldMk cId="1372113505" sldId="256"/>
            <ac:spMk id="41" creationId="{67F1335F-97CE-4842-9A57-2B6A3F459D82}"/>
          </ac:spMkLst>
        </pc:spChg>
        <pc:spChg chg="add del">
          <ac:chgData name="DERBAL Saïd" userId="60b9dec2-53bc-4377-a43b-399fe6105858" providerId="ADAL" clId="{31A76787-E945-4882-91C3-50FC8837FDAF}" dt="2024-01-18T08:19:39.844" v="29" actId="26606"/>
          <ac:spMkLst>
            <pc:docMk/>
            <pc:sldMk cId="1372113505" sldId="256"/>
            <ac:spMk id="43" creationId="{B6D694DB-A3FC-4F14-A225-17BEBA4416DA}"/>
          </ac:spMkLst>
        </pc:spChg>
        <pc:spChg chg="add del">
          <ac:chgData name="DERBAL Saïd" userId="60b9dec2-53bc-4377-a43b-399fe6105858" providerId="ADAL" clId="{31A76787-E945-4882-91C3-50FC8837FDAF}" dt="2024-01-18T08:19:59.648" v="31" actId="26606"/>
          <ac:spMkLst>
            <pc:docMk/>
            <pc:sldMk cId="1372113505" sldId="256"/>
            <ac:spMk id="51" creationId="{C3B0A228-9EA3-4009-A82E-9402BBC726A0}"/>
          </ac:spMkLst>
        </pc:spChg>
        <pc:spChg chg="add del">
          <ac:chgData name="DERBAL Saïd" userId="60b9dec2-53bc-4377-a43b-399fe6105858" providerId="ADAL" clId="{31A76787-E945-4882-91C3-50FC8837FDAF}" dt="2024-01-18T08:19:59.648" v="31" actId="26606"/>
          <ac:spMkLst>
            <pc:docMk/>
            <pc:sldMk cId="1372113505" sldId="256"/>
            <ac:spMk id="52" creationId="{48D8C03A-D73E-4E89-A17E-452429264DE0}"/>
          </ac:spMkLst>
        </pc:spChg>
        <pc:spChg chg="add del">
          <ac:chgData name="DERBAL Saïd" userId="60b9dec2-53bc-4377-a43b-399fe6105858" providerId="ADAL" clId="{31A76787-E945-4882-91C3-50FC8837FDAF}" dt="2024-01-18T08:20:02.237" v="33" actId="26606"/>
          <ac:spMkLst>
            <pc:docMk/>
            <pc:sldMk cId="1372113505" sldId="256"/>
            <ac:spMk id="54" creationId="{55B419A7-F817-4767-8CCB-FB0E189C4ACD}"/>
          </ac:spMkLst>
        </pc:spChg>
        <pc:spChg chg="add del">
          <ac:chgData name="DERBAL Saïd" userId="60b9dec2-53bc-4377-a43b-399fe6105858" providerId="ADAL" clId="{31A76787-E945-4882-91C3-50FC8837FDAF}" dt="2024-01-18T08:20:02.237" v="33" actId="26606"/>
          <ac:spMkLst>
            <pc:docMk/>
            <pc:sldMk cId="1372113505" sldId="256"/>
            <ac:spMk id="55" creationId="{AAD3D935-ECFC-4862-B395-207C13BAC3B7}"/>
          </ac:spMkLst>
        </pc:spChg>
        <pc:spChg chg="add del">
          <ac:chgData name="DERBAL Saïd" userId="60b9dec2-53bc-4377-a43b-399fe6105858" providerId="ADAL" clId="{31A76787-E945-4882-91C3-50FC8837FDAF}" dt="2024-01-18T08:20:02.237" v="33" actId="26606"/>
          <ac:spMkLst>
            <pc:docMk/>
            <pc:sldMk cId="1372113505" sldId="256"/>
            <ac:spMk id="57" creationId="{ADA271CD-3011-4A05-B4A3-80F1794684F2}"/>
          </ac:spMkLst>
        </pc:spChg>
        <pc:spChg chg="add del">
          <ac:chgData name="DERBAL Saïd" userId="60b9dec2-53bc-4377-a43b-399fe6105858" providerId="ADAL" clId="{31A76787-E945-4882-91C3-50FC8837FDAF}" dt="2024-01-18T08:20:03.799" v="35" actId="26606"/>
          <ac:spMkLst>
            <pc:docMk/>
            <pc:sldMk cId="1372113505" sldId="256"/>
            <ac:spMk id="59" creationId="{54F3A7E8-6DA9-4C2B-ACC8-475F34DAEA1B}"/>
          </ac:spMkLst>
        </pc:spChg>
        <pc:spChg chg="add del">
          <ac:chgData name="DERBAL Saïd" userId="60b9dec2-53bc-4377-a43b-399fe6105858" providerId="ADAL" clId="{31A76787-E945-4882-91C3-50FC8837FDAF}" dt="2024-01-18T08:20:03.799" v="35" actId="26606"/>
          <ac:spMkLst>
            <pc:docMk/>
            <pc:sldMk cId="1372113505" sldId="256"/>
            <ac:spMk id="60" creationId="{5B21CDF0-4D24-4190-9285-9016C19C164F}"/>
          </ac:spMkLst>
        </pc:spChg>
        <pc:spChg chg="add del">
          <ac:chgData name="DERBAL Saïd" userId="60b9dec2-53bc-4377-a43b-399fe6105858" providerId="ADAL" clId="{31A76787-E945-4882-91C3-50FC8837FDAF}" dt="2024-01-18T08:20:05.942" v="37" actId="26606"/>
          <ac:spMkLst>
            <pc:docMk/>
            <pc:sldMk cId="1372113505" sldId="256"/>
            <ac:spMk id="69" creationId="{2644B391-9BFE-445C-A9EC-F544BB85FBC7}"/>
          </ac:spMkLst>
        </pc:spChg>
        <pc:spChg chg="add del">
          <ac:chgData name="DERBAL Saïd" userId="60b9dec2-53bc-4377-a43b-399fe6105858" providerId="ADAL" clId="{31A76787-E945-4882-91C3-50FC8837FDAF}" dt="2024-01-18T08:20:05.942" v="37" actId="26606"/>
          <ac:spMkLst>
            <pc:docMk/>
            <pc:sldMk cId="1372113505" sldId="256"/>
            <ac:spMk id="70" creationId="{80F26E69-87D9-4655-AE7B-280A87AA3CAD}"/>
          </ac:spMkLst>
        </pc:spChg>
        <pc:spChg chg="add del">
          <ac:chgData name="DERBAL Saïd" userId="60b9dec2-53bc-4377-a43b-399fe6105858" providerId="ADAL" clId="{31A76787-E945-4882-91C3-50FC8837FDAF}" dt="2024-01-18T08:20:09.667" v="39" actId="26606"/>
          <ac:spMkLst>
            <pc:docMk/>
            <pc:sldMk cId="1372113505" sldId="256"/>
            <ac:spMk id="72" creationId="{9B37791B-B040-4694-BFDC-8DD132D86E8E}"/>
          </ac:spMkLst>
        </pc:spChg>
        <pc:spChg chg="add del">
          <ac:chgData name="DERBAL Saïd" userId="60b9dec2-53bc-4377-a43b-399fe6105858" providerId="ADAL" clId="{31A76787-E945-4882-91C3-50FC8837FDAF}" dt="2024-01-18T08:20:12.014" v="41" actId="26606"/>
          <ac:spMkLst>
            <pc:docMk/>
            <pc:sldMk cId="1372113505" sldId="256"/>
            <ac:spMk id="76" creationId="{EA164D6B-6878-4B9F-A2D0-985D39B17B46}"/>
          </ac:spMkLst>
        </pc:spChg>
        <pc:spChg chg="add del">
          <ac:chgData name="DERBAL Saïd" userId="60b9dec2-53bc-4377-a43b-399fe6105858" providerId="ADAL" clId="{31A76787-E945-4882-91C3-50FC8837FDAF}" dt="2024-01-18T08:20:12.014" v="41" actId="26606"/>
          <ac:spMkLst>
            <pc:docMk/>
            <pc:sldMk cId="1372113505" sldId="256"/>
            <ac:spMk id="77" creationId="{064738AB-B6BE-4867-889A-52CE4AC8DBD0}"/>
          </ac:spMkLst>
        </pc:spChg>
        <pc:spChg chg="add del">
          <ac:chgData name="DERBAL Saïd" userId="60b9dec2-53bc-4377-a43b-399fe6105858" providerId="ADAL" clId="{31A76787-E945-4882-91C3-50FC8837FDAF}" dt="2024-01-18T08:20:12.014" v="41" actId="26606"/>
          <ac:spMkLst>
            <pc:docMk/>
            <pc:sldMk cId="1372113505" sldId="256"/>
            <ac:spMk id="78" creationId="{BBD49B71-B686-4DFD-93AD-40CB19B626B9}"/>
          </ac:spMkLst>
        </pc:spChg>
        <pc:spChg chg="add del">
          <ac:chgData name="DERBAL Saïd" userId="60b9dec2-53bc-4377-a43b-399fe6105858" providerId="ADAL" clId="{31A76787-E945-4882-91C3-50FC8837FDAF}" dt="2024-01-18T08:20:12.014" v="41" actId="26606"/>
          <ac:spMkLst>
            <pc:docMk/>
            <pc:sldMk cId="1372113505" sldId="256"/>
            <ac:spMk id="79" creationId="{7C60369F-A41B-4D6E-8990-30E2715C5730}"/>
          </ac:spMkLst>
        </pc:spChg>
        <pc:spChg chg="add del">
          <ac:chgData name="DERBAL Saïd" userId="60b9dec2-53bc-4377-a43b-399fe6105858" providerId="ADAL" clId="{31A76787-E945-4882-91C3-50FC8837FDAF}" dt="2024-01-18T08:22:09.863" v="59" actId="26606"/>
          <ac:spMkLst>
            <pc:docMk/>
            <pc:sldMk cId="1372113505" sldId="256"/>
            <ac:spMk id="109" creationId="{D6F5F07B-A917-442C-82D5-5719737E9E68}"/>
          </ac:spMkLst>
        </pc:spChg>
        <pc:spChg chg="add del">
          <ac:chgData name="DERBAL Saïd" userId="60b9dec2-53bc-4377-a43b-399fe6105858" providerId="ADAL" clId="{31A76787-E945-4882-91C3-50FC8837FDAF}" dt="2024-01-18T08:22:09.863" v="59" actId="26606"/>
          <ac:spMkLst>
            <pc:docMk/>
            <pc:sldMk cId="1372113505" sldId="256"/>
            <ac:spMk id="110" creationId="{B7E0C296-2B1B-4589-84EA-239D878496D5}"/>
          </ac:spMkLst>
        </pc:spChg>
        <pc:spChg chg="add del">
          <ac:chgData name="DERBAL Saïd" userId="60b9dec2-53bc-4377-a43b-399fe6105858" providerId="ADAL" clId="{31A76787-E945-4882-91C3-50FC8837FDAF}" dt="2024-01-18T08:21:17.376" v="44" actId="26606"/>
          <ac:spMkLst>
            <pc:docMk/>
            <pc:sldMk cId="1372113505" sldId="256"/>
            <ac:spMk id="147" creationId="{1DB043B4-68C6-45B9-82AC-A5800EADB8DB}"/>
          </ac:spMkLst>
        </pc:spChg>
        <pc:spChg chg="add del">
          <ac:chgData name="DERBAL Saïd" userId="60b9dec2-53bc-4377-a43b-399fe6105858" providerId="ADAL" clId="{31A76787-E945-4882-91C3-50FC8837FDAF}" dt="2024-01-18T08:21:49.596" v="48" actId="26606"/>
          <ac:spMkLst>
            <pc:docMk/>
            <pc:sldMk cId="1372113505" sldId="256"/>
            <ac:spMk id="151" creationId="{AF2F604E-43BE-4DC3-B983-E071523364F8}"/>
          </ac:spMkLst>
        </pc:spChg>
        <pc:spChg chg="add del">
          <ac:chgData name="DERBAL Saïd" userId="60b9dec2-53bc-4377-a43b-399fe6105858" providerId="ADAL" clId="{31A76787-E945-4882-91C3-50FC8837FDAF}" dt="2024-01-18T08:21:17.376" v="44" actId="26606"/>
          <ac:spMkLst>
            <pc:docMk/>
            <pc:sldMk cId="1372113505" sldId="256"/>
            <ac:spMk id="153" creationId="{94459D96-B947-4C7F-8BCA-915F8B07C0AA}"/>
          </ac:spMkLst>
        </pc:spChg>
        <pc:spChg chg="add del">
          <ac:chgData name="DERBAL Saïd" userId="60b9dec2-53bc-4377-a43b-399fe6105858" providerId="ADAL" clId="{31A76787-E945-4882-91C3-50FC8837FDAF}" dt="2024-01-18T08:21:46.821" v="46" actId="26606"/>
          <ac:spMkLst>
            <pc:docMk/>
            <pc:sldMk cId="1372113505" sldId="256"/>
            <ac:spMk id="155" creationId="{9C51935E-4A08-4AE4-8E13-F40CD3C4F1C4}"/>
          </ac:spMkLst>
        </pc:spChg>
        <pc:spChg chg="add del">
          <ac:chgData name="DERBAL Saïd" userId="60b9dec2-53bc-4377-a43b-399fe6105858" providerId="ADAL" clId="{31A76787-E945-4882-91C3-50FC8837FDAF}" dt="2024-01-18T08:21:49.596" v="48" actId="26606"/>
          <ac:spMkLst>
            <pc:docMk/>
            <pc:sldMk cId="1372113505" sldId="256"/>
            <ac:spMk id="160" creationId="{0671A8AE-40A1-4631-A6B8-581AFF065482}"/>
          </ac:spMkLst>
        </pc:spChg>
        <pc:spChg chg="add del">
          <ac:chgData name="DERBAL Saïd" userId="60b9dec2-53bc-4377-a43b-399fe6105858" providerId="ADAL" clId="{31A76787-E945-4882-91C3-50FC8837FDAF}" dt="2024-01-18T08:21:49.596" v="48" actId="26606"/>
          <ac:spMkLst>
            <pc:docMk/>
            <pc:sldMk cId="1372113505" sldId="256"/>
            <ac:spMk id="161" creationId="{A44CD100-6267-4E62-AA64-2182A3A6A1C0}"/>
          </ac:spMkLst>
        </pc:spChg>
        <pc:spChg chg="add del">
          <ac:chgData name="DERBAL Saïd" userId="60b9dec2-53bc-4377-a43b-399fe6105858" providerId="ADAL" clId="{31A76787-E945-4882-91C3-50FC8837FDAF}" dt="2024-01-18T08:21:49.596" v="48" actId="26606"/>
          <ac:spMkLst>
            <pc:docMk/>
            <pc:sldMk cId="1372113505" sldId="256"/>
            <ac:spMk id="162" creationId="{08C9B587-E65E-4B52-B37C-ABEBB6E87928}"/>
          </ac:spMkLst>
        </pc:spChg>
        <pc:spChg chg="add del">
          <ac:chgData name="DERBAL Saïd" userId="60b9dec2-53bc-4377-a43b-399fe6105858" providerId="ADAL" clId="{31A76787-E945-4882-91C3-50FC8837FDAF}" dt="2024-01-18T08:21:52.918" v="50" actId="26606"/>
          <ac:spMkLst>
            <pc:docMk/>
            <pc:sldMk cId="1372113505" sldId="256"/>
            <ac:spMk id="164" creationId="{158B3569-73B2-4D05-8E95-886A6EE17F1F}"/>
          </ac:spMkLst>
        </pc:spChg>
        <pc:spChg chg="add del">
          <ac:chgData name="DERBAL Saïd" userId="60b9dec2-53bc-4377-a43b-399fe6105858" providerId="ADAL" clId="{31A76787-E945-4882-91C3-50FC8837FDAF}" dt="2024-01-18T08:21:52.918" v="50" actId="26606"/>
          <ac:spMkLst>
            <pc:docMk/>
            <pc:sldMk cId="1372113505" sldId="256"/>
            <ac:spMk id="165" creationId="{B71758F4-3F46-45DA-8AC5-4E508DA080BA}"/>
          </ac:spMkLst>
        </pc:spChg>
        <pc:spChg chg="add del">
          <ac:chgData name="DERBAL Saïd" userId="60b9dec2-53bc-4377-a43b-399fe6105858" providerId="ADAL" clId="{31A76787-E945-4882-91C3-50FC8837FDAF}" dt="2024-01-18T08:21:52.918" v="50" actId="26606"/>
          <ac:spMkLst>
            <pc:docMk/>
            <pc:sldMk cId="1372113505" sldId="256"/>
            <ac:spMk id="166" creationId="{8550FED7-7C32-42BB-98DB-30272A6331A9}"/>
          </ac:spMkLst>
        </pc:spChg>
        <pc:spChg chg="add del">
          <ac:chgData name="DERBAL Saïd" userId="60b9dec2-53bc-4377-a43b-399fe6105858" providerId="ADAL" clId="{31A76787-E945-4882-91C3-50FC8837FDAF}" dt="2024-01-18T08:21:58.982" v="52" actId="26606"/>
          <ac:spMkLst>
            <pc:docMk/>
            <pc:sldMk cId="1372113505" sldId="256"/>
            <ac:spMk id="169" creationId="{19F9BF86-FE94-4517-B97D-026C7515E589}"/>
          </ac:spMkLst>
        </pc:spChg>
        <pc:spChg chg="add del">
          <ac:chgData name="DERBAL Saïd" userId="60b9dec2-53bc-4377-a43b-399fe6105858" providerId="ADAL" clId="{31A76787-E945-4882-91C3-50FC8837FDAF}" dt="2024-01-18T08:21:58.982" v="52" actId="26606"/>
          <ac:spMkLst>
            <pc:docMk/>
            <pc:sldMk cId="1372113505" sldId="256"/>
            <ac:spMk id="170" creationId="{122AB34F-E75C-451A-8410-05B6C249E9D3}"/>
          </ac:spMkLst>
        </pc:spChg>
        <pc:spChg chg="add del">
          <ac:chgData name="DERBAL Saïd" userId="60b9dec2-53bc-4377-a43b-399fe6105858" providerId="ADAL" clId="{31A76787-E945-4882-91C3-50FC8837FDAF}" dt="2024-01-18T08:22:01.760" v="54" actId="26606"/>
          <ac:spMkLst>
            <pc:docMk/>
            <pc:sldMk cId="1372113505" sldId="256"/>
            <ac:spMk id="173" creationId="{F69F96FE-C3F5-4F02-8428-78ADCB975ED9}"/>
          </ac:spMkLst>
        </pc:spChg>
        <pc:spChg chg="add del">
          <ac:chgData name="DERBAL Saïd" userId="60b9dec2-53bc-4377-a43b-399fe6105858" providerId="ADAL" clId="{31A76787-E945-4882-91C3-50FC8837FDAF}" dt="2024-01-18T08:22:04.582" v="56" actId="26606"/>
          <ac:spMkLst>
            <pc:docMk/>
            <pc:sldMk cId="1372113505" sldId="256"/>
            <ac:spMk id="176" creationId="{5A59F003-E00A-43F9-91DC-CC54E3B87466}"/>
          </ac:spMkLst>
        </pc:spChg>
        <pc:spChg chg="add del">
          <ac:chgData name="DERBAL Saïd" userId="60b9dec2-53bc-4377-a43b-399fe6105858" providerId="ADAL" clId="{31A76787-E945-4882-91C3-50FC8837FDAF}" dt="2024-01-18T08:22:04.582" v="56" actId="26606"/>
          <ac:spMkLst>
            <pc:docMk/>
            <pc:sldMk cId="1372113505" sldId="256"/>
            <ac:spMk id="177" creationId="{D74A4382-E3AD-430A-9A1F-DFA3E0E77A7D}"/>
          </ac:spMkLst>
        </pc:spChg>
        <pc:spChg chg="add del">
          <ac:chgData name="DERBAL Saïd" userId="60b9dec2-53bc-4377-a43b-399fe6105858" providerId="ADAL" clId="{31A76787-E945-4882-91C3-50FC8837FDAF}" dt="2024-01-18T08:22:04.582" v="56" actId="26606"/>
          <ac:spMkLst>
            <pc:docMk/>
            <pc:sldMk cId="1372113505" sldId="256"/>
            <ac:spMk id="178" creationId="{79F40191-0F44-4FD1-82CC-ACB507C14BE6}"/>
          </ac:spMkLst>
        </pc:spChg>
        <pc:spChg chg="add del">
          <ac:chgData name="DERBAL Saïd" userId="60b9dec2-53bc-4377-a43b-399fe6105858" providerId="ADAL" clId="{31A76787-E945-4882-91C3-50FC8837FDAF}" dt="2024-01-18T08:22:09.838" v="58" actId="26606"/>
          <ac:spMkLst>
            <pc:docMk/>
            <pc:sldMk cId="1372113505" sldId="256"/>
            <ac:spMk id="180" creationId="{4AA13AD3-0A4F-475A-BEBB-DEEFF5C096C3}"/>
          </ac:spMkLst>
        </pc:spChg>
        <pc:spChg chg="add del">
          <ac:chgData name="DERBAL Saïd" userId="60b9dec2-53bc-4377-a43b-399fe6105858" providerId="ADAL" clId="{31A76787-E945-4882-91C3-50FC8837FDAF}" dt="2024-01-18T08:22:09.838" v="58" actId="26606"/>
          <ac:spMkLst>
            <pc:docMk/>
            <pc:sldMk cId="1372113505" sldId="256"/>
            <ac:spMk id="181" creationId="{4AB109E1-45E3-4986-9663-C3EAAC041219}"/>
          </ac:spMkLst>
        </pc:spChg>
        <pc:spChg chg="add del">
          <ac:chgData name="DERBAL Saïd" userId="60b9dec2-53bc-4377-a43b-399fe6105858" providerId="ADAL" clId="{31A76787-E945-4882-91C3-50FC8837FDAF}" dt="2024-01-18T08:22:09.838" v="58" actId="26606"/>
          <ac:spMkLst>
            <pc:docMk/>
            <pc:sldMk cId="1372113505" sldId="256"/>
            <ac:spMk id="182" creationId="{EDEE9D42-BBE7-4427-9BC3-971CE96F1E29}"/>
          </ac:spMkLst>
        </pc:spChg>
        <pc:spChg chg="add del">
          <ac:chgData name="DERBAL Saïd" userId="60b9dec2-53bc-4377-a43b-399fe6105858" providerId="ADAL" clId="{31A76787-E945-4882-91C3-50FC8837FDAF}" dt="2024-01-18T08:22:40.358" v="62" actId="26606"/>
          <ac:spMkLst>
            <pc:docMk/>
            <pc:sldMk cId="1372113505" sldId="256"/>
            <ac:spMk id="184" creationId="{1DB043B4-68C6-45B9-82AC-A5800EADB8DB}"/>
          </ac:spMkLst>
        </pc:spChg>
        <pc:spChg chg="add del">
          <ac:chgData name="DERBAL Saïd" userId="60b9dec2-53bc-4377-a43b-399fe6105858" providerId="ADAL" clId="{31A76787-E945-4882-91C3-50FC8837FDAF}" dt="2024-01-18T08:22:40.358" v="62" actId="26606"/>
          <ac:spMkLst>
            <pc:docMk/>
            <pc:sldMk cId="1372113505" sldId="256"/>
            <ac:spMk id="187" creationId="{94459D96-B947-4C7F-8BCA-915F8B07C0AA}"/>
          </ac:spMkLst>
        </pc:spChg>
        <pc:spChg chg="add del">
          <ac:chgData name="DERBAL Saïd" userId="60b9dec2-53bc-4377-a43b-399fe6105858" providerId="ADAL" clId="{31A76787-E945-4882-91C3-50FC8837FDAF}" dt="2024-01-18T08:22:40.315" v="61" actId="26606"/>
          <ac:spMkLst>
            <pc:docMk/>
            <pc:sldMk cId="1372113505" sldId="256"/>
            <ac:spMk id="192" creationId="{E906F54D-04EF-4345-A564-7A7B57B6CEB3}"/>
          </ac:spMkLst>
        </pc:spChg>
        <pc:spChg chg="add del">
          <ac:chgData name="DERBAL Saïd" userId="60b9dec2-53bc-4377-a43b-399fe6105858" providerId="ADAL" clId="{31A76787-E945-4882-91C3-50FC8837FDAF}" dt="2024-01-18T08:22:40.315" v="61" actId="26606"/>
          <ac:spMkLst>
            <pc:docMk/>
            <pc:sldMk cId="1372113505" sldId="256"/>
            <ac:spMk id="194" creationId="{4A63FA5D-402E-473D-AF05-018BE28B22FD}"/>
          </ac:spMkLst>
        </pc:spChg>
        <pc:spChg chg="add">
          <ac:chgData name="DERBAL Saïd" userId="60b9dec2-53bc-4377-a43b-399fe6105858" providerId="ADAL" clId="{31A76787-E945-4882-91C3-50FC8837FDAF}" dt="2024-01-18T08:22:40.358" v="62" actId="26606"/>
          <ac:spMkLst>
            <pc:docMk/>
            <pc:sldMk cId="1372113505" sldId="256"/>
            <ac:spMk id="198" creationId="{8A95209C-5275-4E15-8EA7-7F42980ABF2D}"/>
          </ac:spMkLst>
        </pc:spChg>
        <pc:spChg chg="add">
          <ac:chgData name="DERBAL Saïd" userId="60b9dec2-53bc-4377-a43b-399fe6105858" providerId="ADAL" clId="{31A76787-E945-4882-91C3-50FC8837FDAF}" dt="2024-01-18T08:22:40.358" v="62" actId="26606"/>
          <ac:spMkLst>
            <pc:docMk/>
            <pc:sldMk cId="1372113505" sldId="256"/>
            <ac:spMk id="199" creationId="{4F2ED431-E304-4FF0-9F4E-032783C9D612}"/>
          </ac:spMkLst>
        </pc:spChg>
        <pc:spChg chg="add">
          <ac:chgData name="DERBAL Saïd" userId="60b9dec2-53bc-4377-a43b-399fe6105858" providerId="ADAL" clId="{31A76787-E945-4882-91C3-50FC8837FDAF}" dt="2024-01-18T08:22:40.358" v="62" actId="26606"/>
          <ac:spMkLst>
            <pc:docMk/>
            <pc:sldMk cId="1372113505" sldId="256"/>
            <ac:spMk id="200" creationId="{4E87FCFB-2CCE-460D-B3DD-557C8BD1B94A}"/>
          </ac:spMkLst>
        </pc:spChg>
        <pc:grpChg chg="add del">
          <ac:chgData name="DERBAL Saïd" userId="60b9dec2-53bc-4377-a43b-399fe6105858" providerId="ADAL" clId="{31A76787-E945-4882-91C3-50FC8837FDAF}" dt="2024-01-18T08:19:39.844" v="29" actId="26606"/>
          <ac:grpSpMkLst>
            <pc:docMk/>
            <pc:sldMk cId="1372113505" sldId="256"/>
            <ac:grpSpMk id="44" creationId="{3A87D413-7BAA-462C-B2E4-D3E7F1B8498D}"/>
          </ac:grpSpMkLst>
        </pc:grpChg>
        <pc:grpChg chg="add del">
          <ac:chgData name="DERBAL Saïd" userId="60b9dec2-53bc-4377-a43b-399fe6105858" providerId="ADAL" clId="{31A76787-E945-4882-91C3-50FC8837FDAF}" dt="2024-01-18T08:20:03.799" v="35" actId="26606"/>
          <ac:grpSpMkLst>
            <pc:docMk/>
            <pc:sldMk cId="1372113505" sldId="256"/>
            <ac:grpSpMk id="61" creationId="{3C9AA14C-80A4-427C-A911-28CD20C56E5E}"/>
          </ac:grpSpMkLst>
        </pc:grpChg>
        <pc:grpChg chg="add del">
          <ac:chgData name="DERBAL Saïd" userId="60b9dec2-53bc-4377-a43b-399fe6105858" providerId="ADAL" clId="{31A76787-E945-4882-91C3-50FC8837FDAF}" dt="2024-01-18T08:20:03.799" v="35" actId="26606"/>
          <ac:grpSpMkLst>
            <pc:docMk/>
            <pc:sldMk cId="1372113505" sldId="256"/>
            <ac:grpSpMk id="65" creationId="{F2FD01A0-E6FF-41CD-AEBD-279232B90D43}"/>
          </ac:grpSpMkLst>
        </pc:grpChg>
        <pc:grpChg chg="add del">
          <ac:chgData name="DERBAL Saïd" userId="60b9dec2-53bc-4377-a43b-399fe6105858" providerId="ADAL" clId="{31A76787-E945-4882-91C3-50FC8837FDAF}" dt="2024-01-18T08:20:09.667" v="39" actId="26606"/>
          <ac:grpSpMkLst>
            <pc:docMk/>
            <pc:sldMk cId="1372113505" sldId="256"/>
            <ac:grpSpMk id="73" creationId="{4252769E-B9F0-4068-A645-5BBEF16E9C28}"/>
          </ac:grpSpMkLst>
        </pc:grpChg>
        <pc:grpChg chg="add del">
          <ac:chgData name="DERBAL Saïd" userId="60b9dec2-53bc-4377-a43b-399fe6105858" providerId="ADAL" clId="{31A76787-E945-4882-91C3-50FC8837FDAF}" dt="2024-01-18T08:22:09.863" v="59" actId="26606"/>
          <ac:grpSpMkLst>
            <pc:docMk/>
            <pc:sldMk cId="1372113505" sldId="256"/>
            <ac:grpSpMk id="111" creationId="{3CDD339A-0D5C-435F-B70C-6498DB974BEE}"/>
          </ac:grpSpMkLst>
        </pc:grpChg>
        <pc:grpChg chg="add del">
          <ac:chgData name="DERBAL Saïd" userId="60b9dec2-53bc-4377-a43b-399fe6105858" providerId="ADAL" clId="{31A76787-E945-4882-91C3-50FC8837FDAF}" dt="2024-01-18T08:21:17.376" v="44" actId="26606"/>
          <ac:grpSpMkLst>
            <pc:docMk/>
            <pc:sldMk cId="1372113505" sldId="256"/>
            <ac:grpSpMk id="149" creationId="{73840CF4-F848-4FE0-AEA6-C9E806911B9E}"/>
          </ac:grpSpMkLst>
        </pc:grpChg>
        <pc:grpChg chg="add del">
          <ac:chgData name="DERBAL Saïd" userId="60b9dec2-53bc-4377-a43b-399fe6105858" providerId="ADAL" clId="{31A76787-E945-4882-91C3-50FC8837FDAF}" dt="2024-01-18T08:21:46.821" v="46" actId="26606"/>
          <ac:grpSpMkLst>
            <pc:docMk/>
            <pc:sldMk cId="1372113505" sldId="256"/>
            <ac:grpSpMk id="156" creationId="{A7014575-F0CE-4EAB-917E-3325411BA231}"/>
          </ac:grpSpMkLst>
        </pc:grpChg>
        <pc:grpChg chg="add del">
          <ac:chgData name="DERBAL Saïd" userId="60b9dec2-53bc-4377-a43b-399fe6105858" providerId="ADAL" clId="{31A76787-E945-4882-91C3-50FC8837FDAF}" dt="2024-01-18T08:22:40.358" v="62" actId="26606"/>
          <ac:grpSpMkLst>
            <pc:docMk/>
            <pc:sldMk cId="1372113505" sldId="256"/>
            <ac:grpSpMk id="185" creationId="{73840CF4-F848-4FE0-AEA6-C9E806911B9E}"/>
          </ac:grpSpMkLst>
        </pc:grpChg>
        <pc:picChg chg="add del">
          <ac:chgData name="DERBAL Saïd" userId="60b9dec2-53bc-4377-a43b-399fe6105858" providerId="ADAL" clId="{31A76787-E945-4882-91C3-50FC8837FDAF}" dt="2024-01-18T08:16:45.402" v="12" actId="26606"/>
          <ac:picMkLst>
            <pc:docMk/>
            <pc:sldMk cId="1372113505" sldId="256"/>
            <ac:picMk id="4" creationId="{CC1B6030-9E8A-A614-8CB4-A85FB82553B0}"/>
          </ac:picMkLst>
        </pc:picChg>
        <pc:picChg chg="add del">
          <ac:chgData name="DERBAL Saïd" userId="60b9dec2-53bc-4377-a43b-399fe6105858" providerId="ADAL" clId="{31A76787-E945-4882-91C3-50FC8837FDAF}" dt="2024-01-18T08:17:02.893" v="14" actId="26606"/>
          <ac:picMkLst>
            <pc:docMk/>
            <pc:sldMk cId="1372113505" sldId="256"/>
            <ac:picMk id="14" creationId="{2BFB581C-2142-4222-9A3B-905AD6C09535}"/>
          </ac:picMkLst>
        </pc:picChg>
        <pc:picChg chg="add del">
          <ac:chgData name="DERBAL Saïd" userId="60b9dec2-53bc-4377-a43b-399fe6105858" providerId="ADAL" clId="{31A76787-E945-4882-91C3-50FC8837FDAF}" dt="2024-01-18T08:17:02.893" v="14" actId="26606"/>
          <ac:picMkLst>
            <pc:docMk/>
            <pc:sldMk cId="1372113505" sldId="256"/>
            <ac:picMk id="15" creationId="{B4A9A178-09A5-AB25-7DBF-C54AD029150A}"/>
          </ac:picMkLst>
        </pc:picChg>
        <pc:picChg chg="add mod ord">
          <ac:chgData name="DERBAL Saïd" userId="60b9dec2-53bc-4377-a43b-399fe6105858" providerId="ADAL" clId="{31A76787-E945-4882-91C3-50FC8837FDAF}" dt="2024-01-18T08:22:40.358" v="62" actId="26606"/>
          <ac:picMkLst>
            <pc:docMk/>
            <pc:sldMk cId="1372113505" sldId="256"/>
            <ac:picMk id="18" creationId="{CC1B6030-9E8A-A614-8CB4-A85FB82553B0}"/>
          </ac:picMkLst>
        </pc:picChg>
        <pc:cxnChg chg="add del">
          <ac:chgData name="DERBAL Saïd" userId="60b9dec2-53bc-4377-a43b-399fe6105858" providerId="ADAL" clId="{31A76787-E945-4882-91C3-50FC8837FDAF}" dt="2024-01-18T08:19:15.320" v="21" actId="26606"/>
          <ac:cxnSpMkLst>
            <pc:docMk/>
            <pc:sldMk cId="1372113505" sldId="256"/>
            <ac:cxnSpMk id="29" creationId="{C5E74535-9C0E-4211-B088-610AD56262A4}"/>
          </ac:cxnSpMkLst>
        </pc:cxnChg>
        <pc:cxnChg chg="add del">
          <ac:chgData name="DERBAL Saïd" userId="60b9dec2-53bc-4377-a43b-399fe6105858" providerId="ADAL" clId="{31A76787-E945-4882-91C3-50FC8837FDAF}" dt="2024-01-18T08:19:17.545" v="23" actId="26606"/>
          <ac:cxnSpMkLst>
            <pc:docMk/>
            <pc:sldMk cId="1372113505" sldId="256"/>
            <ac:cxnSpMk id="33" creationId="{D28A9C89-B313-458F-9C85-515930A51A93}"/>
          </ac:cxnSpMkLst>
        </pc:cxnChg>
        <pc:cxnChg chg="add del">
          <ac:chgData name="DERBAL Saïd" userId="60b9dec2-53bc-4377-a43b-399fe6105858" providerId="ADAL" clId="{31A76787-E945-4882-91C3-50FC8837FDAF}" dt="2024-01-18T08:19:26.655" v="25" actId="26606"/>
          <ac:cxnSpMkLst>
            <pc:docMk/>
            <pc:sldMk cId="1372113505" sldId="256"/>
            <ac:cxnSpMk id="37" creationId="{B0AA360F-DECB-4836-8FB6-22C4BC3FB02D}"/>
          </ac:cxnSpMkLst>
        </pc:cxnChg>
        <pc:cxnChg chg="add del">
          <ac:chgData name="DERBAL Saïd" userId="60b9dec2-53bc-4377-a43b-399fe6105858" providerId="ADAL" clId="{31A76787-E945-4882-91C3-50FC8837FDAF}" dt="2024-01-18T08:20:02.237" v="33" actId="26606"/>
          <ac:cxnSpMkLst>
            <pc:docMk/>
            <pc:sldMk cId="1372113505" sldId="256"/>
            <ac:cxnSpMk id="56" creationId="{E3B95BE3-D5B2-4F38-9A01-17866C9FBA6E}"/>
          </ac:cxnSpMkLst>
        </pc:cxnChg>
        <pc:cxnChg chg="add del">
          <ac:chgData name="DERBAL Saïd" userId="60b9dec2-53bc-4377-a43b-399fe6105858" providerId="ADAL" clId="{31A76787-E945-4882-91C3-50FC8837FDAF}" dt="2024-01-18T08:21:52.918" v="50" actId="26606"/>
          <ac:cxnSpMkLst>
            <pc:docMk/>
            <pc:sldMk cId="1372113505" sldId="256"/>
            <ac:cxnSpMk id="167" creationId="{56020367-4FD5-4596-8E10-C5F095CD8DBF}"/>
          </ac:cxnSpMkLst>
        </pc:cxnChg>
        <pc:cxnChg chg="add del">
          <ac:chgData name="DERBAL Saïd" userId="60b9dec2-53bc-4377-a43b-399fe6105858" providerId="ADAL" clId="{31A76787-E945-4882-91C3-50FC8837FDAF}" dt="2024-01-18T08:21:58.982" v="52" actId="26606"/>
          <ac:cxnSpMkLst>
            <pc:docMk/>
            <pc:sldMk cId="1372113505" sldId="256"/>
            <ac:cxnSpMk id="171" creationId="{97CC2FE6-3AD0-4131-B4BC-1F4D65E25E13}"/>
          </ac:cxnSpMkLst>
        </pc:cxnChg>
        <pc:cxnChg chg="add del">
          <ac:chgData name="DERBAL Saïd" userId="60b9dec2-53bc-4377-a43b-399fe6105858" providerId="ADAL" clId="{31A76787-E945-4882-91C3-50FC8837FDAF}" dt="2024-01-18T08:22:01.760" v="54" actId="26606"/>
          <ac:cxnSpMkLst>
            <pc:docMk/>
            <pc:sldMk cId="1372113505" sldId="256"/>
            <ac:cxnSpMk id="174" creationId="{16BEECB0-0766-4C59-B86E-5D26B7D8EF4D}"/>
          </ac:cxnSpMkLst>
        </pc:cxnChg>
        <pc:cxnChg chg="add del">
          <ac:chgData name="DERBAL Saïd" userId="60b9dec2-53bc-4377-a43b-399fe6105858" providerId="ADAL" clId="{31A76787-E945-4882-91C3-50FC8837FDAF}" dt="2024-01-18T08:22:40.315" v="61" actId="26606"/>
          <ac:cxnSpMkLst>
            <pc:docMk/>
            <pc:sldMk cId="1372113505" sldId="256"/>
            <ac:cxnSpMk id="196" creationId="{B20D3D82-8B25-4DD9-9924-4CEAD450CD21}"/>
          </ac:cxnSpMkLst>
        </pc:cxnChg>
      </pc:sldChg>
      <pc:sldChg chg="addSp delSp modSp new del mod setBg modClrScheme setClrOvrMap chgLayout">
        <pc:chgData name="DERBAL Saïd" userId="60b9dec2-53bc-4377-a43b-399fe6105858" providerId="ADAL" clId="{31A76787-E945-4882-91C3-50FC8837FDAF}" dt="2024-01-18T08:26:10.781" v="112" actId="2696"/>
        <pc:sldMkLst>
          <pc:docMk/>
          <pc:sldMk cId="1876721914" sldId="256"/>
        </pc:sldMkLst>
        <pc:spChg chg="mod">
          <ac:chgData name="DERBAL Saïd" userId="60b9dec2-53bc-4377-a43b-399fe6105858" providerId="ADAL" clId="{31A76787-E945-4882-91C3-50FC8837FDAF}" dt="2024-01-18T08:25:37.660" v="111" actId="26606"/>
          <ac:spMkLst>
            <pc:docMk/>
            <pc:sldMk cId="1876721914" sldId="256"/>
            <ac:spMk id="2" creationId="{1356A3DC-E689-4EE3-CC7F-E2A83B996941}"/>
          </ac:spMkLst>
        </pc:spChg>
        <pc:spChg chg="mod">
          <ac:chgData name="DERBAL Saïd" userId="60b9dec2-53bc-4377-a43b-399fe6105858" providerId="ADAL" clId="{31A76787-E945-4882-91C3-50FC8837FDAF}" dt="2024-01-18T08:25:37.660" v="111" actId="26606"/>
          <ac:spMkLst>
            <pc:docMk/>
            <pc:sldMk cId="1876721914" sldId="256"/>
            <ac:spMk id="3" creationId="{BE9FC693-7FD3-312A-6AD5-DD8A75528444}"/>
          </ac:spMkLst>
        </pc:spChg>
        <pc:spChg chg="add del">
          <ac:chgData name="DERBAL Saïd" userId="60b9dec2-53bc-4377-a43b-399fe6105858" providerId="ADAL" clId="{31A76787-E945-4882-91C3-50FC8837FDAF}" dt="2024-01-18T08:23:28.755" v="66" actId="26606"/>
          <ac:spMkLst>
            <pc:docMk/>
            <pc:sldMk cId="1876721914" sldId="256"/>
            <ac:spMk id="9" creationId="{EB9B5A19-3592-48E2-BC31-90E092BD68E1}"/>
          </ac:spMkLst>
        </pc:spChg>
        <pc:spChg chg="add del">
          <ac:chgData name="DERBAL Saïd" userId="60b9dec2-53bc-4377-a43b-399fe6105858" providerId="ADAL" clId="{31A76787-E945-4882-91C3-50FC8837FDAF}" dt="2024-01-18T08:24:09.617" v="94" actId="26606"/>
          <ac:spMkLst>
            <pc:docMk/>
            <pc:sldMk cId="1876721914" sldId="256"/>
            <ac:spMk id="17" creationId="{7AEC842D-C905-4DEA-B1C3-CA51995C572A}"/>
          </ac:spMkLst>
        </pc:spChg>
        <pc:spChg chg="add del">
          <ac:chgData name="DERBAL Saïd" userId="60b9dec2-53bc-4377-a43b-399fe6105858" providerId="ADAL" clId="{31A76787-E945-4882-91C3-50FC8837FDAF}" dt="2024-01-18T08:23:47.485" v="80" actId="26606"/>
          <ac:spMkLst>
            <pc:docMk/>
            <pc:sldMk cId="1876721914" sldId="256"/>
            <ac:spMk id="21" creationId="{6264A856-A4F6-4068-9AC3-7B38A00DA75A}"/>
          </ac:spMkLst>
        </pc:spChg>
        <pc:spChg chg="add del">
          <ac:chgData name="DERBAL Saïd" userId="60b9dec2-53bc-4377-a43b-399fe6105858" providerId="ADAL" clId="{31A76787-E945-4882-91C3-50FC8837FDAF}" dt="2024-01-18T08:23:28.755" v="66" actId="26606"/>
          <ac:spMkLst>
            <pc:docMk/>
            <pc:sldMk cId="1876721914" sldId="256"/>
            <ac:spMk id="23" creationId="{DD99E1B6-CBC4-4306-9DFC-847D6D135208}"/>
          </ac:spMkLst>
        </pc:spChg>
        <pc:spChg chg="add del">
          <ac:chgData name="DERBAL Saïd" userId="60b9dec2-53bc-4377-a43b-399fe6105858" providerId="ADAL" clId="{31A76787-E945-4882-91C3-50FC8837FDAF}" dt="2024-01-18T08:23:30.868" v="68" actId="26606"/>
          <ac:spMkLst>
            <pc:docMk/>
            <pc:sldMk cId="1876721914" sldId="256"/>
            <ac:spMk id="30" creationId="{3472B768-D6CA-45E8-B749-DE0F9D4831AA}"/>
          </ac:spMkLst>
        </pc:spChg>
        <pc:spChg chg="add del">
          <ac:chgData name="DERBAL Saïd" userId="60b9dec2-53bc-4377-a43b-399fe6105858" providerId="ADAL" clId="{31A76787-E945-4882-91C3-50FC8837FDAF}" dt="2024-01-18T08:23:30.868" v="68" actId="26606"/>
          <ac:spMkLst>
            <pc:docMk/>
            <pc:sldMk cId="1876721914" sldId="256"/>
            <ac:spMk id="32" creationId="{13F26D5C-77E9-4A8D-95F0-1635BAD12650}"/>
          </ac:spMkLst>
        </pc:spChg>
        <pc:spChg chg="add del">
          <ac:chgData name="DERBAL Saïd" userId="60b9dec2-53bc-4377-a43b-399fe6105858" providerId="ADAL" clId="{31A76787-E945-4882-91C3-50FC8837FDAF}" dt="2024-01-18T08:23:33.021" v="70" actId="26606"/>
          <ac:spMkLst>
            <pc:docMk/>
            <pc:sldMk cId="1876721914" sldId="256"/>
            <ac:spMk id="35" creationId="{E2CFBC99-FB8F-41F7-A81D-A5288D688D79}"/>
          </ac:spMkLst>
        </pc:spChg>
        <pc:spChg chg="add del">
          <ac:chgData name="DERBAL Saïd" userId="60b9dec2-53bc-4377-a43b-399fe6105858" providerId="ADAL" clId="{31A76787-E945-4882-91C3-50FC8837FDAF}" dt="2024-01-18T08:23:34.677" v="72" actId="26606"/>
          <ac:spMkLst>
            <pc:docMk/>
            <pc:sldMk cId="1876721914" sldId="256"/>
            <ac:spMk id="43" creationId="{F79674E1-18E5-42B9-8E91-7DE00BD729AE}"/>
          </ac:spMkLst>
        </pc:spChg>
        <pc:spChg chg="add del">
          <ac:chgData name="DERBAL Saïd" userId="60b9dec2-53bc-4377-a43b-399fe6105858" providerId="ADAL" clId="{31A76787-E945-4882-91C3-50FC8837FDAF}" dt="2024-01-18T08:23:34.677" v="72" actId="26606"/>
          <ac:spMkLst>
            <pc:docMk/>
            <pc:sldMk cId="1876721914" sldId="256"/>
            <ac:spMk id="44" creationId="{94D786EB-944C-47D5-B631-899F4029B02E}"/>
          </ac:spMkLst>
        </pc:spChg>
        <pc:spChg chg="add del">
          <ac:chgData name="DERBAL Saïd" userId="60b9dec2-53bc-4377-a43b-399fe6105858" providerId="ADAL" clId="{31A76787-E945-4882-91C3-50FC8837FDAF}" dt="2024-01-18T08:23:34.677" v="72" actId="26606"/>
          <ac:spMkLst>
            <pc:docMk/>
            <pc:sldMk cId="1876721914" sldId="256"/>
            <ac:spMk id="45" creationId="{BA6285CA-6AFA-4F27-AFB5-1B32CDE09B1A}"/>
          </ac:spMkLst>
        </pc:spChg>
        <pc:spChg chg="add del">
          <ac:chgData name="DERBAL Saïd" userId="60b9dec2-53bc-4377-a43b-399fe6105858" providerId="ADAL" clId="{31A76787-E945-4882-91C3-50FC8837FDAF}" dt="2024-01-18T08:23:37.655" v="74" actId="26606"/>
          <ac:spMkLst>
            <pc:docMk/>
            <pc:sldMk cId="1876721914" sldId="256"/>
            <ac:spMk id="57" creationId="{83AF9C6E-31D5-480C-AE10-9BA3E4ED1A5B}"/>
          </ac:spMkLst>
        </pc:spChg>
        <pc:spChg chg="add del">
          <ac:chgData name="DERBAL Saïd" userId="60b9dec2-53bc-4377-a43b-399fe6105858" providerId="ADAL" clId="{31A76787-E945-4882-91C3-50FC8837FDAF}" dt="2024-01-18T08:23:37.655" v="74" actId="26606"/>
          <ac:spMkLst>
            <pc:docMk/>
            <pc:sldMk cId="1876721914" sldId="256"/>
            <ac:spMk id="59" creationId="{ED1BE14B-C94E-4A1A-B076-39CCA23043C5}"/>
          </ac:spMkLst>
        </pc:spChg>
        <pc:spChg chg="add del">
          <ac:chgData name="DERBAL Saïd" userId="60b9dec2-53bc-4377-a43b-399fe6105858" providerId="ADAL" clId="{31A76787-E945-4882-91C3-50FC8837FDAF}" dt="2024-01-18T08:23:37.655" v="74" actId="26606"/>
          <ac:spMkLst>
            <pc:docMk/>
            <pc:sldMk cId="1876721914" sldId="256"/>
            <ac:spMk id="60" creationId="{504BBA99-27AB-4A46-A679-B01BBAC6803F}"/>
          </ac:spMkLst>
        </pc:spChg>
        <pc:spChg chg="add del">
          <ac:chgData name="DERBAL Saïd" userId="60b9dec2-53bc-4377-a43b-399fe6105858" providerId="ADAL" clId="{31A76787-E945-4882-91C3-50FC8837FDAF}" dt="2024-01-18T08:23:42.492" v="76" actId="26606"/>
          <ac:spMkLst>
            <pc:docMk/>
            <pc:sldMk cId="1876721914" sldId="256"/>
            <ac:spMk id="62" creationId="{733E0473-C315-42D8-A82A-A2FE49DC67DA}"/>
          </ac:spMkLst>
        </pc:spChg>
        <pc:spChg chg="add del">
          <ac:chgData name="DERBAL Saïd" userId="60b9dec2-53bc-4377-a43b-399fe6105858" providerId="ADAL" clId="{31A76787-E945-4882-91C3-50FC8837FDAF}" dt="2024-01-18T08:23:42.492" v="76" actId="26606"/>
          <ac:spMkLst>
            <pc:docMk/>
            <pc:sldMk cId="1876721914" sldId="256"/>
            <ac:spMk id="63" creationId="{AD23A251-68F2-43E5-812B-4BBAE1AF535E}"/>
          </ac:spMkLst>
        </pc:spChg>
        <pc:spChg chg="add del">
          <ac:chgData name="DERBAL Saïd" userId="60b9dec2-53bc-4377-a43b-399fe6105858" providerId="ADAL" clId="{31A76787-E945-4882-91C3-50FC8837FDAF}" dt="2024-01-18T08:23:45.869" v="78" actId="26606"/>
          <ac:spMkLst>
            <pc:docMk/>
            <pc:sldMk cId="1876721914" sldId="256"/>
            <ac:spMk id="68" creationId="{A599224A-F219-4DF9-8183-F7C098A5CE81}"/>
          </ac:spMkLst>
        </pc:spChg>
        <pc:spChg chg="add del">
          <ac:chgData name="DERBAL Saïd" userId="60b9dec2-53bc-4377-a43b-399fe6105858" providerId="ADAL" clId="{31A76787-E945-4882-91C3-50FC8837FDAF}" dt="2024-01-18T08:23:45.869" v="78" actId="26606"/>
          <ac:spMkLst>
            <pc:docMk/>
            <pc:sldMk cId="1876721914" sldId="256"/>
            <ac:spMk id="70" creationId="{CC3B9006-4406-4E2F-8B42-6A968FCC8918}"/>
          </ac:spMkLst>
        </pc:spChg>
        <pc:spChg chg="add del">
          <ac:chgData name="DERBAL Saïd" userId="60b9dec2-53bc-4377-a43b-399fe6105858" providerId="ADAL" clId="{31A76787-E945-4882-91C3-50FC8837FDAF}" dt="2024-01-18T08:23:47.485" v="80" actId="26606"/>
          <ac:spMkLst>
            <pc:docMk/>
            <pc:sldMk cId="1876721914" sldId="256"/>
            <ac:spMk id="72" creationId="{A5D0B0D3-D735-4619-AA45-B57B791E1744}"/>
          </ac:spMkLst>
        </pc:spChg>
        <pc:spChg chg="add del">
          <ac:chgData name="DERBAL Saïd" userId="60b9dec2-53bc-4377-a43b-399fe6105858" providerId="ADAL" clId="{31A76787-E945-4882-91C3-50FC8837FDAF}" dt="2024-01-18T08:23:47.485" v="80" actId="26606"/>
          <ac:spMkLst>
            <pc:docMk/>
            <pc:sldMk cId="1876721914" sldId="256"/>
            <ac:spMk id="74" creationId="{25A2CBEC-4F23-437D-9D03-9968C9B79790}"/>
          </ac:spMkLst>
        </pc:spChg>
        <pc:spChg chg="add del">
          <ac:chgData name="DERBAL Saïd" userId="60b9dec2-53bc-4377-a43b-399fe6105858" providerId="ADAL" clId="{31A76787-E945-4882-91C3-50FC8837FDAF}" dt="2024-01-18T08:23:49.071" v="82" actId="26606"/>
          <ac:spMkLst>
            <pc:docMk/>
            <pc:sldMk cId="1876721914" sldId="256"/>
            <ac:spMk id="81" creationId="{60E52DF2-6802-459B-AC2A-AF976DEB1DAB}"/>
          </ac:spMkLst>
        </pc:spChg>
        <pc:spChg chg="add del">
          <ac:chgData name="DERBAL Saïd" userId="60b9dec2-53bc-4377-a43b-399fe6105858" providerId="ADAL" clId="{31A76787-E945-4882-91C3-50FC8837FDAF}" dt="2024-01-18T08:23:50.334" v="84" actId="26606"/>
          <ac:spMkLst>
            <pc:docMk/>
            <pc:sldMk cId="1876721914" sldId="256"/>
            <ac:spMk id="85" creationId="{6FA9327B-0F60-46E3-AD80-CE73838567B3}"/>
          </ac:spMkLst>
        </pc:spChg>
        <pc:spChg chg="add del">
          <ac:chgData name="DERBAL Saïd" userId="60b9dec2-53bc-4377-a43b-399fe6105858" providerId="ADAL" clId="{31A76787-E945-4882-91C3-50FC8837FDAF}" dt="2024-01-18T08:23:54.804" v="86" actId="26606"/>
          <ac:spMkLst>
            <pc:docMk/>
            <pc:sldMk cId="1876721914" sldId="256"/>
            <ac:spMk id="89" creationId="{6482F060-A4AF-4E0B-B364-7C6BA4AE9C03}"/>
          </ac:spMkLst>
        </pc:spChg>
        <pc:spChg chg="add del">
          <ac:chgData name="DERBAL Saïd" userId="60b9dec2-53bc-4377-a43b-399fe6105858" providerId="ADAL" clId="{31A76787-E945-4882-91C3-50FC8837FDAF}" dt="2024-01-18T08:24:01.691" v="88" actId="26606"/>
          <ac:spMkLst>
            <pc:docMk/>
            <pc:sldMk cId="1876721914" sldId="256"/>
            <ac:spMk id="93" creationId="{0DBF1ABE-8590-450D-BB49-BDDCCF3EEA9E}"/>
          </ac:spMkLst>
        </pc:spChg>
        <pc:spChg chg="add del">
          <ac:chgData name="DERBAL Saïd" userId="60b9dec2-53bc-4377-a43b-399fe6105858" providerId="ADAL" clId="{31A76787-E945-4882-91C3-50FC8837FDAF}" dt="2024-01-18T08:24:01.691" v="88" actId="26606"/>
          <ac:spMkLst>
            <pc:docMk/>
            <pc:sldMk cId="1876721914" sldId="256"/>
            <ac:spMk id="94" creationId="{96CB0275-66F1-4491-93B8-121D0C7176BF}"/>
          </ac:spMkLst>
        </pc:spChg>
        <pc:spChg chg="add del">
          <ac:chgData name="DERBAL Saïd" userId="60b9dec2-53bc-4377-a43b-399fe6105858" providerId="ADAL" clId="{31A76787-E945-4882-91C3-50FC8837FDAF}" dt="2024-01-18T08:24:01.691" v="88" actId="26606"/>
          <ac:spMkLst>
            <pc:docMk/>
            <pc:sldMk cId="1876721914" sldId="256"/>
            <ac:spMk id="95" creationId="{18D32C3D-8F76-4E99-BE56-0836CC38CC84}"/>
          </ac:spMkLst>
        </pc:spChg>
        <pc:spChg chg="add del">
          <ac:chgData name="DERBAL Saïd" userId="60b9dec2-53bc-4377-a43b-399fe6105858" providerId="ADAL" clId="{31A76787-E945-4882-91C3-50FC8837FDAF}" dt="2024-01-18T08:24:01.691" v="88" actId="26606"/>
          <ac:spMkLst>
            <pc:docMk/>
            <pc:sldMk cId="1876721914" sldId="256"/>
            <ac:spMk id="97" creationId="{70766076-46F5-42D5-A773-2B3BEF2B8B74}"/>
          </ac:spMkLst>
        </pc:spChg>
        <pc:spChg chg="add del">
          <ac:chgData name="DERBAL Saïd" userId="60b9dec2-53bc-4377-a43b-399fe6105858" providerId="ADAL" clId="{31A76787-E945-4882-91C3-50FC8837FDAF}" dt="2024-01-18T08:24:05.067" v="90" actId="26606"/>
          <ac:spMkLst>
            <pc:docMk/>
            <pc:sldMk cId="1876721914" sldId="256"/>
            <ac:spMk id="99" creationId="{19F9BF86-FE94-4517-B97D-026C7515E589}"/>
          </ac:spMkLst>
        </pc:spChg>
        <pc:spChg chg="add del">
          <ac:chgData name="DERBAL Saïd" userId="60b9dec2-53bc-4377-a43b-399fe6105858" providerId="ADAL" clId="{31A76787-E945-4882-91C3-50FC8837FDAF}" dt="2024-01-18T08:24:05.067" v="90" actId="26606"/>
          <ac:spMkLst>
            <pc:docMk/>
            <pc:sldMk cId="1876721914" sldId="256"/>
            <ac:spMk id="101" creationId="{36136311-C81B-47C5-AE0A-5641A5A59520}"/>
          </ac:spMkLst>
        </pc:spChg>
        <pc:spChg chg="add del">
          <ac:chgData name="DERBAL Saïd" userId="60b9dec2-53bc-4377-a43b-399fe6105858" providerId="ADAL" clId="{31A76787-E945-4882-91C3-50FC8837FDAF}" dt="2024-01-18T08:24:07.425" v="92" actId="26606"/>
          <ac:spMkLst>
            <pc:docMk/>
            <pc:sldMk cId="1876721914" sldId="256"/>
            <ac:spMk id="104" creationId="{94A99149-9B51-9FA7-A281-8E45132F8671}"/>
          </ac:spMkLst>
        </pc:spChg>
        <pc:spChg chg="add del">
          <ac:chgData name="DERBAL Saïd" userId="60b9dec2-53bc-4377-a43b-399fe6105858" providerId="ADAL" clId="{31A76787-E945-4882-91C3-50FC8837FDAF}" dt="2024-01-18T08:24:07.425" v="92" actId="26606"/>
          <ac:spMkLst>
            <pc:docMk/>
            <pc:sldMk cId="1876721914" sldId="256"/>
            <ac:spMk id="106" creationId="{A9CCD9CD-49AE-3D3E-923B-81ECD3FBF75F}"/>
          </ac:spMkLst>
        </pc:spChg>
        <pc:spChg chg="add del">
          <ac:chgData name="DERBAL Saïd" userId="60b9dec2-53bc-4377-a43b-399fe6105858" providerId="ADAL" clId="{31A76787-E945-4882-91C3-50FC8837FDAF}" dt="2024-01-18T08:24:09.617" v="94" actId="26606"/>
          <ac:spMkLst>
            <pc:docMk/>
            <pc:sldMk cId="1876721914" sldId="256"/>
            <ac:spMk id="108" creationId="{1DB043B4-68C6-45B9-82AC-A5800EADB8DB}"/>
          </ac:spMkLst>
        </pc:spChg>
        <pc:spChg chg="add del">
          <ac:chgData name="DERBAL Saïd" userId="60b9dec2-53bc-4377-a43b-399fe6105858" providerId="ADAL" clId="{31A76787-E945-4882-91C3-50FC8837FDAF}" dt="2024-01-18T08:24:09.617" v="94" actId="26606"/>
          <ac:spMkLst>
            <pc:docMk/>
            <pc:sldMk cId="1876721914" sldId="256"/>
            <ac:spMk id="112" creationId="{41AC6C06-99FE-4BA1-BC82-8406A424CD67}"/>
          </ac:spMkLst>
        </pc:spChg>
        <pc:spChg chg="add del">
          <ac:chgData name="DERBAL Saïd" userId="60b9dec2-53bc-4377-a43b-399fe6105858" providerId="ADAL" clId="{31A76787-E945-4882-91C3-50FC8837FDAF}" dt="2024-01-18T08:24:11.873" v="96" actId="26606"/>
          <ac:spMkLst>
            <pc:docMk/>
            <pc:sldMk cId="1876721914" sldId="256"/>
            <ac:spMk id="114" creationId="{4EFE82FE-7465-AE46-88DF-34D347E83B84}"/>
          </ac:spMkLst>
        </pc:spChg>
        <pc:spChg chg="add del">
          <ac:chgData name="DERBAL Saïd" userId="60b9dec2-53bc-4377-a43b-399fe6105858" providerId="ADAL" clId="{31A76787-E945-4882-91C3-50FC8837FDAF}" dt="2024-01-18T08:24:18.927" v="98" actId="26606"/>
          <ac:spMkLst>
            <pc:docMk/>
            <pc:sldMk cId="1876721914" sldId="256"/>
            <ac:spMk id="122" creationId="{D6F5F07B-A917-442C-82D5-5719737E9E68}"/>
          </ac:spMkLst>
        </pc:spChg>
        <pc:spChg chg="add del">
          <ac:chgData name="DERBAL Saïd" userId="60b9dec2-53bc-4377-a43b-399fe6105858" providerId="ADAL" clId="{31A76787-E945-4882-91C3-50FC8837FDAF}" dt="2024-01-18T08:24:18.927" v="98" actId="26606"/>
          <ac:spMkLst>
            <pc:docMk/>
            <pc:sldMk cId="1876721914" sldId="256"/>
            <ac:spMk id="124" creationId="{B7E0C296-2B1B-4589-84EA-239D878496D5}"/>
          </ac:spMkLst>
        </pc:spChg>
        <pc:spChg chg="add del">
          <ac:chgData name="DERBAL Saïd" userId="60b9dec2-53bc-4377-a43b-399fe6105858" providerId="ADAL" clId="{31A76787-E945-4882-91C3-50FC8837FDAF}" dt="2024-01-18T08:24:21.808" v="100" actId="26606"/>
          <ac:spMkLst>
            <pc:docMk/>
            <pc:sldMk cId="1876721914" sldId="256"/>
            <ac:spMk id="172" creationId="{A38827F1-3359-44F6-9009-43AE2B17FEAD}"/>
          </ac:spMkLst>
        </pc:spChg>
        <pc:spChg chg="add del">
          <ac:chgData name="DERBAL Saïd" userId="60b9dec2-53bc-4377-a43b-399fe6105858" providerId="ADAL" clId="{31A76787-E945-4882-91C3-50FC8837FDAF}" dt="2024-01-18T08:24:21.808" v="100" actId="26606"/>
          <ac:spMkLst>
            <pc:docMk/>
            <pc:sldMk cId="1876721914" sldId="256"/>
            <ac:spMk id="173" creationId="{17AFAD67-5350-4773-886F-D6DD7E66DB04}"/>
          </ac:spMkLst>
        </pc:spChg>
        <pc:spChg chg="add del">
          <ac:chgData name="DERBAL Saïd" userId="60b9dec2-53bc-4377-a43b-399fe6105858" providerId="ADAL" clId="{31A76787-E945-4882-91C3-50FC8837FDAF}" dt="2024-01-18T08:24:31.104" v="102" actId="26606"/>
          <ac:spMkLst>
            <pc:docMk/>
            <pc:sldMk cId="1876721914" sldId="256"/>
            <ac:spMk id="181" creationId="{DF0CAD46-2E46-44EB-A063-C05881768CE6}"/>
          </ac:spMkLst>
        </pc:spChg>
        <pc:spChg chg="add del">
          <ac:chgData name="DERBAL Saïd" userId="60b9dec2-53bc-4377-a43b-399fe6105858" providerId="ADAL" clId="{31A76787-E945-4882-91C3-50FC8837FDAF}" dt="2024-01-18T08:24:31.104" v="102" actId="26606"/>
          <ac:spMkLst>
            <pc:docMk/>
            <pc:sldMk cId="1876721914" sldId="256"/>
            <ac:spMk id="183" creationId="{DE8A7E9B-3161-4AE7-B85C-EE3D7786D549}"/>
          </ac:spMkLst>
        </pc:spChg>
        <pc:spChg chg="add del">
          <ac:chgData name="DERBAL Saïd" userId="60b9dec2-53bc-4377-a43b-399fe6105858" providerId="ADAL" clId="{31A76787-E945-4882-91C3-50FC8837FDAF}" dt="2024-01-18T08:24:35.370" v="104" actId="26606"/>
          <ac:spMkLst>
            <pc:docMk/>
            <pc:sldMk cId="1876721914" sldId="256"/>
            <ac:spMk id="187" creationId="{26811A6C-040C-4C5A-8FF3-63EC6CC4015F}"/>
          </ac:spMkLst>
        </pc:spChg>
        <pc:spChg chg="add del">
          <ac:chgData name="DERBAL Saïd" userId="60b9dec2-53bc-4377-a43b-399fe6105858" providerId="ADAL" clId="{31A76787-E945-4882-91C3-50FC8837FDAF}" dt="2024-01-18T08:24:35.370" v="104" actId="26606"/>
          <ac:spMkLst>
            <pc:docMk/>
            <pc:sldMk cId="1876721914" sldId="256"/>
            <ac:spMk id="188" creationId="{72EF3F9A-9717-4ACB-A30D-96694842C4F7}"/>
          </ac:spMkLst>
        </pc:spChg>
        <pc:spChg chg="add del">
          <ac:chgData name="DERBAL Saïd" userId="60b9dec2-53bc-4377-a43b-399fe6105858" providerId="ADAL" clId="{31A76787-E945-4882-91C3-50FC8837FDAF}" dt="2024-01-18T08:24:57.507" v="106" actId="26606"/>
          <ac:spMkLst>
            <pc:docMk/>
            <pc:sldMk cId="1876721914" sldId="256"/>
            <ac:spMk id="191" creationId="{AD294E7E-62D8-48F8-A01E-1A457B5CA04C}"/>
          </ac:spMkLst>
        </pc:spChg>
        <pc:spChg chg="add del">
          <ac:chgData name="DERBAL Saïd" userId="60b9dec2-53bc-4377-a43b-399fe6105858" providerId="ADAL" clId="{31A76787-E945-4882-91C3-50FC8837FDAF}" dt="2024-01-18T08:24:57.507" v="106" actId="26606"/>
          <ac:spMkLst>
            <pc:docMk/>
            <pc:sldMk cId="1876721914" sldId="256"/>
            <ac:spMk id="192" creationId="{FBCADCC9-9C0D-4CE3-8966-44472EFCF348}"/>
          </ac:spMkLst>
        </pc:spChg>
        <pc:spChg chg="add del">
          <ac:chgData name="DERBAL Saïd" userId="60b9dec2-53bc-4377-a43b-399fe6105858" providerId="ADAL" clId="{31A76787-E945-4882-91C3-50FC8837FDAF}" dt="2024-01-18T08:24:57.507" v="106" actId="26606"/>
          <ac:spMkLst>
            <pc:docMk/>
            <pc:sldMk cId="1876721914" sldId="256"/>
            <ac:spMk id="193" creationId="{05FD221C-EDD3-49D9-90A7-260CECEE1C11}"/>
          </ac:spMkLst>
        </pc:spChg>
        <pc:spChg chg="add del">
          <ac:chgData name="DERBAL Saïd" userId="60b9dec2-53bc-4377-a43b-399fe6105858" providerId="ADAL" clId="{31A76787-E945-4882-91C3-50FC8837FDAF}" dt="2024-01-18T08:25:32.559" v="108" actId="26606"/>
          <ac:spMkLst>
            <pc:docMk/>
            <pc:sldMk cId="1876721914" sldId="256"/>
            <ac:spMk id="211" creationId="{A38827F1-3359-44F6-9009-43AE2B17FEAD}"/>
          </ac:spMkLst>
        </pc:spChg>
        <pc:spChg chg="add del">
          <ac:chgData name="DERBAL Saïd" userId="60b9dec2-53bc-4377-a43b-399fe6105858" providerId="ADAL" clId="{31A76787-E945-4882-91C3-50FC8837FDAF}" dt="2024-01-18T08:25:32.559" v="108" actId="26606"/>
          <ac:spMkLst>
            <pc:docMk/>
            <pc:sldMk cId="1876721914" sldId="256"/>
            <ac:spMk id="212" creationId="{17AFAD67-5350-4773-886F-D6DD7E66DB04}"/>
          </ac:spMkLst>
        </pc:spChg>
        <pc:spChg chg="add del">
          <ac:chgData name="DERBAL Saïd" userId="60b9dec2-53bc-4377-a43b-399fe6105858" providerId="ADAL" clId="{31A76787-E945-4882-91C3-50FC8837FDAF}" dt="2024-01-18T08:25:37.627" v="110" actId="26606"/>
          <ac:spMkLst>
            <pc:docMk/>
            <pc:sldMk cId="1876721914" sldId="256"/>
            <ac:spMk id="222" creationId="{E2CFBC99-FB8F-41F7-A81D-A5288D688D79}"/>
          </ac:spMkLst>
        </pc:spChg>
        <pc:spChg chg="add">
          <ac:chgData name="DERBAL Saïd" userId="60b9dec2-53bc-4377-a43b-399fe6105858" providerId="ADAL" clId="{31A76787-E945-4882-91C3-50FC8837FDAF}" dt="2024-01-18T08:25:37.660" v="111" actId="26606"/>
          <ac:spMkLst>
            <pc:docMk/>
            <pc:sldMk cId="1876721914" sldId="256"/>
            <ac:spMk id="225" creationId="{EB9B5A19-3592-48E2-BC31-90E092BD68E1}"/>
          </ac:spMkLst>
        </pc:spChg>
        <pc:spChg chg="add">
          <ac:chgData name="DERBAL Saïd" userId="60b9dec2-53bc-4377-a43b-399fe6105858" providerId="ADAL" clId="{31A76787-E945-4882-91C3-50FC8837FDAF}" dt="2024-01-18T08:25:37.660" v="111" actId="26606"/>
          <ac:spMkLst>
            <pc:docMk/>
            <pc:sldMk cId="1876721914" sldId="256"/>
            <ac:spMk id="232" creationId="{DD99E1B6-CBC4-4306-9DFC-847D6D135208}"/>
          </ac:spMkLst>
        </pc:spChg>
        <pc:grpChg chg="add del">
          <ac:chgData name="DERBAL Saïd" userId="60b9dec2-53bc-4377-a43b-399fe6105858" providerId="ADAL" clId="{31A76787-E945-4882-91C3-50FC8837FDAF}" dt="2024-01-18T08:23:28.755" v="66" actId="26606"/>
          <ac:grpSpMkLst>
            <pc:docMk/>
            <pc:sldMk cId="1876721914" sldId="256"/>
            <ac:grpSpMk id="11" creationId="{E2548C40-4C00-4E91-BFA6-84B4D66225A4}"/>
          </ac:grpSpMkLst>
        </pc:grpChg>
        <pc:grpChg chg="add del">
          <ac:chgData name="DERBAL Saïd" userId="60b9dec2-53bc-4377-a43b-399fe6105858" providerId="ADAL" clId="{31A76787-E945-4882-91C3-50FC8837FDAF}" dt="2024-01-18T08:23:34.677" v="72" actId="26606"/>
          <ac:grpSpMkLst>
            <pc:docMk/>
            <pc:sldMk cId="1876721914" sldId="256"/>
            <ac:grpSpMk id="13" creationId="{91108A0F-8C78-4294-B028-9F09581FC0A3}"/>
          </ac:grpSpMkLst>
        </pc:grpChg>
        <pc:grpChg chg="add del">
          <ac:chgData name="DERBAL Saïd" userId="60b9dec2-53bc-4377-a43b-399fe6105858" providerId="ADAL" clId="{31A76787-E945-4882-91C3-50FC8837FDAF}" dt="2024-01-18T08:23:28.755" v="66" actId="26606"/>
          <ac:grpSpMkLst>
            <pc:docMk/>
            <pc:sldMk cId="1876721914" sldId="256"/>
            <ac:grpSpMk id="25" creationId="{3C16EB93-E299-481D-A004-769603D375CE}"/>
          </ac:grpSpMkLst>
        </pc:grpChg>
        <pc:grpChg chg="add del">
          <ac:chgData name="DERBAL Saïd" userId="60b9dec2-53bc-4377-a43b-399fe6105858" providerId="ADAL" clId="{31A76787-E945-4882-91C3-50FC8837FDAF}" dt="2024-01-18T08:24:57.507" v="106" actId="26606"/>
          <ac:grpSpMkLst>
            <pc:docMk/>
            <pc:sldMk cId="1876721914" sldId="256"/>
            <ac:grpSpMk id="41" creationId="{D77BF9F5-CA63-42A6-AC93-C2BDF4727665}"/>
          </ac:grpSpMkLst>
        </pc:grpChg>
        <pc:grpChg chg="add del">
          <ac:chgData name="DERBAL Saïd" userId="60b9dec2-53bc-4377-a43b-399fe6105858" providerId="ADAL" clId="{31A76787-E945-4882-91C3-50FC8837FDAF}" dt="2024-01-18T08:24:57.507" v="106" actId="26606"/>
          <ac:grpSpMkLst>
            <pc:docMk/>
            <pc:sldMk cId="1876721914" sldId="256"/>
            <ac:grpSpMk id="52" creationId="{94D09F36-C387-49FA-9BEA-D0427CE84C57}"/>
          </ac:grpSpMkLst>
        </pc:grpChg>
        <pc:grpChg chg="add del">
          <ac:chgData name="DERBAL Saïd" userId="60b9dec2-53bc-4377-a43b-399fe6105858" providerId="ADAL" clId="{31A76787-E945-4882-91C3-50FC8837FDAF}" dt="2024-01-18T08:23:42.492" v="76" actId="26606"/>
          <ac:grpSpMkLst>
            <pc:docMk/>
            <pc:sldMk cId="1876721914" sldId="256"/>
            <ac:grpSpMk id="65" creationId="{0350AF23-2606-421F-AB7B-23D9B48F3E9B}"/>
          </ac:grpSpMkLst>
        </pc:grpChg>
        <pc:grpChg chg="add del">
          <ac:chgData name="DERBAL Saïd" userId="60b9dec2-53bc-4377-a43b-399fe6105858" providerId="ADAL" clId="{31A76787-E945-4882-91C3-50FC8837FDAF}" dt="2024-01-18T08:23:47.485" v="80" actId="26606"/>
          <ac:grpSpMkLst>
            <pc:docMk/>
            <pc:sldMk cId="1876721914" sldId="256"/>
            <ac:grpSpMk id="75" creationId="{DBBA0A0D-8F6A-400A-9E49-8C008E2C7DB1}"/>
          </ac:grpSpMkLst>
        </pc:grpChg>
        <pc:grpChg chg="add del">
          <ac:chgData name="DERBAL Saïd" userId="60b9dec2-53bc-4377-a43b-399fe6105858" providerId="ADAL" clId="{31A76787-E945-4882-91C3-50FC8837FDAF}" dt="2024-01-18T08:23:47.485" v="80" actId="26606"/>
          <ac:grpSpMkLst>
            <pc:docMk/>
            <pc:sldMk cId="1876721914" sldId="256"/>
            <ac:grpSpMk id="77" creationId="{C2983E8C-44FB-463B-B6B0-B53E96ACCD72}"/>
          </ac:grpSpMkLst>
        </pc:grpChg>
        <pc:grpChg chg="add del">
          <ac:chgData name="DERBAL Saïd" userId="60b9dec2-53bc-4377-a43b-399fe6105858" providerId="ADAL" clId="{31A76787-E945-4882-91C3-50FC8837FDAF}" dt="2024-01-18T08:24:09.617" v="94" actId="26606"/>
          <ac:grpSpMkLst>
            <pc:docMk/>
            <pc:sldMk cId="1876721914" sldId="256"/>
            <ac:grpSpMk id="109" creationId="{4592A8CB-0B0A-43A5-86F4-712B0C469671}"/>
          </ac:grpSpMkLst>
        </pc:grpChg>
        <pc:grpChg chg="add del">
          <ac:chgData name="DERBAL Saïd" userId="60b9dec2-53bc-4377-a43b-399fe6105858" providerId="ADAL" clId="{31A76787-E945-4882-91C3-50FC8837FDAF}" dt="2024-01-18T08:24:11.873" v="96" actId="26606"/>
          <ac:grpSpMkLst>
            <pc:docMk/>
            <pc:sldMk cId="1876721914" sldId="256"/>
            <ac:grpSpMk id="115" creationId="{66F2B51C-9578-EB41-A17E-FFF9D491ADA0}"/>
          </ac:grpSpMkLst>
        </pc:grpChg>
        <pc:grpChg chg="add del">
          <ac:chgData name="DERBAL Saïd" userId="60b9dec2-53bc-4377-a43b-399fe6105858" providerId="ADAL" clId="{31A76787-E945-4882-91C3-50FC8837FDAF}" dt="2024-01-18T08:24:18.927" v="98" actId="26606"/>
          <ac:grpSpMkLst>
            <pc:docMk/>
            <pc:sldMk cId="1876721914" sldId="256"/>
            <ac:grpSpMk id="125" creationId="{3CDD339A-0D5C-435F-B70C-6498DB974BEE}"/>
          </ac:grpSpMkLst>
        </pc:grpChg>
        <pc:grpChg chg="add del">
          <ac:chgData name="DERBAL Saïd" userId="60b9dec2-53bc-4377-a43b-399fe6105858" providerId="ADAL" clId="{31A76787-E945-4882-91C3-50FC8837FDAF}" dt="2024-01-18T08:24:21.808" v="100" actId="26606"/>
          <ac:grpSpMkLst>
            <pc:docMk/>
            <pc:sldMk cId="1876721914" sldId="256"/>
            <ac:grpSpMk id="175" creationId="{654AC0FE-C43D-49AC-9730-284354DEC86E}"/>
          </ac:grpSpMkLst>
        </pc:grpChg>
        <pc:grpChg chg="add del">
          <ac:chgData name="DERBAL Saïd" userId="60b9dec2-53bc-4377-a43b-399fe6105858" providerId="ADAL" clId="{31A76787-E945-4882-91C3-50FC8837FDAF}" dt="2024-01-18T08:24:31.104" v="102" actId="26606"/>
          <ac:grpSpMkLst>
            <pc:docMk/>
            <pc:sldMk cId="1876721914" sldId="256"/>
            <ac:grpSpMk id="184" creationId="{C3E45FAB-3768-4529-B0E8-A0E9BE5E382B}"/>
          </ac:grpSpMkLst>
        </pc:grpChg>
        <pc:grpChg chg="add del">
          <ac:chgData name="DERBAL Saïd" userId="60b9dec2-53bc-4377-a43b-399fe6105858" providerId="ADAL" clId="{31A76787-E945-4882-91C3-50FC8837FDAF}" dt="2024-01-18T08:24:57.507" v="106" actId="26606"/>
          <ac:grpSpMkLst>
            <pc:docMk/>
            <pc:sldMk cId="1876721914" sldId="256"/>
            <ac:grpSpMk id="195" creationId="{B858DA4F-B13B-4D82-A95F-CBF114BDDD7A}"/>
          </ac:grpSpMkLst>
        </pc:grpChg>
        <pc:grpChg chg="add del">
          <ac:chgData name="DERBAL Saïd" userId="60b9dec2-53bc-4377-a43b-399fe6105858" providerId="ADAL" clId="{31A76787-E945-4882-91C3-50FC8837FDAF}" dt="2024-01-18T08:25:32.559" v="108" actId="26606"/>
          <ac:grpSpMkLst>
            <pc:docMk/>
            <pc:sldMk cId="1876721914" sldId="256"/>
            <ac:grpSpMk id="214" creationId="{654AC0FE-C43D-49AC-9730-284354DEC86E}"/>
          </ac:grpSpMkLst>
        </pc:grpChg>
        <pc:grpChg chg="add">
          <ac:chgData name="DERBAL Saïd" userId="60b9dec2-53bc-4377-a43b-399fe6105858" providerId="ADAL" clId="{31A76787-E945-4882-91C3-50FC8837FDAF}" dt="2024-01-18T08:25:37.660" v="111" actId="26606"/>
          <ac:grpSpMkLst>
            <pc:docMk/>
            <pc:sldMk cId="1876721914" sldId="256"/>
            <ac:grpSpMk id="226" creationId="{E2548C40-4C00-4E91-BFA6-84B4D66225A4}"/>
          </ac:grpSpMkLst>
        </pc:grpChg>
        <pc:grpChg chg="add">
          <ac:chgData name="DERBAL Saïd" userId="60b9dec2-53bc-4377-a43b-399fe6105858" providerId="ADAL" clId="{31A76787-E945-4882-91C3-50FC8837FDAF}" dt="2024-01-18T08:25:37.660" v="111" actId="26606"/>
          <ac:grpSpMkLst>
            <pc:docMk/>
            <pc:sldMk cId="1876721914" sldId="256"/>
            <ac:grpSpMk id="233" creationId="{3C16EB93-E299-481D-A004-769603D375CE}"/>
          </ac:grpSpMkLst>
        </pc:grpChg>
        <pc:picChg chg="add del">
          <ac:chgData name="DERBAL Saïd" userId="60b9dec2-53bc-4377-a43b-399fe6105858" providerId="ADAL" clId="{31A76787-E945-4882-91C3-50FC8837FDAF}" dt="2024-01-18T08:23:28.755" v="66" actId="26606"/>
          <ac:picMkLst>
            <pc:docMk/>
            <pc:sldMk cId="1876721914" sldId="256"/>
            <ac:picMk id="4" creationId="{7AE862D5-773E-DE9E-0754-3E3EDF40B0D0}"/>
          </ac:picMkLst>
        </pc:picChg>
        <pc:picChg chg="add del">
          <ac:chgData name="DERBAL Saïd" userId="60b9dec2-53bc-4377-a43b-399fe6105858" providerId="ADAL" clId="{31A76787-E945-4882-91C3-50FC8837FDAF}" dt="2024-01-18T08:23:30.868" v="68" actId="26606"/>
          <ac:picMkLst>
            <pc:docMk/>
            <pc:sldMk cId="1876721914" sldId="256"/>
            <ac:picMk id="31" creationId="{7D416192-7C69-0F79-E6C2-3E187F6CFDF4}"/>
          </ac:picMkLst>
        </pc:picChg>
        <pc:picChg chg="add del">
          <ac:chgData name="DERBAL Saïd" userId="60b9dec2-53bc-4377-a43b-399fe6105858" providerId="ADAL" clId="{31A76787-E945-4882-91C3-50FC8837FDAF}" dt="2024-01-18T08:23:33.021" v="70" actId="26606"/>
          <ac:picMkLst>
            <pc:docMk/>
            <pc:sldMk cId="1876721914" sldId="256"/>
            <ac:picMk id="36" creationId="{84FED105-971B-A467-33B8-4444D1EDC4E7}"/>
          </ac:picMkLst>
        </pc:picChg>
        <pc:picChg chg="add del">
          <ac:chgData name="DERBAL Saïd" userId="60b9dec2-53bc-4377-a43b-399fe6105858" providerId="ADAL" clId="{31A76787-E945-4882-91C3-50FC8837FDAF}" dt="2024-01-18T08:23:34.677" v="72" actId="26606"/>
          <ac:picMkLst>
            <pc:docMk/>
            <pc:sldMk cId="1876721914" sldId="256"/>
            <ac:picMk id="55" creationId="{619638AA-BE5A-52BC-BD22-8A9874701D64}"/>
          </ac:picMkLst>
        </pc:picChg>
        <pc:picChg chg="add del">
          <ac:chgData name="DERBAL Saïd" userId="60b9dec2-53bc-4377-a43b-399fe6105858" providerId="ADAL" clId="{31A76787-E945-4882-91C3-50FC8837FDAF}" dt="2024-01-18T08:23:37.655" v="74" actId="26606"/>
          <ac:picMkLst>
            <pc:docMk/>
            <pc:sldMk cId="1876721914" sldId="256"/>
            <ac:picMk id="58" creationId="{525BB923-CBF7-CFE9-AED3-3629CC36CB89}"/>
          </ac:picMkLst>
        </pc:picChg>
        <pc:picChg chg="add del">
          <ac:chgData name="DERBAL Saïd" userId="60b9dec2-53bc-4377-a43b-399fe6105858" providerId="ADAL" clId="{31A76787-E945-4882-91C3-50FC8837FDAF}" dt="2024-01-18T08:23:42.492" v="76" actId="26606"/>
          <ac:picMkLst>
            <pc:docMk/>
            <pc:sldMk cId="1876721914" sldId="256"/>
            <ac:picMk id="64" creationId="{324DB183-59B5-60B4-30D7-C4606B9E6AC9}"/>
          </ac:picMkLst>
        </pc:picChg>
        <pc:picChg chg="add del">
          <ac:chgData name="DERBAL Saïd" userId="60b9dec2-53bc-4377-a43b-399fe6105858" providerId="ADAL" clId="{31A76787-E945-4882-91C3-50FC8837FDAF}" dt="2024-01-18T08:23:45.869" v="78" actId="26606"/>
          <ac:picMkLst>
            <pc:docMk/>
            <pc:sldMk cId="1876721914" sldId="256"/>
            <ac:picMk id="69" creationId="{B7707C98-B37E-99F4-E77F-323C9B85B7C3}"/>
          </ac:picMkLst>
        </pc:picChg>
        <pc:picChg chg="add del">
          <ac:chgData name="DERBAL Saïd" userId="60b9dec2-53bc-4377-a43b-399fe6105858" providerId="ADAL" clId="{31A76787-E945-4882-91C3-50FC8837FDAF}" dt="2024-01-18T08:23:47.485" v="80" actId="26606"/>
          <ac:picMkLst>
            <pc:docMk/>
            <pc:sldMk cId="1876721914" sldId="256"/>
            <ac:picMk id="73" creationId="{16071F33-D50D-AF3A-086B-F7C009A45312}"/>
          </ac:picMkLst>
        </pc:picChg>
        <pc:picChg chg="add del">
          <ac:chgData name="DERBAL Saïd" userId="60b9dec2-53bc-4377-a43b-399fe6105858" providerId="ADAL" clId="{31A76787-E945-4882-91C3-50FC8837FDAF}" dt="2024-01-18T08:23:49.071" v="82" actId="26606"/>
          <ac:picMkLst>
            <pc:docMk/>
            <pc:sldMk cId="1876721914" sldId="256"/>
            <ac:picMk id="83" creationId="{5666EFC4-DDCF-6467-238A-5631FCA4F5EE}"/>
          </ac:picMkLst>
        </pc:picChg>
        <pc:picChg chg="add del">
          <ac:chgData name="DERBAL Saïd" userId="60b9dec2-53bc-4377-a43b-399fe6105858" providerId="ADAL" clId="{31A76787-E945-4882-91C3-50FC8837FDAF}" dt="2024-01-18T08:23:50.334" v="84" actId="26606"/>
          <ac:picMkLst>
            <pc:docMk/>
            <pc:sldMk cId="1876721914" sldId="256"/>
            <ac:picMk id="86" creationId="{26024B39-7EFA-A7A8-9878-A7F56D55B1E3}"/>
          </ac:picMkLst>
        </pc:picChg>
        <pc:picChg chg="add del">
          <ac:chgData name="DERBAL Saïd" userId="60b9dec2-53bc-4377-a43b-399fe6105858" providerId="ADAL" clId="{31A76787-E945-4882-91C3-50FC8837FDAF}" dt="2024-01-18T08:23:54.804" v="86" actId="26606"/>
          <ac:picMkLst>
            <pc:docMk/>
            <pc:sldMk cId="1876721914" sldId="256"/>
            <ac:picMk id="91" creationId="{E268583B-EA3A-C83D-E528-843D495E5108}"/>
          </ac:picMkLst>
        </pc:picChg>
        <pc:picChg chg="add del">
          <ac:chgData name="DERBAL Saïd" userId="60b9dec2-53bc-4377-a43b-399fe6105858" providerId="ADAL" clId="{31A76787-E945-4882-91C3-50FC8837FDAF}" dt="2024-01-18T08:24:01.691" v="88" actId="26606"/>
          <ac:picMkLst>
            <pc:docMk/>
            <pc:sldMk cId="1876721914" sldId="256"/>
            <ac:picMk id="96" creationId="{805B339C-C85F-D30F-64E6-6136BF46233C}"/>
          </ac:picMkLst>
        </pc:picChg>
        <pc:picChg chg="add del">
          <ac:chgData name="DERBAL Saïd" userId="60b9dec2-53bc-4377-a43b-399fe6105858" providerId="ADAL" clId="{31A76787-E945-4882-91C3-50FC8837FDAF}" dt="2024-01-18T08:24:05.067" v="90" actId="26606"/>
          <ac:picMkLst>
            <pc:docMk/>
            <pc:sldMk cId="1876721914" sldId="256"/>
            <ac:picMk id="100" creationId="{9EF8C0B7-59EF-F221-3B6C-F1DE88C174BB}"/>
          </ac:picMkLst>
        </pc:picChg>
        <pc:picChg chg="add del">
          <ac:chgData name="DERBAL Saïd" userId="60b9dec2-53bc-4377-a43b-399fe6105858" providerId="ADAL" clId="{31A76787-E945-4882-91C3-50FC8837FDAF}" dt="2024-01-18T08:24:07.425" v="92" actId="26606"/>
          <ac:picMkLst>
            <pc:docMk/>
            <pc:sldMk cId="1876721914" sldId="256"/>
            <ac:picMk id="105" creationId="{686BE826-70EC-3E28-3076-4C2D81CA0971}"/>
          </ac:picMkLst>
        </pc:picChg>
        <pc:picChg chg="add del">
          <ac:chgData name="DERBAL Saïd" userId="60b9dec2-53bc-4377-a43b-399fe6105858" providerId="ADAL" clId="{31A76787-E945-4882-91C3-50FC8837FDAF}" dt="2024-01-18T08:24:09.617" v="94" actId="26606"/>
          <ac:picMkLst>
            <pc:docMk/>
            <pc:sldMk cId="1876721914" sldId="256"/>
            <ac:picMk id="111" creationId="{27A458B3-1E99-AD2F-6DAE-969AF9FFB5F6}"/>
          </ac:picMkLst>
        </pc:picChg>
        <pc:picChg chg="add del">
          <ac:chgData name="DERBAL Saïd" userId="60b9dec2-53bc-4377-a43b-399fe6105858" providerId="ADAL" clId="{31A76787-E945-4882-91C3-50FC8837FDAF}" dt="2024-01-18T08:24:11.873" v="96" actId="26606"/>
          <ac:picMkLst>
            <pc:docMk/>
            <pc:sldMk cId="1876721914" sldId="256"/>
            <ac:picMk id="120" creationId="{7E2373D5-E255-F992-AE41-072640E208AA}"/>
          </ac:picMkLst>
        </pc:picChg>
        <pc:picChg chg="add del">
          <ac:chgData name="DERBAL Saïd" userId="60b9dec2-53bc-4377-a43b-399fe6105858" providerId="ADAL" clId="{31A76787-E945-4882-91C3-50FC8837FDAF}" dt="2024-01-18T08:24:18.927" v="98" actId="26606"/>
          <ac:picMkLst>
            <pc:docMk/>
            <pc:sldMk cId="1876721914" sldId="256"/>
            <ac:picMk id="123" creationId="{8274FD82-91D1-BB2F-E2D5-4B0EA2E0126A}"/>
          </ac:picMkLst>
        </pc:picChg>
        <pc:picChg chg="add del">
          <ac:chgData name="DERBAL Saïd" userId="60b9dec2-53bc-4377-a43b-399fe6105858" providerId="ADAL" clId="{31A76787-E945-4882-91C3-50FC8837FDAF}" dt="2024-01-18T08:24:21.808" v="100" actId="26606"/>
          <ac:picMkLst>
            <pc:docMk/>
            <pc:sldMk cId="1876721914" sldId="256"/>
            <ac:picMk id="174" creationId="{66F9AC64-7230-3BE0-8E0E-8AE33A2FE055}"/>
          </ac:picMkLst>
        </pc:picChg>
        <pc:picChg chg="add del">
          <ac:chgData name="DERBAL Saïd" userId="60b9dec2-53bc-4377-a43b-399fe6105858" providerId="ADAL" clId="{31A76787-E945-4882-91C3-50FC8837FDAF}" dt="2024-01-18T08:24:31.104" v="102" actId="26606"/>
          <ac:picMkLst>
            <pc:docMk/>
            <pc:sldMk cId="1876721914" sldId="256"/>
            <ac:picMk id="182" creationId="{C359B7BA-41ED-F0EE-CC62-E90B352246B1}"/>
          </ac:picMkLst>
        </pc:picChg>
        <pc:picChg chg="add del">
          <ac:chgData name="DERBAL Saïd" userId="60b9dec2-53bc-4377-a43b-399fe6105858" providerId="ADAL" clId="{31A76787-E945-4882-91C3-50FC8837FDAF}" dt="2024-01-18T08:24:35.370" v="104" actId="26606"/>
          <ac:picMkLst>
            <pc:docMk/>
            <pc:sldMk cId="1876721914" sldId="256"/>
            <ac:picMk id="189" creationId="{9A8ADB98-C4F7-7EE2-4253-6AE18757A00D}"/>
          </ac:picMkLst>
        </pc:picChg>
        <pc:picChg chg="add del">
          <ac:chgData name="DERBAL Saïd" userId="60b9dec2-53bc-4377-a43b-399fe6105858" providerId="ADAL" clId="{31A76787-E945-4882-91C3-50FC8837FDAF}" dt="2024-01-18T08:24:57.507" v="106" actId="26606"/>
          <ac:picMkLst>
            <pc:docMk/>
            <pc:sldMk cId="1876721914" sldId="256"/>
            <ac:picMk id="194" creationId="{AE67538B-1BF4-7404-E79D-CBD60D62E2B5}"/>
          </ac:picMkLst>
        </pc:picChg>
        <pc:picChg chg="add del">
          <ac:chgData name="DERBAL Saïd" userId="60b9dec2-53bc-4377-a43b-399fe6105858" providerId="ADAL" clId="{31A76787-E945-4882-91C3-50FC8837FDAF}" dt="2024-01-18T08:25:32.559" v="108" actId="26606"/>
          <ac:picMkLst>
            <pc:docMk/>
            <pc:sldMk cId="1876721914" sldId="256"/>
            <ac:picMk id="213" creationId="{66F9AC64-7230-3BE0-8E0E-8AE33A2FE055}"/>
          </ac:picMkLst>
        </pc:picChg>
        <pc:picChg chg="add del">
          <ac:chgData name="DERBAL Saïd" userId="60b9dec2-53bc-4377-a43b-399fe6105858" providerId="ADAL" clId="{31A76787-E945-4882-91C3-50FC8837FDAF}" dt="2024-01-18T08:25:37.627" v="110" actId="26606"/>
          <ac:picMkLst>
            <pc:docMk/>
            <pc:sldMk cId="1876721914" sldId="256"/>
            <ac:picMk id="223" creationId="{84FED105-971B-A467-33B8-4444D1EDC4E7}"/>
          </ac:picMkLst>
        </pc:picChg>
        <pc:picChg chg="add">
          <ac:chgData name="DERBAL Saïd" userId="60b9dec2-53bc-4377-a43b-399fe6105858" providerId="ADAL" clId="{31A76787-E945-4882-91C3-50FC8837FDAF}" dt="2024-01-18T08:25:37.660" v="111" actId="26606"/>
          <ac:picMkLst>
            <pc:docMk/>
            <pc:sldMk cId="1876721914" sldId="256"/>
            <ac:picMk id="234" creationId="{7AE862D5-773E-DE9E-0754-3E3EDF40B0D0}"/>
          </ac:picMkLst>
        </pc:picChg>
        <pc:cxnChg chg="add del">
          <ac:chgData name="DERBAL Saïd" userId="60b9dec2-53bc-4377-a43b-399fe6105858" providerId="ADAL" clId="{31A76787-E945-4882-91C3-50FC8837FDAF}" dt="2024-01-18T08:23:30.868" v="68" actId="26606"/>
          <ac:cxnSpMkLst>
            <pc:docMk/>
            <pc:sldMk cId="1876721914" sldId="256"/>
            <ac:cxnSpMk id="15" creationId="{28BB1F6D-CF9C-422D-9324-C46415BB9D7D}"/>
          </ac:cxnSpMkLst>
        </pc:cxnChg>
        <pc:cxnChg chg="add del">
          <ac:chgData name="DERBAL Saïd" userId="60b9dec2-53bc-4377-a43b-399fe6105858" providerId="ADAL" clId="{31A76787-E945-4882-91C3-50FC8837FDAF}" dt="2024-01-18T08:24:11.873" v="96" actId="26606"/>
          <ac:cxnSpMkLst>
            <pc:docMk/>
            <pc:sldMk cId="1876721914" sldId="256"/>
            <ac:cxnSpMk id="20" creationId="{EEA70831-9A8D-3B4D-8EA5-EE32F93E94E9}"/>
          </ac:cxnSpMkLst>
        </pc:cxnChg>
        <pc:cxnChg chg="add del">
          <ac:chgData name="DERBAL Saïd" userId="60b9dec2-53bc-4377-a43b-399fe6105858" providerId="ADAL" clId="{31A76787-E945-4882-91C3-50FC8837FDAF}" dt="2024-01-18T08:23:30.868" v="68" actId="26606"/>
          <ac:cxnSpMkLst>
            <pc:docMk/>
            <pc:sldMk cId="1876721914" sldId="256"/>
            <ac:cxnSpMk id="33" creationId="{0632DC5A-0728-490F-8655-6B437782704C}"/>
          </ac:cxnSpMkLst>
        </pc:cxnChg>
        <pc:cxnChg chg="add del">
          <ac:chgData name="DERBAL Saïd" userId="60b9dec2-53bc-4377-a43b-399fe6105858" providerId="ADAL" clId="{31A76787-E945-4882-91C3-50FC8837FDAF}" dt="2024-01-18T08:23:49.071" v="82" actId="26606"/>
          <ac:cxnSpMkLst>
            <pc:docMk/>
            <pc:sldMk cId="1876721914" sldId="256"/>
            <ac:cxnSpMk id="82" creationId="{EE2E603F-4A95-4FE8-BB06-211DFD75DBEF}"/>
          </ac:cxnSpMkLst>
        </pc:cxnChg>
        <pc:cxnChg chg="add del">
          <ac:chgData name="DERBAL Saïd" userId="60b9dec2-53bc-4377-a43b-399fe6105858" providerId="ADAL" clId="{31A76787-E945-4882-91C3-50FC8837FDAF}" dt="2024-01-18T08:23:50.334" v="84" actId="26606"/>
          <ac:cxnSpMkLst>
            <pc:docMk/>
            <pc:sldMk cId="1876721914" sldId="256"/>
            <ac:cxnSpMk id="87" creationId="{BD1C99D0-461D-4A91-81EF-CCCD798B37A1}"/>
          </ac:cxnSpMkLst>
        </pc:cxnChg>
        <pc:cxnChg chg="add del">
          <ac:chgData name="DERBAL Saïd" userId="60b9dec2-53bc-4377-a43b-399fe6105858" providerId="ADAL" clId="{31A76787-E945-4882-91C3-50FC8837FDAF}" dt="2024-01-18T08:23:54.804" v="86" actId="26606"/>
          <ac:cxnSpMkLst>
            <pc:docMk/>
            <pc:sldMk cId="1876721914" sldId="256"/>
            <ac:cxnSpMk id="90" creationId="{B9EB6DAA-2F0C-43D5-A577-15D5D2C4E3F5}"/>
          </ac:cxnSpMkLst>
        </pc:cxnChg>
        <pc:cxnChg chg="add del">
          <ac:chgData name="DERBAL Saïd" userId="60b9dec2-53bc-4377-a43b-399fe6105858" providerId="ADAL" clId="{31A76787-E945-4882-91C3-50FC8837FDAF}" dt="2024-01-18T08:24:05.067" v="90" actId="26606"/>
          <ac:cxnSpMkLst>
            <pc:docMk/>
            <pc:sldMk cId="1876721914" sldId="256"/>
            <ac:cxnSpMk id="102" creationId="{7CC73A33-65FF-41A9-A3B0-006753CD1028}"/>
          </ac:cxnSpMkLst>
        </pc:cxnChg>
      </pc:sldChg>
      <pc:sldChg chg="addSp delSp modSp new del mod setBg modClrScheme setClrOvrMap chgLayout">
        <pc:chgData name="DERBAL Saïd" userId="60b9dec2-53bc-4377-a43b-399fe6105858" providerId="ADAL" clId="{31A76787-E945-4882-91C3-50FC8837FDAF}" dt="2024-01-18T08:15:15.567" v="9" actId="2696"/>
        <pc:sldMkLst>
          <pc:docMk/>
          <pc:sldMk cId="1926611928" sldId="256"/>
        </pc:sldMkLst>
        <pc:spChg chg="mod ord">
          <ac:chgData name="DERBAL Saïd" userId="60b9dec2-53bc-4377-a43b-399fe6105858" providerId="ADAL" clId="{31A76787-E945-4882-91C3-50FC8837FDAF}" dt="2024-01-18T08:13:37.417" v="8" actId="26606"/>
          <ac:spMkLst>
            <pc:docMk/>
            <pc:sldMk cId="1926611928" sldId="256"/>
            <ac:spMk id="2" creationId="{8CF8755F-8B5C-F3F2-F966-470ED97F20EC}"/>
          </ac:spMkLst>
        </pc:spChg>
        <pc:spChg chg="mod">
          <ac:chgData name="DERBAL Saïd" userId="60b9dec2-53bc-4377-a43b-399fe6105858" providerId="ADAL" clId="{31A76787-E945-4882-91C3-50FC8837FDAF}" dt="2024-01-18T08:13:37.417" v="8" actId="26606"/>
          <ac:spMkLst>
            <pc:docMk/>
            <pc:sldMk cId="1926611928" sldId="256"/>
            <ac:spMk id="3" creationId="{F5C0C35A-9CBA-648E-8099-C176F1B73865}"/>
          </ac:spMkLst>
        </pc:spChg>
        <pc:spChg chg="add del">
          <ac:chgData name="DERBAL Saïd" userId="60b9dec2-53bc-4377-a43b-399fe6105858" providerId="ADAL" clId="{31A76787-E945-4882-91C3-50FC8837FDAF}" dt="2024-01-18T08:13:28.331" v="3" actId="26606"/>
          <ac:spMkLst>
            <pc:docMk/>
            <pc:sldMk cId="1926611928" sldId="256"/>
            <ac:spMk id="9" creationId="{1DB043B4-68C6-45B9-82AC-A5800EADB8DB}"/>
          </ac:spMkLst>
        </pc:spChg>
        <pc:spChg chg="add del">
          <ac:chgData name="DERBAL Saïd" userId="60b9dec2-53bc-4377-a43b-399fe6105858" providerId="ADAL" clId="{31A76787-E945-4882-91C3-50FC8837FDAF}" dt="2024-01-18T08:13:28.331" v="3" actId="26606"/>
          <ac:spMkLst>
            <pc:docMk/>
            <pc:sldMk cId="1926611928" sldId="256"/>
            <ac:spMk id="11" creationId="{5337EA23-6703-4C96-9EEB-A408CBDD67BD}"/>
          </ac:spMkLst>
        </pc:spChg>
        <pc:spChg chg="add del">
          <ac:chgData name="DERBAL Saïd" userId="60b9dec2-53bc-4377-a43b-399fe6105858" providerId="ADAL" clId="{31A76787-E945-4882-91C3-50FC8837FDAF}" dt="2024-01-18T08:13:32.048" v="5" actId="26606"/>
          <ac:spMkLst>
            <pc:docMk/>
            <pc:sldMk cId="1926611928" sldId="256"/>
            <ac:spMk id="13" creationId="{5E5473D2-DD46-DFAF-84EC-264D6CE58B94}"/>
          </ac:spMkLst>
        </pc:spChg>
        <pc:spChg chg="add del">
          <ac:chgData name="DERBAL Saïd" userId="60b9dec2-53bc-4377-a43b-399fe6105858" providerId="ADAL" clId="{31A76787-E945-4882-91C3-50FC8837FDAF}" dt="2024-01-18T08:13:37.392" v="7" actId="26606"/>
          <ac:spMkLst>
            <pc:docMk/>
            <pc:sldMk cId="1926611928" sldId="256"/>
            <ac:spMk id="17" creationId="{2644B391-9BFE-445C-A9EC-F544BB85FBC7}"/>
          </ac:spMkLst>
        </pc:spChg>
        <pc:spChg chg="add del">
          <ac:chgData name="DERBAL Saïd" userId="60b9dec2-53bc-4377-a43b-399fe6105858" providerId="ADAL" clId="{31A76787-E945-4882-91C3-50FC8837FDAF}" dt="2024-01-18T08:13:37.392" v="7" actId="26606"/>
          <ac:spMkLst>
            <pc:docMk/>
            <pc:sldMk cId="1926611928" sldId="256"/>
            <ac:spMk id="18" creationId="{80F26E69-87D9-4655-AE7B-280A87AA3CAD}"/>
          </ac:spMkLst>
        </pc:spChg>
        <pc:spChg chg="add">
          <ac:chgData name="DERBAL Saïd" userId="60b9dec2-53bc-4377-a43b-399fe6105858" providerId="ADAL" clId="{31A76787-E945-4882-91C3-50FC8837FDAF}" dt="2024-01-18T08:13:37.417" v="8" actId="26606"/>
          <ac:spMkLst>
            <pc:docMk/>
            <pc:sldMk cId="1926611928" sldId="256"/>
            <ac:spMk id="20" creationId="{3011B0B3-5679-4759-90B8-3B908C4CBD21}"/>
          </ac:spMkLst>
        </pc:spChg>
        <pc:picChg chg="add del">
          <ac:chgData name="DERBAL Saïd" userId="60b9dec2-53bc-4377-a43b-399fe6105858" providerId="ADAL" clId="{31A76787-E945-4882-91C3-50FC8837FDAF}" dt="2024-01-18T08:13:28.331" v="3" actId="26606"/>
          <ac:picMkLst>
            <pc:docMk/>
            <pc:sldMk cId="1926611928" sldId="256"/>
            <ac:picMk id="4" creationId="{85AAB645-1349-7114-003F-496AC85A2F9C}"/>
          </ac:picMkLst>
        </pc:picChg>
        <pc:picChg chg="add del">
          <ac:chgData name="DERBAL Saïd" userId="60b9dec2-53bc-4377-a43b-399fe6105858" providerId="ADAL" clId="{31A76787-E945-4882-91C3-50FC8837FDAF}" dt="2024-01-18T08:13:32.048" v="5" actId="26606"/>
          <ac:picMkLst>
            <pc:docMk/>
            <pc:sldMk cId="1926611928" sldId="256"/>
            <ac:picMk id="14" creationId="{249CC4BF-D88A-D61C-EF8C-A954B08A554E}"/>
          </ac:picMkLst>
        </pc:picChg>
        <pc:picChg chg="add del">
          <ac:chgData name="DERBAL Saïd" userId="60b9dec2-53bc-4377-a43b-399fe6105858" providerId="ADAL" clId="{31A76787-E945-4882-91C3-50FC8837FDAF}" dt="2024-01-18T08:13:37.392" v="7" actId="26606"/>
          <ac:picMkLst>
            <pc:docMk/>
            <pc:sldMk cId="1926611928" sldId="256"/>
            <ac:picMk id="16" creationId="{83627B6C-A09B-DD3E-F9EE-A3789C0B4A97}"/>
          </ac:picMkLst>
        </pc:picChg>
        <pc:picChg chg="add">
          <ac:chgData name="DERBAL Saïd" userId="60b9dec2-53bc-4377-a43b-399fe6105858" providerId="ADAL" clId="{31A76787-E945-4882-91C3-50FC8837FDAF}" dt="2024-01-18T08:13:37.417" v="8" actId="26606"/>
          <ac:picMkLst>
            <pc:docMk/>
            <pc:sldMk cId="1926611928" sldId="256"/>
            <ac:picMk id="21" creationId="{ABF570BE-2567-208D-51DE-1C6F598E09A0}"/>
          </ac:picMkLst>
        </pc:picChg>
        <pc:cxnChg chg="add">
          <ac:chgData name="DERBAL Saïd" userId="60b9dec2-53bc-4377-a43b-399fe6105858" providerId="ADAL" clId="{31A76787-E945-4882-91C3-50FC8837FDAF}" dt="2024-01-18T08:13:37.417" v="8" actId="26606"/>
          <ac:cxnSpMkLst>
            <pc:docMk/>
            <pc:sldMk cId="1926611928" sldId="256"/>
            <ac:cxnSpMk id="22" creationId="{32E97E5C-7A5F-424E-AAE4-654396E90799}"/>
          </ac:cxnSpMkLst>
        </pc:cxnChg>
      </pc:sldChg>
      <pc:sldChg chg="del">
        <pc:chgData name="DERBAL Saïd" userId="60b9dec2-53bc-4377-a43b-399fe6105858" providerId="ADAL" clId="{31A76787-E945-4882-91C3-50FC8837FDAF}" dt="2024-01-18T08:05:58.165" v="0" actId="2696"/>
        <pc:sldMkLst>
          <pc:docMk/>
          <pc:sldMk cId="3784089036" sldId="256"/>
        </pc:sldMkLst>
      </pc:sldChg>
      <pc:sldChg chg="addSp delSp modSp new mod setBg modClrScheme addAnim delAnim setClrOvrMap chgLayout">
        <pc:chgData name="DERBAL Saïd" userId="60b9dec2-53bc-4377-a43b-399fe6105858" providerId="ADAL" clId="{31A76787-E945-4882-91C3-50FC8837FDAF}" dt="2024-01-18T10:58:58.634" v="736" actId="20577"/>
        <pc:sldMkLst>
          <pc:docMk/>
          <pc:sldMk cId="4048254370" sldId="256"/>
        </pc:sldMkLst>
        <pc:spChg chg="mod">
          <ac:chgData name="DERBAL Saïd" userId="60b9dec2-53bc-4377-a43b-399fe6105858" providerId="ADAL" clId="{31A76787-E945-4882-91C3-50FC8837FDAF}" dt="2024-01-18T10:58:58.634" v="736" actId="20577"/>
          <ac:spMkLst>
            <pc:docMk/>
            <pc:sldMk cId="4048254370" sldId="256"/>
            <ac:spMk id="2" creationId="{23F59158-5C66-36CF-5485-AAD299D93585}"/>
          </ac:spMkLst>
        </pc:spChg>
        <pc:spChg chg="mod">
          <ac:chgData name="DERBAL Saïd" userId="60b9dec2-53bc-4377-a43b-399fe6105858" providerId="ADAL" clId="{31A76787-E945-4882-91C3-50FC8837FDAF}" dt="2024-01-18T10:28:16.919" v="346" actId="20577"/>
          <ac:spMkLst>
            <pc:docMk/>
            <pc:sldMk cId="4048254370" sldId="256"/>
            <ac:spMk id="3" creationId="{813D8FF0-FF9C-68B9-4B01-BF16EAF0CE85}"/>
          </ac:spMkLst>
        </pc:spChg>
        <pc:spChg chg="add del">
          <ac:chgData name="DERBAL Saïd" userId="60b9dec2-53bc-4377-a43b-399fe6105858" providerId="ADAL" clId="{31A76787-E945-4882-91C3-50FC8837FDAF}" dt="2024-01-18T08:27:23.403" v="115" actId="26606"/>
          <ac:spMkLst>
            <pc:docMk/>
            <pc:sldMk cId="4048254370" sldId="256"/>
            <ac:spMk id="9" creationId="{3768F94E-2BF1-56A5-87AC-0C427079334B}"/>
          </ac:spMkLst>
        </pc:spChg>
        <pc:spChg chg="add del">
          <ac:chgData name="DERBAL Saïd" userId="60b9dec2-53bc-4377-a43b-399fe6105858" providerId="ADAL" clId="{31A76787-E945-4882-91C3-50FC8837FDAF}" dt="2024-01-18T08:27:23.403" v="115" actId="26606"/>
          <ac:spMkLst>
            <pc:docMk/>
            <pc:sldMk cId="4048254370" sldId="256"/>
            <ac:spMk id="11" creationId="{393D8CD4-7FBE-9118-0CEB-9C1A2FA6AE5A}"/>
          </ac:spMkLst>
        </pc:spChg>
        <pc:spChg chg="add del">
          <ac:chgData name="DERBAL Saïd" userId="60b9dec2-53bc-4377-a43b-399fe6105858" providerId="ADAL" clId="{31A76787-E945-4882-91C3-50FC8837FDAF}" dt="2024-01-18T08:29:43.340" v="117" actId="26606"/>
          <ac:spMkLst>
            <pc:docMk/>
            <pc:sldMk cId="4048254370" sldId="256"/>
            <ac:spMk id="13" creationId="{C390A367-0330-4E03-9D5F-40308A7975C8}"/>
          </ac:spMkLst>
        </pc:spChg>
        <pc:spChg chg="add del">
          <ac:chgData name="DERBAL Saïd" userId="60b9dec2-53bc-4377-a43b-399fe6105858" providerId="ADAL" clId="{31A76787-E945-4882-91C3-50FC8837FDAF}" dt="2024-01-18T08:29:43.340" v="117" actId="26606"/>
          <ac:spMkLst>
            <pc:docMk/>
            <pc:sldMk cId="4048254370" sldId="256"/>
            <ac:spMk id="15" creationId="{7319A1DD-F557-4EC6-8A8C-F7617B4CD678}"/>
          </ac:spMkLst>
        </pc:spChg>
        <pc:spChg chg="add del">
          <ac:chgData name="DERBAL Saïd" userId="60b9dec2-53bc-4377-a43b-399fe6105858" providerId="ADAL" clId="{31A76787-E945-4882-91C3-50FC8837FDAF}" dt="2024-01-18T08:30:10.948" v="119" actId="26606"/>
          <ac:spMkLst>
            <pc:docMk/>
            <pc:sldMk cId="4048254370" sldId="256"/>
            <ac:spMk id="18" creationId="{3768F94E-2BF1-56A5-87AC-0C427079334B}"/>
          </ac:spMkLst>
        </pc:spChg>
        <pc:spChg chg="add del">
          <ac:chgData name="DERBAL Saïd" userId="60b9dec2-53bc-4377-a43b-399fe6105858" providerId="ADAL" clId="{31A76787-E945-4882-91C3-50FC8837FDAF}" dt="2024-01-18T08:30:10.948" v="119" actId="26606"/>
          <ac:spMkLst>
            <pc:docMk/>
            <pc:sldMk cId="4048254370" sldId="256"/>
            <ac:spMk id="20" creationId="{393D8CD4-7FBE-9118-0CEB-9C1A2FA6AE5A}"/>
          </ac:spMkLst>
        </pc:spChg>
        <pc:spChg chg="add del">
          <ac:chgData name="DERBAL Saïd" userId="60b9dec2-53bc-4377-a43b-399fe6105858" providerId="ADAL" clId="{31A76787-E945-4882-91C3-50FC8837FDAF}" dt="2024-01-18T08:30:49.552" v="121" actId="26606"/>
          <ac:spMkLst>
            <pc:docMk/>
            <pc:sldMk cId="4048254370" sldId="256"/>
            <ac:spMk id="22" creationId="{D3F13AAF-525E-4953-A67E-7B34FDB4D899}"/>
          </ac:spMkLst>
        </pc:spChg>
        <pc:spChg chg="add del">
          <ac:chgData name="DERBAL Saïd" userId="60b9dec2-53bc-4377-a43b-399fe6105858" providerId="ADAL" clId="{31A76787-E945-4882-91C3-50FC8837FDAF}" dt="2024-01-18T08:31:42.192" v="123" actId="26606"/>
          <ac:spMkLst>
            <pc:docMk/>
            <pc:sldMk cId="4048254370" sldId="256"/>
            <ac:spMk id="26" creationId="{3768F94E-2BF1-56A5-87AC-0C427079334B}"/>
          </ac:spMkLst>
        </pc:spChg>
        <pc:spChg chg="add del">
          <ac:chgData name="DERBAL Saïd" userId="60b9dec2-53bc-4377-a43b-399fe6105858" providerId="ADAL" clId="{31A76787-E945-4882-91C3-50FC8837FDAF}" dt="2024-01-18T08:31:42.192" v="123" actId="26606"/>
          <ac:spMkLst>
            <pc:docMk/>
            <pc:sldMk cId="4048254370" sldId="256"/>
            <ac:spMk id="28" creationId="{393D8CD4-7FBE-9118-0CEB-9C1A2FA6AE5A}"/>
          </ac:spMkLst>
        </pc:spChg>
        <pc:spChg chg="add del">
          <ac:chgData name="DERBAL Saïd" userId="60b9dec2-53bc-4377-a43b-399fe6105858" providerId="ADAL" clId="{31A76787-E945-4882-91C3-50FC8837FDAF}" dt="2024-01-18T08:32:39.269" v="125" actId="26606"/>
          <ac:spMkLst>
            <pc:docMk/>
            <pc:sldMk cId="4048254370" sldId="256"/>
            <ac:spMk id="31" creationId="{7319A1DD-F557-4EC6-8A8C-F7617B4CD678}"/>
          </ac:spMkLst>
        </pc:spChg>
        <pc:spChg chg="add del">
          <ac:chgData name="DERBAL Saïd" userId="60b9dec2-53bc-4377-a43b-399fe6105858" providerId="ADAL" clId="{31A76787-E945-4882-91C3-50FC8837FDAF}" dt="2024-01-18T08:32:39.269" v="125" actId="26606"/>
          <ac:spMkLst>
            <pc:docMk/>
            <pc:sldMk cId="4048254370" sldId="256"/>
            <ac:spMk id="33" creationId="{C390A367-0330-4E03-9D5F-40308A7975C8}"/>
          </ac:spMkLst>
        </pc:spChg>
        <pc:spChg chg="add del">
          <ac:chgData name="DERBAL Saïd" userId="60b9dec2-53bc-4377-a43b-399fe6105858" providerId="ADAL" clId="{31A76787-E945-4882-91C3-50FC8837FDAF}" dt="2024-01-18T08:36:03.022" v="127" actId="26606"/>
          <ac:spMkLst>
            <pc:docMk/>
            <pc:sldMk cId="4048254370" sldId="256"/>
            <ac:spMk id="35" creationId="{3768F94E-2BF1-56A5-87AC-0C427079334B}"/>
          </ac:spMkLst>
        </pc:spChg>
        <pc:spChg chg="add del">
          <ac:chgData name="DERBAL Saïd" userId="60b9dec2-53bc-4377-a43b-399fe6105858" providerId="ADAL" clId="{31A76787-E945-4882-91C3-50FC8837FDAF}" dt="2024-01-18T08:36:03.022" v="127" actId="26606"/>
          <ac:spMkLst>
            <pc:docMk/>
            <pc:sldMk cId="4048254370" sldId="256"/>
            <ac:spMk id="37" creationId="{393D8CD4-7FBE-9118-0CEB-9C1A2FA6AE5A}"/>
          </ac:spMkLst>
        </pc:spChg>
        <pc:spChg chg="add del">
          <ac:chgData name="DERBAL Saïd" userId="60b9dec2-53bc-4377-a43b-399fe6105858" providerId="ADAL" clId="{31A76787-E945-4882-91C3-50FC8837FDAF}" dt="2024-01-18T08:36:50.850" v="129" actId="26606"/>
          <ac:spMkLst>
            <pc:docMk/>
            <pc:sldMk cId="4048254370" sldId="256"/>
            <ac:spMk id="40" creationId="{7319A1DD-F557-4EC6-8A8C-F7617B4CD678}"/>
          </ac:spMkLst>
        </pc:spChg>
        <pc:spChg chg="add del">
          <ac:chgData name="DERBAL Saïd" userId="60b9dec2-53bc-4377-a43b-399fe6105858" providerId="ADAL" clId="{31A76787-E945-4882-91C3-50FC8837FDAF}" dt="2024-01-18T08:36:50.850" v="129" actId="26606"/>
          <ac:spMkLst>
            <pc:docMk/>
            <pc:sldMk cId="4048254370" sldId="256"/>
            <ac:spMk id="42" creationId="{C390A367-0330-4E03-9D5F-40308A7975C8}"/>
          </ac:spMkLst>
        </pc:spChg>
        <pc:spChg chg="add del">
          <ac:chgData name="DERBAL Saïd" userId="60b9dec2-53bc-4377-a43b-399fe6105858" providerId="ADAL" clId="{31A76787-E945-4882-91C3-50FC8837FDAF}" dt="2024-01-18T10:13:05.527" v="214" actId="26606"/>
          <ac:spMkLst>
            <pc:docMk/>
            <pc:sldMk cId="4048254370" sldId="256"/>
            <ac:spMk id="44" creationId="{3768F94E-2BF1-56A5-87AC-0C427079334B}"/>
          </ac:spMkLst>
        </pc:spChg>
        <pc:spChg chg="add del">
          <ac:chgData name="DERBAL Saïd" userId="60b9dec2-53bc-4377-a43b-399fe6105858" providerId="ADAL" clId="{31A76787-E945-4882-91C3-50FC8837FDAF}" dt="2024-01-18T10:13:05.527" v="214" actId="26606"/>
          <ac:spMkLst>
            <pc:docMk/>
            <pc:sldMk cId="4048254370" sldId="256"/>
            <ac:spMk id="46" creationId="{393D8CD4-7FBE-9118-0CEB-9C1A2FA6AE5A}"/>
          </ac:spMkLst>
        </pc:spChg>
        <pc:spChg chg="add del">
          <ac:chgData name="DERBAL Saïd" userId="60b9dec2-53bc-4377-a43b-399fe6105858" providerId="ADAL" clId="{31A76787-E945-4882-91C3-50FC8837FDAF}" dt="2024-01-18T09:47:32.726" v="174" actId="26606"/>
          <ac:spMkLst>
            <pc:docMk/>
            <pc:sldMk cId="4048254370" sldId="256"/>
            <ac:spMk id="51" creationId="{4EFE82FE-7465-AE46-88DF-34D347E83B84}"/>
          </ac:spMkLst>
        </pc:spChg>
        <pc:spChg chg="add del">
          <ac:chgData name="DERBAL Saïd" userId="60b9dec2-53bc-4377-a43b-399fe6105858" providerId="ADAL" clId="{31A76787-E945-4882-91C3-50FC8837FDAF}" dt="2024-01-18T09:47:34.781" v="177" actId="26606"/>
          <ac:spMkLst>
            <pc:docMk/>
            <pc:sldMk cId="4048254370" sldId="256"/>
            <ac:spMk id="64" creationId="{DE1F4381-ECC1-467E-9196-F560213AF3F6}"/>
          </ac:spMkLst>
        </pc:spChg>
        <pc:spChg chg="add del">
          <ac:chgData name="DERBAL Saïd" userId="60b9dec2-53bc-4377-a43b-399fe6105858" providerId="ADAL" clId="{31A76787-E945-4882-91C3-50FC8837FDAF}" dt="2024-01-18T09:47:34.781" v="177" actId="26606"/>
          <ac:spMkLst>
            <pc:docMk/>
            <pc:sldMk cId="4048254370" sldId="256"/>
            <ac:spMk id="65" creationId="{19F9BF86-FE94-4517-B97D-026C7515E589}"/>
          </ac:spMkLst>
        </pc:spChg>
        <pc:spChg chg="add del">
          <ac:chgData name="DERBAL Saïd" userId="60b9dec2-53bc-4377-a43b-399fe6105858" providerId="ADAL" clId="{31A76787-E945-4882-91C3-50FC8837FDAF}" dt="2024-01-18T09:48:00.401" v="198" actId="26606"/>
          <ac:spMkLst>
            <pc:docMk/>
            <pc:sldMk cId="4048254370" sldId="256"/>
            <ac:spMk id="67" creationId="{A2B5CBEA-F125-49B6-8335-227C325B112B}"/>
          </ac:spMkLst>
        </pc:spChg>
        <pc:spChg chg="add del">
          <ac:chgData name="DERBAL Saïd" userId="60b9dec2-53bc-4377-a43b-399fe6105858" providerId="ADAL" clId="{31A76787-E945-4882-91C3-50FC8837FDAF}" dt="2024-01-18T09:47:37.456" v="180" actId="26606"/>
          <ac:spMkLst>
            <pc:docMk/>
            <pc:sldMk cId="4048254370" sldId="256"/>
            <ac:spMk id="69" creationId="{0E3A80BB-797F-4E17-BE49-88254F081260}"/>
          </ac:spMkLst>
        </pc:spChg>
        <pc:spChg chg="add del">
          <ac:chgData name="DERBAL Saïd" userId="60b9dec2-53bc-4377-a43b-399fe6105858" providerId="ADAL" clId="{31A76787-E945-4882-91C3-50FC8837FDAF}" dt="2024-01-18T09:47:37.456" v="180" actId="26606"/>
          <ac:spMkLst>
            <pc:docMk/>
            <pc:sldMk cId="4048254370" sldId="256"/>
            <ac:spMk id="70" creationId="{D98E9F16-5388-4521-ABC6-5D536FD9CAD7}"/>
          </ac:spMkLst>
        </pc:spChg>
        <pc:spChg chg="add del">
          <ac:chgData name="DERBAL Saïd" userId="60b9dec2-53bc-4377-a43b-399fe6105858" providerId="ADAL" clId="{31A76787-E945-4882-91C3-50FC8837FDAF}" dt="2024-01-18T09:47:37.456" v="180" actId="26606"/>
          <ac:spMkLst>
            <pc:docMk/>
            <pc:sldMk cId="4048254370" sldId="256"/>
            <ac:spMk id="71" creationId="{9D6A2758-B8BA-4D9B-97E3-E52153020F8C}"/>
          </ac:spMkLst>
        </pc:spChg>
        <pc:spChg chg="add del">
          <ac:chgData name="DERBAL Saïd" userId="60b9dec2-53bc-4377-a43b-399fe6105858" providerId="ADAL" clId="{31A76787-E945-4882-91C3-50FC8837FDAF}" dt="2024-01-18T09:47:37.456" v="180" actId="26606"/>
          <ac:spMkLst>
            <pc:docMk/>
            <pc:sldMk cId="4048254370" sldId="256"/>
            <ac:spMk id="73" creationId="{AFB96475-2867-474D-9BBE-8A1AD6339FB4}"/>
          </ac:spMkLst>
        </pc:spChg>
        <pc:spChg chg="add del">
          <ac:chgData name="DERBAL Saïd" userId="60b9dec2-53bc-4377-a43b-399fe6105858" providerId="ADAL" clId="{31A76787-E945-4882-91C3-50FC8837FDAF}" dt="2024-01-18T09:47:37.456" v="180" actId="26606"/>
          <ac:spMkLst>
            <pc:docMk/>
            <pc:sldMk cId="4048254370" sldId="256"/>
            <ac:spMk id="75" creationId="{9733DE5A-B0AD-4479-9A82-A4C908276610}"/>
          </ac:spMkLst>
        </pc:spChg>
        <pc:spChg chg="add del">
          <ac:chgData name="DERBAL Saïd" userId="60b9dec2-53bc-4377-a43b-399fe6105858" providerId="ADAL" clId="{31A76787-E945-4882-91C3-50FC8837FDAF}" dt="2024-01-18T09:47:38.093" v="182" actId="26606"/>
          <ac:spMkLst>
            <pc:docMk/>
            <pc:sldMk cId="4048254370" sldId="256"/>
            <ac:spMk id="77" creationId="{4EFE82FE-7465-AE46-88DF-34D347E83B84}"/>
          </ac:spMkLst>
        </pc:spChg>
        <pc:spChg chg="add del">
          <ac:chgData name="DERBAL Saïd" userId="60b9dec2-53bc-4377-a43b-399fe6105858" providerId="ADAL" clId="{31A76787-E945-4882-91C3-50FC8837FDAF}" dt="2024-01-18T09:47:39.646" v="184" actId="26606"/>
          <ac:spMkLst>
            <pc:docMk/>
            <pc:sldMk cId="4048254370" sldId="256"/>
            <ac:spMk id="86" creationId="{421117CB-D197-45F3-B441-4AC4D215E71B}"/>
          </ac:spMkLst>
        </pc:spChg>
        <pc:spChg chg="add del">
          <ac:chgData name="DERBAL Saïd" userId="60b9dec2-53bc-4377-a43b-399fe6105858" providerId="ADAL" clId="{31A76787-E945-4882-91C3-50FC8837FDAF}" dt="2024-01-18T09:47:39.646" v="184" actId="26606"/>
          <ac:spMkLst>
            <pc:docMk/>
            <pc:sldMk cId="4048254370" sldId="256"/>
            <ac:spMk id="87" creationId="{4F4BB964-F5AA-45BD-906E-192DA00A90A1}"/>
          </ac:spMkLst>
        </pc:spChg>
        <pc:spChg chg="add del">
          <ac:chgData name="DERBAL Saïd" userId="60b9dec2-53bc-4377-a43b-399fe6105858" providerId="ADAL" clId="{31A76787-E945-4882-91C3-50FC8837FDAF}" dt="2024-01-18T09:47:39.646" v="184" actId="26606"/>
          <ac:spMkLst>
            <pc:docMk/>
            <pc:sldMk cId="4048254370" sldId="256"/>
            <ac:spMk id="88" creationId="{45D11A2A-27EA-453B-9A61-585A893F35A0}"/>
          </ac:spMkLst>
        </pc:spChg>
        <pc:spChg chg="add del">
          <ac:chgData name="DERBAL Saïd" userId="60b9dec2-53bc-4377-a43b-399fe6105858" providerId="ADAL" clId="{31A76787-E945-4882-91C3-50FC8837FDAF}" dt="2024-01-18T09:47:40.596" v="186" actId="26606"/>
          <ac:spMkLst>
            <pc:docMk/>
            <pc:sldMk cId="4048254370" sldId="256"/>
            <ac:spMk id="90" creationId="{F6E7DCFE-4F50-48FD-A0DF-0B44956E84DF}"/>
          </ac:spMkLst>
        </pc:spChg>
        <pc:spChg chg="add del">
          <ac:chgData name="DERBAL Saïd" userId="60b9dec2-53bc-4377-a43b-399fe6105858" providerId="ADAL" clId="{31A76787-E945-4882-91C3-50FC8837FDAF}" dt="2024-01-18T09:47:40.596" v="186" actId="26606"/>
          <ac:spMkLst>
            <pc:docMk/>
            <pc:sldMk cId="4048254370" sldId="256"/>
            <ac:spMk id="91" creationId="{92ACA378-7594-4CA7-A0F2-B9D9DB9EE8E8}"/>
          </ac:spMkLst>
        </pc:spChg>
        <pc:spChg chg="add del">
          <ac:chgData name="DERBAL Saïd" userId="60b9dec2-53bc-4377-a43b-399fe6105858" providerId="ADAL" clId="{31A76787-E945-4882-91C3-50FC8837FDAF}" dt="2024-01-18T09:47:40.596" v="186" actId="26606"/>
          <ac:spMkLst>
            <pc:docMk/>
            <pc:sldMk cId="4048254370" sldId="256"/>
            <ac:spMk id="92" creationId="{8009804D-EEDA-4241-A1DC-D0EE36995425}"/>
          </ac:spMkLst>
        </pc:spChg>
        <pc:spChg chg="add del">
          <ac:chgData name="DERBAL Saïd" userId="60b9dec2-53bc-4377-a43b-399fe6105858" providerId="ADAL" clId="{31A76787-E945-4882-91C3-50FC8837FDAF}" dt="2024-01-18T09:47:40.596" v="186" actId="26606"/>
          <ac:spMkLst>
            <pc:docMk/>
            <pc:sldMk cId="4048254370" sldId="256"/>
            <ac:spMk id="93" creationId="{9C455384-AD1E-43F5-A0B6-C938F956433D}"/>
          </ac:spMkLst>
        </pc:spChg>
        <pc:spChg chg="add del">
          <ac:chgData name="DERBAL Saïd" userId="60b9dec2-53bc-4377-a43b-399fe6105858" providerId="ADAL" clId="{31A76787-E945-4882-91C3-50FC8837FDAF}" dt="2024-01-18T09:47:41.630" v="188" actId="26606"/>
          <ac:spMkLst>
            <pc:docMk/>
            <pc:sldMk cId="4048254370" sldId="256"/>
            <ac:spMk id="95" creationId="{9B45BA4C-9B54-4496-821F-9E0985CA984D}"/>
          </ac:spMkLst>
        </pc:spChg>
        <pc:spChg chg="add del">
          <ac:chgData name="DERBAL Saïd" userId="60b9dec2-53bc-4377-a43b-399fe6105858" providerId="ADAL" clId="{31A76787-E945-4882-91C3-50FC8837FDAF}" dt="2024-01-18T09:47:41.630" v="188" actId="26606"/>
          <ac:spMkLst>
            <pc:docMk/>
            <pc:sldMk cId="4048254370" sldId="256"/>
            <ac:spMk id="96" creationId="{117B5C06-12CC-49EF-A907-08F1B132CAE2}"/>
          </ac:spMkLst>
        </pc:spChg>
        <pc:spChg chg="add del">
          <ac:chgData name="DERBAL Saïd" userId="60b9dec2-53bc-4377-a43b-399fe6105858" providerId="ADAL" clId="{31A76787-E945-4882-91C3-50FC8837FDAF}" dt="2024-01-18T09:47:41.630" v="188" actId="26606"/>
          <ac:spMkLst>
            <pc:docMk/>
            <pc:sldMk cId="4048254370" sldId="256"/>
            <ac:spMk id="97" creationId="{BF7A785F-38D2-4D69-B6F1-ADCED2B8F1DA}"/>
          </ac:spMkLst>
        </pc:spChg>
        <pc:spChg chg="add del">
          <ac:chgData name="DERBAL Saïd" userId="60b9dec2-53bc-4377-a43b-399fe6105858" providerId="ADAL" clId="{31A76787-E945-4882-91C3-50FC8837FDAF}" dt="2024-01-18T09:47:42.529" v="190" actId="26606"/>
          <ac:spMkLst>
            <pc:docMk/>
            <pc:sldMk cId="4048254370" sldId="256"/>
            <ac:spMk id="99" creationId="{4DE524F2-C7AF-4466-BA99-09C19DE0D819}"/>
          </ac:spMkLst>
        </pc:spChg>
        <pc:spChg chg="add del">
          <ac:chgData name="DERBAL Saïd" userId="60b9dec2-53bc-4377-a43b-399fe6105858" providerId="ADAL" clId="{31A76787-E945-4882-91C3-50FC8837FDAF}" dt="2024-01-18T09:47:42.529" v="190" actId="26606"/>
          <ac:spMkLst>
            <pc:docMk/>
            <pc:sldMk cId="4048254370" sldId="256"/>
            <ac:spMk id="100" creationId="{904E317E-14BB-4200-84F3-2064B4C971B7}"/>
          </ac:spMkLst>
        </pc:spChg>
        <pc:spChg chg="add del">
          <ac:chgData name="DERBAL Saïd" userId="60b9dec2-53bc-4377-a43b-399fe6105858" providerId="ADAL" clId="{31A76787-E945-4882-91C3-50FC8837FDAF}" dt="2024-01-18T09:47:42.529" v="190" actId="26606"/>
          <ac:spMkLst>
            <pc:docMk/>
            <pc:sldMk cId="4048254370" sldId="256"/>
            <ac:spMk id="101" creationId="{1DF94A24-8152-43C5-86F3-5CC95D8090E2}"/>
          </ac:spMkLst>
        </pc:spChg>
        <pc:spChg chg="add del">
          <ac:chgData name="DERBAL Saïd" userId="60b9dec2-53bc-4377-a43b-399fe6105858" providerId="ADAL" clId="{31A76787-E945-4882-91C3-50FC8837FDAF}" dt="2024-01-18T09:47:48.067" v="192" actId="26606"/>
          <ac:spMkLst>
            <pc:docMk/>
            <pc:sldMk cId="4048254370" sldId="256"/>
            <ac:spMk id="103" creationId="{178C5A24-0D67-4D91-A8AB-79267D9CC7A8}"/>
          </ac:spMkLst>
        </pc:spChg>
        <pc:spChg chg="add del">
          <ac:chgData name="DERBAL Saïd" userId="60b9dec2-53bc-4377-a43b-399fe6105858" providerId="ADAL" clId="{31A76787-E945-4882-91C3-50FC8837FDAF}" dt="2024-01-18T09:47:48.067" v="192" actId="26606"/>
          <ac:spMkLst>
            <pc:docMk/>
            <pc:sldMk cId="4048254370" sldId="256"/>
            <ac:spMk id="104" creationId="{67F1335F-97CE-4842-9A57-2B6A3F459D82}"/>
          </ac:spMkLst>
        </pc:spChg>
        <pc:spChg chg="add del">
          <ac:chgData name="DERBAL Saïd" userId="60b9dec2-53bc-4377-a43b-399fe6105858" providerId="ADAL" clId="{31A76787-E945-4882-91C3-50FC8837FDAF}" dt="2024-01-18T09:47:55.639" v="195" actId="26606"/>
          <ac:spMkLst>
            <pc:docMk/>
            <pc:sldMk cId="4048254370" sldId="256"/>
            <ac:spMk id="106" creationId="{9B7AD9F6-8CE7-4299-8FC6-328F4DCD3FF9}"/>
          </ac:spMkLst>
        </pc:spChg>
        <pc:spChg chg="add del">
          <ac:chgData name="DERBAL Saïd" userId="60b9dec2-53bc-4377-a43b-399fe6105858" providerId="ADAL" clId="{31A76787-E945-4882-91C3-50FC8837FDAF}" dt="2024-01-18T09:47:55.639" v="195" actId="26606"/>
          <ac:spMkLst>
            <pc:docMk/>
            <pc:sldMk cId="4048254370" sldId="256"/>
            <ac:spMk id="107" creationId="{F49775AF-8896-43EE-92C6-83497D6DC56F}"/>
          </ac:spMkLst>
        </pc:spChg>
        <pc:spChg chg="add del">
          <ac:chgData name="DERBAL Saïd" userId="60b9dec2-53bc-4377-a43b-399fe6105858" providerId="ADAL" clId="{31A76787-E945-4882-91C3-50FC8837FDAF}" dt="2024-01-18T09:48:00.401" v="198" actId="26606"/>
          <ac:spMkLst>
            <pc:docMk/>
            <pc:sldMk cId="4048254370" sldId="256"/>
            <ac:spMk id="109" creationId="{3A397E3E-B90C-4D82-BAAA-36F7AC6A4565}"/>
          </ac:spMkLst>
        </pc:spChg>
        <pc:spChg chg="add del">
          <ac:chgData name="DERBAL Saïd" userId="60b9dec2-53bc-4377-a43b-399fe6105858" providerId="ADAL" clId="{31A76787-E945-4882-91C3-50FC8837FDAF}" dt="2024-01-18T09:48:00.401" v="198" actId="26606"/>
          <ac:spMkLst>
            <pc:docMk/>
            <pc:sldMk cId="4048254370" sldId="256"/>
            <ac:spMk id="114" creationId="{90A7F83A-9728-4030-8E45-9ECF1ABCCC12}"/>
          </ac:spMkLst>
        </pc:spChg>
        <pc:spChg chg="add del">
          <ac:chgData name="DERBAL Saïd" userId="60b9dec2-53bc-4377-a43b-399fe6105858" providerId="ADAL" clId="{31A76787-E945-4882-91C3-50FC8837FDAF}" dt="2024-01-18T09:48:00.401" v="198" actId="26606"/>
          <ac:spMkLst>
            <pc:docMk/>
            <pc:sldMk cId="4048254370" sldId="256"/>
            <ac:spMk id="115" creationId="{FEA9761C-7BB2-45E5-A5DB-A0B35362454A}"/>
          </ac:spMkLst>
        </pc:spChg>
        <pc:spChg chg="add del">
          <ac:chgData name="DERBAL Saïd" userId="60b9dec2-53bc-4377-a43b-399fe6105858" providerId="ADAL" clId="{31A76787-E945-4882-91C3-50FC8837FDAF}" dt="2024-01-18T09:48:00.401" v="198" actId="26606"/>
          <ac:spMkLst>
            <pc:docMk/>
            <pc:sldMk cId="4048254370" sldId="256"/>
            <ac:spMk id="116" creationId="{4D1A5E71-B6B6-486A-8CDC-C7ABD9B903F6}"/>
          </ac:spMkLst>
        </pc:spChg>
        <pc:spChg chg="add del">
          <ac:chgData name="DERBAL Saïd" userId="60b9dec2-53bc-4377-a43b-399fe6105858" providerId="ADAL" clId="{31A76787-E945-4882-91C3-50FC8837FDAF}" dt="2024-01-18T09:48:00.401" v="198" actId="26606"/>
          <ac:spMkLst>
            <pc:docMk/>
            <pc:sldMk cId="4048254370" sldId="256"/>
            <ac:spMk id="117" creationId="{8E44D629-6B8E-4D88-A77E-149C0ED03498}"/>
          </ac:spMkLst>
        </pc:spChg>
        <pc:spChg chg="add del">
          <ac:chgData name="DERBAL Saïd" userId="60b9dec2-53bc-4377-a43b-399fe6105858" providerId="ADAL" clId="{31A76787-E945-4882-91C3-50FC8837FDAF}" dt="2024-01-18T09:48:08.908" v="200" actId="26606"/>
          <ac:spMkLst>
            <pc:docMk/>
            <pc:sldMk cId="4048254370" sldId="256"/>
            <ac:spMk id="125" creationId="{AD294E7E-62D8-48F8-A01E-1A457B5CA04C}"/>
          </ac:spMkLst>
        </pc:spChg>
        <pc:spChg chg="add del">
          <ac:chgData name="DERBAL Saïd" userId="60b9dec2-53bc-4377-a43b-399fe6105858" providerId="ADAL" clId="{31A76787-E945-4882-91C3-50FC8837FDAF}" dt="2024-01-18T09:48:08.908" v="200" actId="26606"/>
          <ac:spMkLst>
            <pc:docMk/>
            <pc:sldMk cId="4048254370" sldId="256"/>
            <ac:spMk id="126" creationId="{FBCADCC9-9C0D-4CE3-8966-44472EFCF348}"/>
          </ac:spMkLst>
        </pc:spChg>
        <pc:spChg chg="add del">
          <ac:chgData name="DERBAL Saïd" userId="60b9dec2-53bc-4377-a43b-399fe6105858" providerId="ADAL" clId="{31A76787-E945-4882-91C3-50FC8837FDAF}" dt="2024-01-18T09:48:08.908" v="200" actId="26606"/>
          <ac:spMkLst>
            <pc:docMk/>
            <pc:sldMk cId="4048254370" sldId="256"/>
            <ac:spMk id="127" creationId="{05FD221C-EDD3-49D9-90A7-260CECEE1C11}"/>
          </ac:spMkLst>
        </pc:spChg>
        <pc:spChg chg="add del">
          <ac:chgData name="DERBAL Saïd" userId="60b9dec2-53bc-4377-a43b-399fe6105858" providerId="ADAL" clId="{31A76787-E945-4882-91C3-50FC8837FDAF}" dt="2024-01-18T09:48:23.459" v="202" actId="26606"/>
          <ac:spMkLst>
            <pc:docMk/>
            <pc:sldMk cId="4048254370" sldId="256"/>
            <ac:spMk id="162" creationId="{E2BA2BD9-7B54-4190-8F06-3EF3658A0020}"/>
          </ac:spMkLst>
        </pc:spChg>
        <pc:spChg chg="add del">
          <ac:chgData name="DERBAL Saïd" userId="60b9dec2-53bc-4377-a43b-399fe6105858" providerId="ADAL" clId="{31A76787-E945-4882-91C3-50FC8837FDAF}" dt="2024-01-18T09:48:23.459" v="202" actId="26606"/>
          <ac:spMkLst>
            <pc:docMk/>
            <pc:sldMk cId="4048254370" sldId="256"/>
            <ac:spMk id="163" creationId="{184F9D61-9303-40B4-9F7E-66A9B4EDC458}"/>
          </ac:spMkLst>
        </pc:spChg>
        <pc:spChg chg="add del">
          <ac:chgData name="DERBAL Saïd" userId="60b9dec2-53bc-4377-a43b-399fe6105858" providerId="ADAL" clId="{31A76787-E945-4882-91C3-50FC8837FDAF}" dt="2024-01-18T09:48:23.459" v="202" actId="26606"/>
          <ac:spMkLst>
            <pc:docMk/>
            <pc:sldMk cId="4048254370" sldId="256"/>
            <ac:spMk id="164" creationId="{648D746A-0359-4EAE-8CF9-062E281698EC}"/>
          </ac:spMkLst>
        </pc:spChg>
        <pc:spChg chg="add del">
          <ac:chgData name="DERBAL Saïd" userId="60b9dec2-53bc-4377-a43b-399fe6105858" providerId="ADAL" clId="{31A76787-E945-4882-91C3-50FC8837FDAF}" dt="2024-01-18T10:12:46.606" v="204" actId="26606"/>
          <ac:spMkLst>
            <pc:docMk/>
            <pc:sldMk cId="4048254370" sldId="256"/>
            <ac:spMk id="167" creationId="{70105F5E-5B61-4F51-927C-5B28DB7DD9BB}"/>
          </ac:spMkLst>
        </pc:spChg>
        <pc:spChg chg="add del">
          <ac:chgData name="DERBAL Saïd" userId="60b9dec2-53bc-4377-a43b-399fe6105858" providerId="ADAL" clId="{31A76787-E945-4882-91C3-50FC8837FDAF}" dt="2024-01-18T10:12:46.606" v="204" actId="26606"/>
          <ac:spMkLst>
            <pc:docMk/>
            <pc:sldMk cId="4048254370" sldId="256"/>
            <ac:spMk id="168" creationId="{5882C1C4-D961-459C-91C5-334ABD6E63EA}"/>
          </ac:spMkLst>
        </pc:spChg>
        <pc:spChg chg="add del">
          <ac:chgData name="DERBAL Saïd" userId="60b9dec2-53bc-4377-a43b-399fe6105858" providerId="ADAL" clId="{31A76787-E945-4882-91C3-50FC8837FDAF}" dt="2024-01-18T10:12:46.606" v="204" actId="26606"/>
          <ac:spMkLst>
            <pc:docMk/>
            <pc:sldMk cId="4048254370" sldId="256"/>
            <ac:spMk id="169" creationId="{A7B8B125-A98E-403C-9A7F-494FF789C26E}"/>
          </ac:spMkLst>
        </pc:spChg>
        <pc:spChg chg="add del">
          <ac:chgData name="DERBAL Saïd" userId="60b9dec2-53bc-4377-a43b-399fe6105858" providerId="ADAL" clId="{31A76787-E945-4882-91C3-50FC8837FDAF}" dt="2024-01-18T10:12:50.685" v="206" actId="26606"/>
          <ac:spMkLst>
            <pc:docMk/>
            <pc:sldMk cId="4048254370" sldId="256"/>
            <ac:spMk id="172" creationId="{DF0CAD46-2E46-44EB-A063-C05881768CE6}"/>
          </ac:spMkLst>
        </pc:spChg>
        <pc:spChg chg="add del">
          <ac:chgData name="DERBAL Saïd" userId="60b9dec2-53bc-4377-a43b-399fe6105858" providerId="ADAL" clId="{31A76787-E945-4882-91C3-50FC8837FDAF}" dt="2024-01-18T10:12:50.685" v="206" actId="26606"/>
          <ac:spMkLst>
            <pc:docMk/>
            <pc:sldMk cId="4048254370" sldId="256"/>
            <ac:spMk id="173" creationId="{0FDFF237-4369-41A3-9CE4-CD1A68139E16}"/>
          </ac:spMkLst>
        </pc:spChg>
        <pc:spChg chg="add del">
          <ac:chgData name="DERBAL Saïd" userId="60b9dec2-53bc-4377-a43b-399fe6105858" providerId="ADAL" clId="{31A76787-E945-4882-91C3-50FC8837FDAF}" dt="2024-01-18T10:12:52.903" v="208" actId="26606"/>
          <ac:spMkLst>
            <pc:docMk/>
            <pc:sldMk cId="4048254370" sldId="256"/>
            <ac:spMk id="177" creationId="{14F048CC-17C9-B246-BF2A-29E51AD1C6EA}"/>
          </ac:spMkLst>
        </pc:spChg>
        <pc:spChg chg="add del">
          <ac:chgData name="DERBAL Saïd" userId="60b9dec2-53bc-4377-a43b-399fe6105858" providerId="ADAL" clId="{31A76787-E945-4882-91C3-50FC8837FDAF}" dt="2024-01-18T10:12:52.903" v="208" actId="26606"/>
          <ac:spMkLst>
            <pc:docMk/>
            <pc:sldMk cId="4048254370" sldId="256"/>
            <ac:spMk id="178" creationId="{53C4D10E-16D3-5D49-A995-1FD27619A96C}"/>
          </ac:spMkLst>
        </pc:spChg>
        <pc:spChg chg="add del">
          <ac:chgData name="DERBAL Saïd" userId="60b9dec2-53bc-4377-a43b-399fe6105858" providerId="ADAL" clId="{31A76787-E945-4882-91C3-50FC8837FDAF}" dt="2024-01-18T10:12:52.903" v="208" actId="26606"/>
          <ac:spMkLst>
            <pc:docMk/>
            <pc:sldMk cId="4048254370" sldId="256"/>
            <ac:spMk id="179" creationId="{24124FF1-775D-AC4A-81D0-73FC0F54A682}"/>
          </ac:spMkLst>
        </pc:spChg>
        <pc:spChg chg="add del">
          <ac:chgData name="DERBAL Saïd" userId="60b9dec2-53bc-4377-a43b-399fe6105858" providerId="ADAL" clId="{31A76787-E945-4882-91C3-50FC8837FDAF}" dt="2024-01-18T10:12:52.903" v="208" actId="26606"/>
          <ac:spMkLst>
            <pc:docMk/>
            <pc:sldMk cId="4048254370" sldId="256"/>
            <ac:spMk id="180" creationId="{C53E2C7F-F4FF-A94D-ACAE-82823EC88FEC}"/>
          </ac:spMkLst>
        </pc:spChg>
        <pc:spChg chg="add del">
          <ac:chgData name="DERBAL Saïd" userId="60b9dec2-53bc-4377-a43b-399fe6105858" providerId="ADAL" clId="{31A76787-E945-4882-91C3-50FC8837FDAF}" dt="2024-01-18T10:12:58.467" v="210" actId="26606"/>
          <ac:spMkLst>
            <pc:docMk/>
            <pc:sldMk cId="4048254370" sldId="256"/>
            <ac:spMk id="182" creationId="{7F61B21B-C704-8330-6871-65617F4519F1}"/>
          </ac:spMkLst>
        </pc:spChg>
        <pc:spChg chg="add del">
          <ac:chgData name="DERBAL Saïd" userId="60b9dec2-53bc-4377-a43b-399fe6105858" providerId="ADAL" clId="{31A76787-E945-4882-91C3-50FC8837FDAF}" dt="2024-01-18T10:13:05.502" v="213" actId="26606"/>
          <ac:spMkLst>
            <pc:docMk/>
            <pc:sldMk cId="4048254370" sldId="256"/>
            <ac:spMk id="184" creationId="{A8EB5FC8-2239-48E5-9264-FC8EE38E148B}"/>
          </ac:spMkLst>
        </pc:spChg>
        <pc:spChg chg="add del">
          <ac:chgData name="DERBAL Saïd" userId="60b9dec2-53bc-4377-a43b-399fe6105858" providerId="ADAL" clId="{31A76787-E945-4882-91C3-50FC8837FDAF}" dt="2024-01-18T10:13:05.502" v="213" actId="26606"/>
          <ac:spMkLst>
            <pc:docMk/>
            <pc:sldMk cId="4048254370" sldId="256"/>
            <ac:spMk id="185" creationId="{D8138767-8ED3-453A-8BCE-74CA205DDB66}"/>
          </ac:spMkLst>
        </pc:spChg>
        <pc:spChg chg="add">
          <ac:chgData name="DERBAL Saïd" userId="60b9dec2-53bc-4377-a43b-399fe6105858" providerId="ADAL" clId="{31A76787-E945-4882-91C3-50FC8837FDAF}" dt="2024-01-18T10:13:05.527" v="214" actId="26606"/>
          <ac:spMkLst>
            <pc:docMk/>
            <pc:sldMk cId="4048254370" sldId="256"/>
            <ac:spMk id="190" creationId="{70105F5E-5B61-4F51-927C-5B28DB7DD9BB}"/>
          </ac:spMkLst>
        </pc:spChg>
        <pc:spChg chg="add">
          <ac:chgData name="DERBAL Saïd" userId="60b9dec2-53bc-4377-a43b-399fe6105858" providerId="ADAL" clId="{31A76787-E945-4882-91C3-50FC8837FDAF}" dt="2024-01-18T10:13:05.527" v="214" actId="26606"/>
          <ac:spMkLst>
            <pc:docMk/>
            <pc:sldMk cId="4048254370" sldId="256"/>
            <ac:spMk id="191" creationId="{5882C1C4-D961-459C-91C5-334ABD6E63EA}"/>
          </ac:spMkLst>
        </pc:spChg>
        <pc:spChg chg="add">
          <ac:chgData name="DERBAL Saïd" userId="60b9dec2-53bc-4377-a43b-399fe6105858" providerId="ADAL" clId="{31A76787-E945-4882-91C3-50FC8837FDAF}" dt="2024-01-18T10:13:05.527" v="214" actId="26606"/>
          <ac:spMkLst>
            <pc:docMk/>
            <pc:sldMk cId="4048254370" sldId="256"/>
            <ac:spMk id="192" creationId="{A7B8B125-A98E-403C-9A7F-494FF789C26E}"/>
          </ac:spMkLst>
        </pc:spChg>
        <pc:grpChg chg="add del">
          <ac:chgData name="DERBAL Saïd" userId="60b9dec2-53bc-4377-a43b-399fe6105858" providerId="ADAL" clId="{31A76787-E945-4882-91C3-50FC8837FDAF}" dt="2024-01-18T09:47:32.726" v="174" actId="26606"/>
          <ac:grpSpMkLst>
            <pc:docMk/>
            <pc:sldMk cId="4048254370" sldId="256"/>
            <ac:grpSpMk id="55" creationId="{DE48D4BE-638C-5049-8A9F-D15A86E4EB73}"/>
          </ac:grpSpMkLst>
        </pc:grpChg>
        <pc:grpChg chg="add del">
          <ac:chgData name="DERBAL Saïd" userId="60b9dec2-53bc-4377-a43b-399fe6105858" providerId="ADAL" clId="{31A76787-E945-4882-91C3-50FC8837FDAF}" dt="2024-01-18T09:47:37.456" v="180" actId="26606"/>
          <ac:grpSpMkLst>
            <pc:docMk/>
            <pc:sldMk cId="4048254370" sldId="256"/>
            <ac:grpSpMk id="59" creationId="{39C3DA20-FFCC-4296-AB2D-B3E0FAB4F2C0}"/>
          </ac:grpSpMkLst>
        </pc:grpChg>
        <pc:grpChg chg="add del">
          <ac:chgData name="DERBAL Saïd" userId="60b9dec2-53bc-4377-a43b-399fe6105858" providerId="ADAL" clId="{31A76787-E945-4882-91C3-50FC8837FDAF}" dt="2024-01-18T09:48:00.401" v="198" actId="26606"/>
          <ac:grpSpMkLst>
            <pc:docMk/>
            <pc:sldMk cId="4048254370" sldId="256"/>
            <ac:grpSpMk id="61" creationId="{BB7A900B-006E-46F4-831E-5AABAEE45EE1}"/>
          </ac:grpSpMkLst>
        </pc:grpChg>
        <pc:grpChg chg="add del">
          <ac:chgData name="DERBAL Saïd" userId="60b9dec2-53bc-4377-a43b-399fe6105858" providerId="ADAL" clId="{31A76787-E945-4882-91C3-50FC8837FDAF}" dt="2024-01-18T09:47:38.093" v="182" actId="26606"/>
          <ac:grpSpMkLst>
            <pc:docMk/>
            <pc:sldMk cId="4048254370" sldId="256"/>
            <ac:grpSpMk id="79" creationId="{DE48D4BE-638C-5049-8A9F-D15A86E4EB73}"/>
          </ac:grpSpMkLst>
        </pc:grpChg>
        <pc:grpChg chg="add del">
          <ac:chgData name="DERBAL Saïd" userId="60b9dec2-53bc-4377-a43b-399fe6105858" providerId="ADAL" clId="{31A76787-E945-4882-91C3-50FC8837FDAF}" dt="2024-01-18T09:48:00.401" v="198" actId="26606"/>
          <ac:grpSpMkLst>
            <pc:docMk/>
            <pc:sldMk cId="4048254370" sldId="256"/>
            <ac:grpSpMk id="82" creationId="{8B6BCBAB-41A5-4D6D-8C9B-55E3AA6FCC21}"/>
          </ac:grpSpMkLst>
        </pc:grpChg>
        <pc:grpChg chg="add del">
          <ac:chgData name="DERBAL Saïd" userId="60b9dec2-53bc-4377-a43b-399fe6105858" providerId="ADAL" clId="{31A76787-E945-4882-91C3-50FC8837FDAF}" dt="2024-01-18T09:48:08.908" v="200" actId="26606"/>
          <ac:grpSpMkLst>
            <pc:docMk/>
            <pc:sldMk cId="4048254370" sldId="256"/>
            <ac:grpSpMk id="94" creationId="{94D09F36-C387-49FA-9BEA-D0427CE84C57}"/>
          </ac:grpSpMkLst>
        </pc:grpChg>
        <pc:grpChg chg="add del">
          <ac:chgData name="DERBAL Saïd" userId="60b9dec2-53bc-4377-a43b-399fe6105858" providerId="ADAL" clId="{31A76787-E945-4882-91C3-50FC8837FDAF}" dt="2024-01-18T09:48:00.401" v="198" actId="26606"/>
          <ac:grpSpMkLst>
            <pc:docMk/>
            <pc:sldMk cId="4048254370" sldId="256"/>
            <ac:grpSpMk id="110" creationId="{0F0C2E5D-B08F-4A99-9D15-59D33148FE02}"/>
          </ac:grpSpMkLst>
        </pc:grpChg>
        <pc:grpChg chg="add del">
          <ac:chgData name="DERBAL Saïd" userId="60b9dec2-53bc-4377-a43b-399fe6105858" providerId="ADAL" clId="{31A76787-E945-4882-91C3-50FC8837FDAF}" dt="2024-01-18T09:48:00.401" v="198" actId="26606"/>
          <ac:grpSpMkLst>
            <pc:docMk/>
            <pc:sldMk cId="4048254370" sldId="256"/>
            <ac:grpSpMk id="118" creationId="{FB9739EB-7F66-433D-841F-AB3CD18700B7}"/>
          </ac:grpSpMkLst>
        </pc:grpChg>
        <pc:grpChg chg="add del">
          <ac:chgData name="DERBAL Saïd" userId="60b9dec2-53bc-4377-a43b-399fe6105858" providerId="ADAL" clId="{31A76787-E945-4882-91C3-50FC8837FDAF}" dt="2024-01-18T09:48:08.908" v="200" actId="26606"/>
          <ac:grpSpMkLst>
            <pc:docMk/>
            <pc:sldMk cId="4048254370" sldId="256"/>
            <ac:grpSpMk id="128" creationId="{B858DA4F-B13B-4D82-A95F-CBF114BDDD7A}"/>
          </ac:grpSpMkLst>
        </pc:grpChg>
        <pc:grpChg chg="add del">
          <ac:chgData name="DERBAL Saïd" userId="60b9dec2-53bc-4377-a43b-399fe6105858" providerId="ADAL" clId="{31A76787-E945-4882-91C3-50FC8837FDAF}" dt="2024-01-18T09:48:08.908" v="200" actId="26606"/>
          <ac:grpSpMkLst>
            <pc:docMk/>
            <pc:sldMk cId="4048254370" sldId="256"/>
            <ac:grpSpMk id="150" creationId="{D77BF9F5-CA63-42A6-AC93-C2BDF4727665}"/>
          </ac:grpSpMkLst>
        </pc:grpChg>
        <pc:grpChg chg="add del">
          <ac:chgData name="DERBAL Saïd" userId="60b9dec2-53bc-4377-a43b-399fe6105858" providerId="ADAL" clId="{31A76787-E945-4882-91C3-50FC8837FDAF}" dt="2024-01-18T10:12:50.685" v="206" actId="26606"/>
          <ac:grpSpMkLst>
            <pc:docMk/>
            <pc:sldMk cId="4048254370" sldId="256"/>
            <ac:grpSpMk id="174" creationId="{C3E45FAB-3768-4529-B0E8-A0E9BE5E382B}"/>
          </ac:grpSpMkLst>
        </pc:grpChg>
        <pc:grpChg chg="add del">
          <ac:chgData name="DERBAL Saïd" userId="60b9dec2-53bc-4377-a43b-399fe6105858" providerId="ADAL" clId="{31A76787-E945-4882-91C3-50FC8837FDAF}" dt="2024-01-18T10:13:05.502" v="213" actId="26606"/>
          <ac:grpSpMkLst>
            <pc:docMk/>
            <pc:sldMk cId="4048254370" sldId="256"/>
            <ac:grpSpMk id="186" creationId="{70D8FF9F-AB75-4BE7-AF4F-CCE1382B96A5}"/>
          </ac:grpSpMkLst>
        </pc:grpChg>
        <pc:picChg chg="add del">
          <ac:chgData name="DERBAL Saïd" userId="60b9dec2-53bc-4377-a43b-399fe6105858" providerId="ADAL" clId="{31A76787-E945-4882-91C3-50FC8837FDAF}" dt="2024-01-18T08:27:23.403" v="115" actId="26606"/>
          <ac:picMkLst>
            <pc:docMk/>
            <pc:sldMk cId="4048254370" sldId="256"/>
            <ac:picMk id="4" creationId="{A23D1055-F9A9-9111-4D6A-ABC5066B9450}"/>
          </ac:picMkLst>
        </pc:picChg>
        <pc:picChg chg="add del">
          <ac:chgData name="DERBAL Saïd" userId="60b9dec2-53bc-4377-a43b-399fe6105858" providerId="ADAL" clId="{31A76787-E945-4882-91C3-50FC8837FDAF}" dt="2024-01-18T08:29:43.340" v="117" actId="26606"/>
          <ac:picMkLst>
            <pc:docMk/>
            <pc:sldMk cId="4048254370" sldId="256"/>
            <ac:picMk id="14" creationId="{1FD76696-8C7D-5772-3801-1F1EBC05EA4E}"/>
          </ac:picMkLst>
        </pc:picChg>
        <pc:picChg chg="add del">
          <ac:chgData name="DERBAL Saïd" userId="60b9dec2-53bc-4377-a43b-399fe6105858" providerId="ADAL" clId="{31A76787-E945-4882-91C3-50FC8837FDAF}" dt="2024-01-18T08:30:10.948" v="119" actId="26606"/>
          <ac:picMkLst>
            <pc:docMk/>
            <pc:sldMk cId="4048254370" sldId="256"/>
            <ac:picMk id="19" creationId="{A23D1055-F9A9-9111-4D6A-ABC5066B9450}"/>
          </ac:picMkLst>
        </pc:picChg>
        <pc:picChg chg="add del">
          <ac:chgData name="DERBAL Saïd" userId="60b9dec2-53bc-4377-a43b-399fe6105858" providerId="ADAL" clId="{31A76787-E945-4882-91C3-50FC8837FDAF}" dt="2024-01-18T08:30:49.552" v="121" actId="26606"/>
          <ac:picMkLst>
            <pc:docMk/>
            <pc:sldMk cId="4048254370" sldId="256"/>
            <ac:picMk id="23" creationId="{3F52B8CF-F11B-3E61-FB95-BF6107220E44}"/>
          </ac:picMkLst>
        </pc:picChg>
        <pc:picChg chg="add del">
          <ac:chgData name="DERBAL Saïd" userId="60b9dec2-53bc-4377-a43b-399fe6105858" providerId="ADAL" clId="{31A76787-E945-4882-91C3-50FC8837FDAF}" dt="2024-01-18T08:31:42.192" v="123" actId="26606"/>
          <ac:picMkLst>
            <pc:docMk/>
            <pc:sldMk cId="4048254370" sldId="256"/>
            <ac:picMk id="27" creationId="{A23D1055-F9A9-9111-4D6A-ABC5066B9450}"/>
          </ac:picMkLst>
        </pc:picChg>
        <pc:picChg chg="add del">
          <ac:chgData name="DERBAL Saïd" userId="60b9dec2-53bc-4377-a43b-399fe6105858" providerId="ADAL" clId="{31A76787-E945-4882-91C3-50FC8837FDAF}" dt="2024-01-18T08:32:39.269" v="125" actId="26606"/>
          <ac:picMkLst>
            <pc:docMk/>
            <pc:sldMk cId="4048254370" sldId="256"/>
            <ac:picMk id="30" creationId="{1FD76696-8C7D-5772-3801-1F1EBC05EA4E}"/>
          </ac:picMkLst>
        </pc:picChg>
        <pc:picChg chg="add del">
          <ac:chgData name="DERBAL Saïd" userId="60b9dec2-53bc-4377-a43b-399fe6105858" providerId="ADAL" clId="{31A76787-E945-4882-91C3-50FC8837FDAF}" dt="2024-01-18T08:36:03.022" v="127" actId="26606"/>
          <ac:picMkLst>
            <pc:docMk/>
            <pc:sldMk cId="4048254370" sldId="256"/>
            <ac:picMk id="36" creationId="{A23D1055-F9A9-9111-4D6A-ABC5066B9450}"/>
          </ac:picMkLst>
        </pc:picChg>
        <pc:picChg chg="add del">
          <ac:chgData name="DERBAL Saïd" userId="60b9dec2-53bc-4377-a43b-399fe6105858" providerId="ADAL" clId="{31A76787-E945-4882-91C3-50FC8837FDAF}" dt="2024-01-18T08:36:50.850" v="129" actId="26606"/>
          <ac:picMkLst>
            <pc:docMk/>
            <pc:sldMk cId="4048254370" sldId="256"/>
            <ac:picMk id="39" creationId="{1FD76696-8C7D-5772-3801-1F1EBC05EA4E}"/>
          </ac:picMkLst>
        </pc:picChg>
        <pc:picChg chg="add mod ord">
          <ac:chgData name="DERBAL Saïd" userId="60b9dec2-53bc-4377-a43b-399fe6105858" providerId="ADAL" clId="{31A76787-E945-4882-91C3-50FC8837FDAF}" dt="2024-01-18T10:13:05.527" v="214" actId="26606"/>
          <ac:picMkLst>
            <pc:docMk/>
            <pc:sldMk cId="4048254370" sldId="256"/>
            <ac:picMk id="45" creationId="{A23D1055-F9A9-9111-4D6A-ABC5066B9450}"/>
          </ac:picMkLst>
        </pc:picChg>
        <pc:picChg chg="add del">
          <ac:chgData name="DERBAL Saïd" userId="60b9dec2-53bc-4377-a43b-399fe6105858" providerId="ADAL" clId="{31A76787-E945-4882-91C3-50FC8837FDAF}" dt="2024-01-18T09:47:37.456" v="180" actId="26606"/>
          <ac:picMkLst>
            <pc:docMk/>
            <pc:sldMk cId="4048254370" sldId="256"/>
            <ac:picMk id="57" creationId="{9AD878FB-F558-4540-A767-8D9B30DC96B2}"/>
          </ac:picMkLst>
        </pc:picChg>
        <pc:picChg chg="add del">
          <ac:chgData name="DERBAL Saïd" userId="60b9dec2-53bc-4377-a43b-399fe6105858" providerId="ADAL" clId="{31A76787-E945-4882-91C3-50FC8837FDAF}" dt="2024-01-18T09:47:37.456" v="180" actId="26606"/>
          <ac:picMkLst>
            <pc:docMk/>
            <pc:sldMk cId="4048254370" sldId="256"/>
            <ac:picMk id="68" creationId="{34C3143C-8F0B-4846-BB4A-D1B73D5BBA45}"/>
          </ac:picMkLst>
        </pc:picChg>
        <pc:picChg chg="add del">
          <ac:chgData name="DERBAL Saïd" userId="60b9dec2-53bc-4377-a43b-399fe6105858" providerId="ADAL" clId="{31A76787-E945-4882-91C3-50FC8837FDAF}" dt="2024-01-18T09:47:37.456" v="180" actId="26606"/>
          <ac:picMkLst>
            <pc:docMk/>
            <pc:sldMk cId="4048254370" sldId="256"/>
            <ac:picMk id="72" creationId="{934E190D-AACA-4F2E-BFAF-4853346B568E}"/>
          </ac:picMkLst>
        </pc:picChg>
        <pc:cxnChg chg="add del">
          <ac:chgData name="DERBAL Saïd" userId="60b9dec2-53bc-4377-a43b-399fe6105858" providerId="ADAL" clId="{31A76787-E945-4882-91C3-50FC8837FDAF}" dt="2024-01-18T08:29:43.340" v="117" actId="26606"/>
          <ac:cxnSpMkLst>
            <pc:docMk/>
            <pc:sldMk cId="4048254370" sldId="256"/>
            <ac:cxnSpMk id="16" creationId="{D28A9C89-B313-458F-9C85-515930A51A93}"/>
          </ac:cxnSpMkLst>
        </pc:cxnChg>
        <pc:cxnChg chg="add del">
          <ac:chgData name="DERBAL Saïd" userId="60b9dec2-53bc-4377-a43b-399fe6105858" providerId="ADAL" clId="{31A76787-E945-4882-91C3-50FC8837FDAF}" dt="2024-01-18T08:30:49.552" v="121" actId="26606"/>
          <ac:cxnSpMkLst>
            <pc:docMk/>
            <pc:sldMk cId="4048254370" sldId="256"/>
            <ac:cxnSpMk id="24" creationId="{32E97E5C-7A5F-424E-AAE4-654396E90799}"/>
          </ac:cxnSpMkLst>
        </pc:cxnChg>
        <pc:cxnChg chg="add del">
          <ac:chgData name="DERBAL Saïd" userId="60b9dec2-53bc-4377-a43b-399fe6105858" providerId="ADAL" clId="{31A76787-E945-4882-91C3-50FC8837FDAF}" dt="2024-01-18T08:32:39.269" v="125" actId="26606"/>
          <ac:cxnSpMkLst>
            <pc:docMk/>
            <pc:sldMk cId="4048254370" sldId="256"/>
            <ac:cxnSpMk id="32" creationId="{D28A9C89-B313-458F-9C85-515930A51A93}"/>
          </ac:cxnSpMkLst>
        </pc:cxnChg>
        <pc:cxnChg chg="add del">
          <ac:chgData name="DERBAL Saïd" userId="60b9dec2-53bc-4377-a43b-399fe6105858" providerId="ADAL" clId="{31A76787-E945-4882-91C3-50FC8837FDAF}" dt="2024-01-18T08:36:50.850" v="129" actId="26606"/>
          <ac:cxnSpMkLst>
            <pc:docMk/>
            <pc:sldMk cId="4048254370" sldId="256"/>
            <ac:cxnSpMk id="41" creationId="{D28A9C89-B313-458F-9C85-515930A51A93}"/>
          </ac:cxnSpMkLst>
        </pc:cxnChg>
        <pc:cxnChg chg="add del">
          <ac:chgData name="DERBAL Saïd" userId="60b9dec2-53bc-4377-a43b-399fe6105858" providerId="ADAL" clId="{31A76787-E945-4882-91C3-50FC8837FDAF}" dt="2024-01-18T09:47:32.726" v="174" actId="26606"/>
          <ac:cxnSpMkLst>
            <pc:docMk/>
            <pc:sldMk cId="4048254370" sldId="256"/>
            <ac:cxnSpMk id="53" creationId="{EEA70831-9A8D-3B4D-8EA5-EE32F93E94E9}"/>
          </ac:cxnSpMkLst>
        </pc:cxnChg>
        <pc:cxnChg chg="add del">
          <ac:chgData name="DERBAL Saïd" userId="60b9dec2-53bc-4377-a43b-399fe6105858" providerId="ADAL" clId="{31A76787-E945-4882-91C3-50FC8837FDAF}" dt="2024-01-18T09:47:34.781" v="177" actId="26606"/>
          <ac:cxnSpMkLst>
            <pc:docMk/>
            <pc:sldMk cId="4048254370" sldId="256"/>
            <ac:cxnSpMk id="66" creationId="{F0CE0765-E93C-4D37-9D5F-D464EFB10FA7}"/>
          </ac:cxnSpMkLst>
        </pc:cxnChg>
        <pc:cxnChg chg="add del">
          <ac:chgData name="DERBAL Saïd" userId="60b9dec2-53bc-4377-a43b-399fe6105858" providerId="ADAL" clId="{31A76787-E945-4882-91C3-50FC8837FDAF}" dt="2024-01-18T09:47:38.093" v="182" actId="26606"/>
          <ac:cxnSpMkLst>
            <pc:docMk/>
            <pc:sldMk cId="4048254370" sldId="256"/>
            <ac:cxnSpMk id="78" creationId="{EEA70831-9A8D-3B4D-8EA5-EE32F93E94E9}"/>
          </ac:cxnSpMkLst>
        </pc:cxnChg>
        <pc:cxnChg chg="add del">
          <ac:chgData name="DERBAL Saïd" userId="60b9dec2-53bc-4377-a43b-399fe6105858" providerId="ADAL" clId="{31A76787-E945-4882-91C3-50FC8837FDAF}" dt="2024-01-18T09:48:23.459" v="202" actId="26606"/>
          <ac:cxnSpMkLst>
            <pc:docMk/>
            <pc:sldMk cId="4048254370" sldId="256"/>
            <ac:cxnSpMk id="165" creationId="{3816C099-0516-4486-BC06-E0DCD29DDF29}"/>
          </ac:cxnSpMkLst>
        </pc:cxnChg>
        <pc:cxnChg chg="add del">
          <ac:chgData name="DERBAL Saïd" userId="60b9dec2-53bc-4377-a43b-399fe6105858" providerId="ADAL" clId="{31A76787-E945-4882-91C3-50FC8837FDAF}" dt="2024-01-18T10:12:46.606" v="204" actId="26606"/>
          <ac:cxnSpMkLst>
            <pc:docMk/>
            <pc:sldMk cId="4048254370" sldId="256"/>
            <ac:cxnSpMk id="170" creationId="{20B1C5DD-CB08-4407-9D12-CC2C42B047A7}"/>
          </ac:cxnSpMkLst>
        </pc:cxnChg>
        <pc:cxnChg chg="add">
          <ac:chgData name="DERBAL Saïd" userId="60b9dec2-53bc-4377-a43b-399fe6105858" providerId="ADAL" clId="{31A76787-E945-4882-91C3-50FC8837FDAF}" dt="2024-01-18T10:13:05.527" v="214" actId="26606"/>
          <ac:cxnSpMkLst>
            <pc:docMk/>
            <pc:sldMk cId="4048254370" sldId="256"/>
            <ac:cxnSpMk id="193" creationId="{20B1C5DD-CB08-4407-9D12-CC2C42B047A7}"/>
          </ac:cxnSpMkLst>
        </pc:cxnChg>
      </pc:sldChg>
      <pc:sldChg chg="new del">
        <pc:chgData name="DERBAL Saïd" userId="60b9dec2-53bc-4377-a43b-399fe6105858" providerId="ADAL" clId="{31A76787-E945-4882-91C3-50FC8837FDAF}" dt="2024-01-18T08:18:47.822" v="17" actId="2696"/>
        <pc:sldMkLst>
          <pc:docMk/>
          <pc:sldMk cId="22820773" sldId="257"/>
        </pc:sldMkLst>
      </pc:sldChg>
      <pc:sldChg chg="addSp delSp modSp new mod setBg">
        <pc:chgData name="DERBAL Saïd" userId="60b9dec2-53bc-4377-a43b-399fe6105858" providerId="ADAL" clId="{31A76787-E945-4882-91C3-50FC8837FDAF}" dt="2024-01-18T12:39:55.876" v="1551" actId="26606"/>
        <pc:sldMkLst>
          <pc:docMk/>
          <pc:sldMk cId="2794026936" sldId="257"/>
        </pc:sldMkLst>
        <pc:spChg chg="mod">
          <ac:chgData name="DERBAL Saïd" userId="60b9dec2-53bc-4377-a43b-399fe6105858" providerId="ADAL" clId="{31A76787-E945-4882-91C3-50FC8837FDAF}" dt="2024-01-18T12:39:00.598" v="1540" actId="26606"/>
          <ac:spMkLst>
            <pc:docMk/>
            <pc:sldMk cId="2794026936" sldId="257"/>
            <ac:spMk id="2" creationId="{F760EA43-71D9-A64E-4A5D-FD1CD5E1B01F}"/>
          </ac:spMkLst>
        </pc:spChg>
        <pc:spChg chg="add del mod">
          <ac:chgData name="DERBAL Saïd" userId="60b9dec2-53bc-4377-a43b-399fe6105858" providerId="ADAL" clId="{31A76787-E945-4882-91C3-50FC8837FDAF}" dt="2024-01-18T12:39:55.876" v="1551" actId="26606"/>
          <ac:spMkLst>
            <pc:docMk/>
            <pc:sldMk cId="2794026936" sldId="257"/>
            <ac:spMk id="3" creationId="{9C080939-3828-939E-9C86-5D09C07DCB26}"/>
          </ac:spMkLst>
        </pc:spChg>
        <pc:spChg chg="add del">
          <ac:chgData name="DERBAL Saïd" userId="60b9dec2-53bc-4377-a43b-399fe6105858" providerId="ADAL" clId="{31A76787-E945-4882-91C3-50FC8837FDAF}" dt="2024-01-18T12:37:08.841" v="1494" actId="26606"/>
          <ac:spMkLst>
            <pc:docMk/>
            <pc:sldMk cId="2794026936" sldId="257"/>
            <ac:spMk id="6" creationId="{685B57F6-59DE-4274-A37C-F47FE4E42EEF}"/>
          </ac:spMkLst>
        </pc:spChg>
        <pc:spChg chg="add del">
          <ac:chgData name="DERBAL Saïd" userId="60b9dec2-53bc-4377-a43b-399fe6105858" providerId="ADAL" clId="{31A76787-E945-4882-91C3-50FC8837FDAF}" dt="2024-01-18T12:37:08.841" v="1494" actId="26606"/>
          <ac:spMkLst>
            <pc:docMk/>
            <pc:sldMk cId="2794026936" sldId="257"/>
            <ac:spMk id="8" creationId="{046353B2-C54A-470C-8F7B-7471894E23BD}"/>
          </ac:spMkLst>
        </pc:spChg>
        <pc:spChg chg="add del">
          <ac:chgData name="DERBAL Saïd" userId="60b9dec2-53bc-4377-a43b-399fe6105858" providerId="ADAL" clId="{31A76787-E945-4882-91C3-50FC8837FDAF}" dt="2024-01-18T11:28:54.313" v="1488" actId="26606"/>
          <ac:spMkLst>
            <pc:docMk/>
            <pc:sldMk cId="2794026936" sldId="257"/>
            <ac:spMk id="9" creationId="{3BEA1A24-9CA1-4513-A409-3AD90DB091F2}"/>
          </ac:spMkLst>
        </pc:spChg>
        <pc:spChg chg="add del">
          <ac:chgData name="DERBAL Saïd" userId="60b9dec2-53bc-4377-a43b-399fe6105858" providerId="ADAL" clId="{31A76787-E945-4882-91C3-50FC8837FDAF}" dt="2024-01-18T12:37:10.934" v="1496" actId="26606"/>
          <ac:spMkLst>
            <pc:docMk/>
            <pc:sldMk cId="2794026936" sldId="257"/>
            <ac:spMk id="10" creationId="{E37FD100-AD6C-4FB9-B662-CC1C2F00060C}"/>
          </ac:spMkLst>
        </pc:spChg>
        <pc:spChg chg="add del">
          <ac:chgData name="DERBAL Saïd" userId="60b9dec2-53bc-4377-a43b-399fe6105858" providerId="ADAL" clId="{31A76787-E945-4882-91C3-50FC8837FDAF}" dt="2024-01-18T11:28:57.673" v="1490" actId="26606"/>
          <ac:spMkLst>
            <pc:docMk/>
            <pc:sldMk cId="2794026936" sldId="257"/>
            <ac:spMk id="13" creationId="{685B57F6-59DE-4274-A37C-F47FE4E42EEF}"/>
          </ac:spMkLst>
        </pc:spChg>
        <pc:spChg chg="add del">
          <ac:chgData name="DERBAL Saïd" userId="60b9dec2-53bc-4377-a43b-399fe6105858" providerId="ADAL" clId="{31A76787-E945-4882-91C3-50FC8837FDAF}" dt="2024-01-18T11:28:57.673" v="1490" actId="26606"/>
          <ac:spMkLst>
            <pc:docMk/>
            <pc:sldMk cId="2794026936" sldId="257"/>
            <ac:spMk id="14" creationId="{C8C63406-9171-4282-BAAB-2DDC6831F0E6}"/>
          </ac:spMkLst>
        </pc:spChg>
        <pc:spChg chg="add del">
          <ac:chgData name="DERBAL Saïd" userId="60b9dec2-53bc-4377-a43b-399fe6105858" providerId="ADAL" clId="{31A76787-E945-4882-91C3-50FC8837FDAF}" dt="2024-01-18T11:28:57.673" v="1490" actId="26606"/>
          <ac:spMkLst>
            <pc:docMk/>
            <pc:sldMk cId="2794026936" sldId="257"/>
            <ac:spMk id="15" creationId="{9C080939-3828-939E-9C86-5D09C07DCB26}"/>
          </ac:spMkLst>
        </pc:spChg>
        <pc:spChg chg="add del">
          <ac:chgData name="DERBAL Saïd" userId="60b9dec2-53bc-4377-a43b-399fe6105858" providerId="ADAL" clId="{31A76787-E945-4882-91C3-50FC8837FDAF}" dt="2024-01-18T12:37:10.934" v="1496" actId="26606"/>
          <ac:spMkLst>
            <pc:docMk/>
            <pc:sldMk cId="2794026936" sldId="257"/>
            <ac:spMk id="17" creationId="{54F20867-41B0-484D-9DA7-0FC742D31A4D}"/>
          </ac:spMkLst>
        </pc:spChg>
        <pc:spChg chg="add del">
          <ac:chgData name="DERBAL Saïd" userId="60b9dec2-53bc-4377-a43b-399fe6105858" providerId="ADAL" clId="{31A76787-E945-4882-91C3-50FC8837FDAF}" dt="2024-01-18T11:29:05.678" v="1492" actId="26606"/>
          <ac:spMkLst>
            <pc:docMk/>
            <pc:sldMk cId="2794026936" sldId="257"/>
            <ac:spMk id="18" creationId="{685B57F6-59DE-4274-A37C-F47FE4E42EEF}"/>
          </ac:spMkLst>
        </pc:spChg>
        <pc:spChg chg="add del">
          <ac:chgData name="DERBAL Saïd" userId="60b9dec2-53bc-4377-a43b-399fe6105858" providerId="ADAL" clId="{31A76787-E945-4882-91C3-50FC8837FDAF}" dt="2024-01-18T11:29:05.678" v="1492" actId="26606"/>
          <ac:spMkLst>
            <pc:docMk/>
            <pc:sldMk cId="2794026936" sldId="257"/>
            <ac:spMk id="20" creationId="{C8C63406-9171-4282-BAAB-2DDC6831F0E6}"/>
          </ac:spMkLst>
        </pc:spChg>
        <pc:spChg chg="add del">
          <ac:chgData name="DERBAL Saïd" userId="60b9dec2-53bc-4377-a43b-399fe6105858" providerId="ADAL" clId="{31A76787-E945-4882-91C3-50FC8837FDAF}" dt="2024-01-18T11:29:05.678" v="1492" actId="26606"/>
          <ac:spMkLst>
            <pc:docMk/>
            <pc:sldMk cId="2794026936" sldId="257"/>
            <ac:spMk id="21" creationId="{9C080939-3828-939E-9C86-5D09C07DCB26}"/>
          </ac:spMkLst>
        </pc:spChg>
        <pc:spChg chg="add del">
          <ac:chgData name="DERBAL Saïd" userId="60b9dec2-53bc-4377-a43b-399fe6105858" providerId="ADAL" clId="{31A76787-E945-4882-91C3-50FC8837FDAF}" dt="2024-01-18T12:37:12.455" v="1498" actId="26606"/>
          <ac:spMkLst>
            <pc:docMk/>
            <pc:sldMk cId="2794026936" sldId="257"/>
            <ac:spMk id="22" creationId="{AB20E7A4-EC2C-47C8-BE55-65771E3F2EDA}"/>
          </ac:spMkLst>
        </pc:spChg>
        <pc:spChg chg="add del">
          <ac:chgData name="DERBAL Saïd" userId="60b9dec2-53bc-4377-a43b-399fe6105858" providerId="ADAL" clId="{31A76787-E945-4882-91C3-50FC8837FDAF}" dt="2024-01-18T12:37:12.455" v="1498" actId="26606"/>
          <ac:spMkLst>
            <pc:docMk/>
            <pc:sldMk cId="2794026936" sldId="257"/>
            <ac:spMk id="23" creationId="{798B7D97-1FE0-4BA9-801E-2CE19FD25C77}"/>
          </ac:spMkLst>
        </pc:spChg>
        <pc:spChg chg="add del">
          <ac:chgData name="DERBAL Saïd" userId="60b9dec2-53bc-4377-a43b-399fe6105858" providerId="ADAL" clId="{31A76787-E945-4882-91C3-50FC8837FDAF}" dt="2024-01-18T12:37:13.978" v="1500" actId="26606"/>
          <ac:spMkLst>
            <pc:docMk/>
            <pc:sldMk cId="2794026936" sldId="257"/>
            <ac:spMk id="26" creationId="{AB20E7A4-EC2C-47C8-BE55-65771E3F2EDA}"/>
          </ac:spMkLst>
        </pc:spChg>
        <pc:spChg chg="add del">
          <ac:chgData name="DERBAL Saïd" userId="60b9dec2-53bc-4377-a43b-399fe6105858" providerId="ADAL" clId="{31A76787-E945-4882-91C3-50FC8837FDAF}" dt="2024-01-18T12:37:13.978" v="1500" actId="26606"/>
          <ac:spMkLst>
            <pc:docMk/>
            <pc:sldMk cId="2794026936" sldId="257"/>
            <ac:spMk id="27" creationId="{2C1892C0-2D0F-43AD-8262-C52412CA76F7}"/>
          </ac:spMkLst>
        </pc:spChg>
        <pc:spChg chg="add del">
          <ac:chgData name="DERBAL Saïd" userId="60b9dec2-53bc-4377-a43b-399fe6105858" providerId="ADAL" clId="{31A76787-E945-4882-91C3-50FC8837FDAF}" dt="2024-01-18T12:37:18.243" v="1502" actId="26606"/>
          <ac:spMkLst>
            <pc:docMk/>
            <pc:sldMk cId="2794026936" sldId="257"/>
            <ac:spMk id="30" creationId="{3BEA1A24-9CA1-4513-A409-3AD90DB091F2}"/>
          </ac:spMkLst>
        </pc:spChg>
        <pc:spChg chg="add del">
          <ac:chgData name="DERBAL Saïd" userId="60b9dec2-53bc-4377-a43b-399fe6105858" providerId="ADAL" clId="{31A76787-E945-4882-91C3-50FC8837FDAF}" dt="2024-01-18T12:37:18.243" v="1502" actId="26606"/>
          <ac:spMkLst>
            <pc:docMk/>
            <pc:sldMk cId="2794026936" sldId="257"/>
            <ac:spMk id="31" creationId="{D614C296-26CB-43B0-9404-D05FF687A65C}"/>
          </ac:spMkLst>
        </pc:spChg>
        <pc:spChg chg="add del">
          <ac:chgData name="DERBAL Saïd" userId="60b9dec2-53bc-4377-a43b-399fe6105858" providerId="ADAL" clId="{31A76787-E945-4882-91C3-50FC8837FDAF}" dt="2024-01-18T12:37:18.243" v="1502" actId="26606"/>
          <ac:spMkLst>
            <pc:docMk/>
            <pc:sldMk cId="2794026936" sldId="257"/>
            <ac:spMk id="32" creationId="{76F4C24C-DC25-49C1-9509-3F5694D0DA61}"/>
          </ac:spMkLst>
        </pc:spChg>
        <pc:spChg chg="add del">
          <ac:chgData name="DERBAL Saïd" userId="60b9dec2-53bc-4377-a43b-399fe6105858" providerId="ADAL" clId="{31A76787-E945-4882-91C3-50FC8837FDAF}" dt="2024-01-18T12:37:20.068" v="1504" actId="26606"/>
          <ac:spMkLst>
            <pc:docMk/>
            <pc:sldMk cId="2794026936" sldId="257"/>
            <ac:spMk id="35" creationId="{AB20E7A4-EC2C-47C8-BE55-65771E3F2EDA}"/>
          </ac:spMkLst>
        </pc:spChg>
        <pc:spChg chg="add del">
          <ac:chgData name="DERBAL Saïd" userId="60b9dec2-53bc-4377-a43b-399fe6105858" providerId="ADAL" clId="{31A76787-E945-4882-91C3-50FC8837FDAF}" dt="2024-01-18T12:37:20.068" v="1504" actId="26606"/>
          <ac:spMkLst>
            <pc:docMk/>
            <pc:sldMk cId="2794026936" sldId="257"/>
            <ac:spMk id="36" creationId="{1CF23DDA-0D09-4FE5-AE88-EBBE5E02467C}"/>
          </ac:spMkLst>
        </pc:spChg>
        <pc:spChg chg="add del">
          <ac:chgData name="DERBAL Saïd" userId="60b9dec2-53bc-4377-a43b-399fe6105858" providerId="ADAL" clId="{31A76787-E945-4882-91C3-50FC8837FDAF}" dt="2024-01-18T12:37:25.889" v="1506" actId="26606"/>
          <ac:spMkLst>
            <pc:docMk/>
            <pc:sldMk cId="2794026936" sldId="257"/>
            <ac:spMk id="39" creationId="{C51B6C04-558B-4589-9DAF-564B19C7D27E}"/>
          </ac:spMkLst>
        </pc:spChg>
        <pc:spChg chg="add del">
          <ac:chgData name="DERBAL Saïd" userId="60b9dec2-53bc-4377-a43b-399fe6105858" providerId="ADAL" clId="{31A76787-E945-4882-91C3-50FC8837FDAF}" dt="2024-01-18T12:37:25.889" v="1506" actId="26606"/>
          <ac:spMkLst>
            <pc:docMk/>
            <pc:sldMk cId="2794026936" sldId="257"/>
            <ac:spMk id="40" creationId="{A6956E1E-EF3B-4652-9F6E-487E31C70F07}"/>
          </ac:spMkLst>
        </pc:spChg>
        <pc:spChg chg="add del">
          <ac:chgData name="DERBAL Saïd" userId="60b9dec2-53bc-4377-a43b-399fe6105858" providerId="ADAL" clId="{31A76787-E945-4882-91C3-50FC8837FDAF}" dt="2024-01-18T12:37:31.324" v="1508" actId="26606"/>
          <ac:spMkLst>
            <pc:docMk/>
            <pc:sldMk cId="2794026936" sldId="257"/>
            <ac:spMk id="43" creationId="{685B57F6-59DE-4274-A37C-F47FE4E42EEF}"/>
          </ac:spMkLst>
        </pc:spChg>
        <pc:spChg chg="add del">
          <ac:chgData name="DERBAL Saïd" userId="60b9dec2-53bc-4377-a43b-399fe6105858" providerId="ADAL" clId="{31A76787-E945-4882-91C3-50FC8837FDAF}" dt="2024-01-18T12:37:31.324" v="1508" actId="26606"/>
          <ac:spMkLst>
            <pc:docMk/>
            <pc:sldMk cId="2794026936" sldId="257"/>
            <ac:spMk id="45" creationId="{6D6B3702-19B7-471C-974D-4A163151E0E5}"/>
          </ac:spMkLst>
        </pc:spChg>
        <pc:spChg chg="add del">
          <ac:chgData name="DERBAL Saïd" userId="60b9dec2-53bc-4377-a43b-399fe6105858" providerId="ADAL" clId="{31A76787-E945-4882-91C3-50FC8837FDAF}" dt="2024-01-18T12:38:01.166" v="1518" actId="26606"/>
          <ac:spMkLst>
            <pc:docMk/>
            <pc:sldMk cId="2794026936" sldId="257"/>
            <ac:spMk id="56" creationId="{AB20E7A4-EC2C-47C8-BE55-65771E3F2EDA}"/>
          </ac:spMkLst>
        </pc:spChg>
        <pc:spChg chg="add del">
          <ac:chgData name="DERBAL Saïd" userId="60b9dec2-53bc-4377-a43b-399fe6105858" providerId="ADAL" clId="{31A76787-E945-4882-91C3-50FC8837FDAF}" dt="2024-01-18T12:38:01.166" v="1518" actId="26606"/>
          <ac:spMkLst>
            <pc:docMk/>
            <pc:sldMk cId="2794026936" sldId="257"/>
            <ac:spMk id="57" creationId="{1CF23DDA-0D09-4FE5-AE88-EBBE5E02467C}"/>
          </ac:spMkLst>
        </pc:spChg>
        <pc:spChg chg="add del">
          <ac:chgData name="DERBAL Saïd" userId="60b9dec2-53bc-4377-a43b-399fe6105858" providerId="ADAL" clId="{31A76787-E945-4882-91C3-50FC8837FDAF}" dt="2024-01-18T12:38:02.455" v="1520" actId="26606"/>
          <ac:spMkLst>
            <pc:docMk/>
            <pc:sldMk cId="2794026936" sldId="257"/>
            <ac:spMk id="61" creationId="{AB20E7A4-EC2C-47C8-BE55-65771E3F2EDA}"/>
          </ac:spMkLst>
        </pc:spChg>
        <pc:spChg chg="add del">
          <ac:chgData name="DERBAL Saïd" userId="60b9dec2-53bc-4377-a43b-399fe6105858" providerId="ADAL" clId="{31A76787-E945-4882-91C3-50FC8837FDAF}" dt="2024-01-18T12:38:02.455" v="1520" actId="26606"/>
          <ac:spMkLst>
            <pc:docMk/>
            <pc:sldMk cId="2794026936" sldId="257"/>
            <ac:spMk id="62" creationId="{1CF23DDA-0D09-4FE5-AE88-EBBE5E02467C}"/>
          </ac:spMkLst>
        </pc:spChg>
        <pc:spChg chg="add del">
          <ac:chgData name="DERBAL Saïd" userId="60b9dec2-53bc-4377-a43b-399fe6105858" providerId="ADAL" clId="{31A76787-E945-4882-91C3-50FC8837FDAF}" dt="2024-01-18T12:38:17.140" v="1522" actId="26606"/>
          <ac:spMkLst>
            <pc:docMk/>
            <pc:sldMk cId="2794026936" sldId="257"/>
            <ac:spMk id="66" creationId="{AB20E7A4-EC2C-47C8-BE55-65771E3F2EDA}"/>
          </ac:spMkLst>
        </pc:spChg>
        <pc:spChg chg="add del">
          <ac:chgData name="DERBAL Saïd" userId="60b9dec2-53bc-4377-a43b-399fe6105858" providerId="ADAL" clId="{31A76787-E945-4882-91C3-50FC8837FDAF}" dt="2024-01-18T12:38:20.895" v="1524" actId="26606"/>
          <ac:spMkLst>
            <pc:docMk/>
            <pc:sldMk cId="2794026936" sldId="257"/>
            <ac:spMk id="70" creationId="{AB20E7A4-EC2C-47C8-BE55-65771E3F2EDA}"/>
          </ac:spMkLst>
        </pc:spChg>
        <pc:spChg chg="add del">
          <ac:chgData name="DERBAL Saïd" userId="60b9dec2-53bc-4377-a43b-399fe6105858" providerId="ADAL" clId="{31A76787-E945-4882-91C3-50FC8837FDAF}" dt="2024-01-18T12:38:25.636" v="1526" actId="26606"/>
          <ac:spMkLst>
            <pc:docMk/>
            <pc:sldMk cId="2794026936" sldId="257"/>
            <ac:spMk id="74" creationId="{3BEA1A24-9CA1-4513-A409-3AD90DB091F2}"/>
          </ac:spMkLst>
        </pc:spChg>
        <pc:spChg chg="add del">
          <ac:chgData name="DERBAL Saïd" userId="60b9dec2-53bc-4377-a43b-399fe6105858" providerId="ADAL" clId="{31A76787-E945-4882-91C3-50FC8837FDAF}" dt="2024-01-18T12:38:30.301" v="1528" actId="26606"/>
          <ac:spMkLst>
            <pc:docMk/>
            <pc:sldMk cId="2794026936" sldId="257"/>
            <ac:spMk id="78" creationId="{AB20E7A4-EC2C-47C8-BE55-65771E3F2EDA}"/>
          </ac:spMkLst>
        </pc:spChg>
        <pc:spChg chg="add del">
          <ac:chgData name="DERBAL Saïd" userId="60b9dec2-53bc-4377-a43b-399fe6105858" providerId="ADAL" clId="{31A76787-E945-4882-91C3-50FC8837FDAF}" dt="2024-01-18T12:38:32.687" v="1530" actId="26606"/>
          <ac:spMkLst>
            <pc:docMk/>
            <pc:sldMk cId="2794026936" sldId="257"/>
            <ac:spMk id="82" creationId="{685B57F6-59DE-4274-A37C-F47FE4E42EEF}"/>
          </ac:spMkLst>
        </pc:spChg>
        <pc:spChg chg="add del">
          <ac:chgData name="DERBAL Saïd" userId="60b9dec2-53bc-4377-a43b-399fe6105858" providerId="ADAL" clId="{31A76787-E945-4882-91C3-50FC8837FDAF}" dt="2024-01-18T12:38:32.687" v="1530" actId="26606"/>
          <ac:spMkLst>
            <pc:docMk/>
            <pc:sldMk cId="2794026936" sldId="257"/>
            <ac:spMk id="83" creationId="{C8C63406-9171-4282-BAAB-2DDC6831F0E6}"/>
          </ac:spMkLst>
        </pc:spChg>
        <pc:spChg chg="add del">
          <ac:chgData name="DERBAL Saïd" userId="60b9dec2-53bc-4377-a43b-399fe6105858" providerId="ADAL" clId="{31A76787-E945-4882-91C3-50FC8837FDAF}" dt="2024-01-18T12:38:32.687" v="1530" actId="26606"/>
          <ac:spMkLst>
            <pc:docMk/>
            <pc:sldMk cId="2794026936" sldId="257"/>
            <ac:spMk id="84" creationId="{9C080939-3828-939E-9C86-5D09C07DCB26}"/>
          </ac:spMkLst>
        </pc:spChg>
        <pc:spChg chg="add del">
          <ac:chgData name="DERBAL Saïd" userId="60b9dec2-53bc-4377-a43b-399fe6105858" providerId="ADAL" clId="{31A76787-E945-4882-91C3-50FC8837FDAF}" dt="2024-01-18T12:38:35.021" v="1532" actId="26606"/>
          <ac:spMkLst>
            <pc:docMk/>
            <pc:sldMk cId="2794026936" sldId="257"/>
            <ac:spMk id="87" creationId="{685B57F6-59DE-4274-A37C-F47FE4E42EEF}"/>
          </ac:spMkLst>
        </pc:spChg>
        <pc:spChg chg="add del">
          <ac:chgData name="DERBAL Saïd" userId="60b9dec2-53bc-4377-a43b-399fe6105858" providerId="ADAL" clId="{31A76787-E945-4882-91C3-50FC8837FDAF}" dt="2024-01-18T12:38:35.021" v="1532" actId="26606"/>
          <ac:spMkLst>
            <pc:docMk/>
            <pc:sldMk cId="2794026936" sldId="257"/>
            <ac:spMk id="89" creationId="{C8C63406-9171-4282-BAAB-2DDC6831F0E6}"/>
          </ac:spMkLst>
        </pc:spChg>
        <pc:spChg chg="add del">
          <ac:chgData name="DERBAL Saïd" userId="60b9dec2-53bc-4377-a43b-399fe6105858" providerId="ADAL" clId="{31A76787-E945-4882-91C3-50FC8837FDAF}" dt="2024-01-18T12:38:35.021" v="1532" actId="26606"/>
          <ac:spMkLst>
            <pc:docMk/>
            <pc:sldMk cId="2794026936" sldId="257"/>
            <ac:spMk id="90" creationId="{9C080939-3828-939E-9C86-5D09C07DCB26}"/>
          </ac:spMkLst>
        </pc:spChg>
        <pc:spChg chg="add del">
          <ac:chgData name="DERBAL Saïd" userId="60b9dec2-53bc-4377-a43b-399fe6105858" providerId="ADAL" clId="{31A76787-E945-4882-91C3-50FC8837FDAF}" dt="2024-01-18T12:38:36.525" v="1534" actId="26606"/>
          <ac:spMkLst>
            <pc:docMk/>
            <pc:sldMk cId="2794026936" sldId="257"/>
            <ac:spMk id="92" creationId="{AB20E7A4-EC2C-47C8-BE55-65771E3F2EDA}"/>
          </ac:spMkLst>
        </pc:spChg>
        <pc:spChg chg="add del">
          <ac:chgData name="DERBAL Saïd" userId="60b9dec2-53bc-4377-a43b-399fe6105858" providerId="ADAL" clId="{31A76787-E945-4882-91C3-50FC8837FDAF}" dt="2024-01-18T12:38:57.577" v="1536" actId="26606"/>
          <ac:spMkLst>
            <pc:docMk/>
            <pc:sldMk cId="2794026936" sldId="257"/>
            <ac:spMk id="96" creationId="{AB20E7A4-EC2C-47C8-BE55-65771E3F2EDA}"/>
          </ac:spMkLst>
        </pc:spChg>
        <pc:spChg chg="add del">
          <ac:chgData name="DERBAL Saïd" userId="60b9dec2-53bc-4377-a43b-399fe6105858" providerId="ADAL" clId="{31A76787-E945-4882-91C3-50FC8837FDAF}" dt="2024-01-18T12:38:59.294" v="1538" actId="26606"/>
          <ac:spMkLst>
            <pc:docMk/>
            <pc:sldMk cId="2794026936" sldId="257"/>
            <ac:spMk id="100" creationId="{AB20E7A4-EC2C-47C8-BE55-65771E3F2EDA}"/>
          </ac:spMkLst>
        </pc:spChg>
        <pc:spChg chg="add del">
          <ac:chgData name="DERBAL Saïd" userId="60b9dec2-53bc-4377-a43b-399fe6105858" providerId="ADAL" clId="{31A76787-E945-4882-91C3-50FC8837FDAF}" dt="2024-01-18T12:38:59.294" v="1538" actId="26606"/>
          <ac:spMkLst>
            <pc:docMk/>
            <pc:sldMk cId="2794026936" sldId="257"/>
            <ac:spMk id="101" creationId="{1CF23DDA-0D09-4FE5-AE88-EBBE5E02467C}"/>
          </ac:spMkLst>
        </pc:spChg>
        <pc:spChg chg="add del">
          <ac:chgData name="DERBAL Saïd" userId="60b9dec2-53bc-4377-a43b-399fe6105858" providerId="ADAL" clId="{31A76787-E945-4882-91C3-50FC8837FDAF}" dt="2024-01-18T12:39:00.598" v="1540" actId="26606"/>
          <ac:spMkLst>
            <pc:docMk/>
            <pc:sldMk cId="2794026936" sldId="257"/>
            <ac:spMk id="105" creationId="{AB20E7A4-EC2C-47C8-BE55-65771E3F2EDA}"/>
          </ac:spMkLst>
        </pc:spChg>
        <pc:spChg chg="add del">
          <ac:chgData name="DERBAL Saïd" userId="60b9dec2-53bc-4377-a43b-399fe6105858" providerId="ADAL" clId="{31A76787-E945-4882-91C3-50FC8837FDAF}" dt="2024-01-18T12:39:00.598" v="1540" actId="26606"/>
          <ac:spMkLst>
            <pc:docMk/>
            <pc:sldMk cId="2794026936" sldId="257"/>
            <ac:spMk id="106" creationId="{1CF23DDA-0D09-4FE5-AE88-EBBE5E02467C}"/>
          </ac:spMkLst>
        </pc:spChg>
        <pc:graphicFrameChg chg="add del">
          <ac:chgData name="DERBAL Saïd" userId="60b9dec2-53bc-4377-a43b-399fe6105858" providerId="ADAL" clId="{31A76787-E945-4882-91C3-50FC8837FDAF}" dt="2024-01-18T11:28:54.313" v="1488" actId="26606"/>
          <ac:graphicFrameMkLst>
            <pc:docMk/>
            <pc:sldMk cId="2794026936" sldId="257"/>
            <ac:graphicFrameMk id="5" creationId="{23515963-70A3-7657-6C1A-CFE781F0A04F}"/>
          </ac:graphicFrameMkLst>
        </pc:graphicFrameChg>
        <pc:graphicFrameChg chg="add del">
          <ac:chgData name="DERBAL Saïd" userId="60b9dec2-53bc-4377-a43b-399fe6105858" providerId="ADAL" clId="{31A76787-E945-4882-91C3-50FC8837FDAF}" dt="2024-01-18T12:37:44.287" v="1510" actId="26606"/>
          <ac:graphicFrameMkLst>
            <pc:docMk/>
            <pc:sldMk cId="2794026936" sldId="257"/>
            <ac:graphicFrameMk id="48" creationId="{B9E5C955-3EBF-97D0-CB38-C00E3F18B65C}"/>
          </ac:graphicFrameMkLst>
        </pc:graphicFrameChg>
        <pc:graphicFrameChg chg="add del">
          <ac:chgData name="DERBAL Saïd" userId="60b9dec2-53bc-4377-a43b-399fe6105858" providerId="ADAL" clId="{31A76787-E945-4882-91C3-50FC8837FDAF}" dt="2024-01-18T12:37:48.122" v="1512" actId="26606"/>
          <ac:graphicFrameMkLst>
            <pc:docMk/>
            <pc:sldMk cId="2794026936" sldId="257"/>
            <ac:graphicFrameMk id="50" creationId="{40E77868-5DD4-D074-D372-29B0C1DC857A}"/>
          </ac:graphicFrameMkLst>
        </pc:graphicFrameChg>
        <pc:graphicFrameChg chg="add del">
          <ac:chgData name="DERBAL Saïd" userId="60b9dec2-53bc-4377-a43b-399fe6105858" providerId="ADAL" clId="{31A76787-E945-4882-91C3-50FC8837FDAF}" dt="2024-01-18T12:37:56.600" v="1514" actId="26606"/>
          <ac:graphicFrameMkLst>
            <pc:docMk/>
            <pc:sldMk cId="2794026936" sldId="257"/>
            <ac:graphicFrameMk id="52" creationId="{99958FA2-73DF-4054-C943-97A5880449A6}"/>
          </ac:graphicFrameMkLst>
        </pc:graphicFrameChg>
        <pc:graphicFrameChg chg="add del">
          <ac:chgData name="DERBAL Saïd" userId="60b9dec2-53bc-4377-a43b-399fe6105858" providerId="ADAL" clId="{31A76787-E945-4882-91C3-50FC8837FDAF}" dt="2024-01-18T12:37:59.183" v="1516" actId="26606"/>
          <ac:graphicFrameMkLst>
            <pc:docMk/>
            <pc:sldMk cId="2794026936" sldId="257"/>
            <ac:graphicFrameMk id="54" creationId="{96B1F67A-1459-F50A-0BBB-15F117AA18C3}"/>
          </ac:graphicFrameMkLst>
        </pc:graphicFrameChg>
        <pc:graphicFrameChg chg="add del">
          <ac:chgData name="DERBAL Saïd" userId="60b9dec2-53bc-4377-a43b-399fe6105858" providerId="ADAL" clId="{31A76787-E945-4882-91C3-50FC8837FDAF}" dt="2024-01-18T12:38:01.166" v="1518" actId="26606"/>
          <ac:graphicFrameMkLst>
            <pc:docMk/>
            <pc:sldMk cId="2794026936" sldId="257"/>
            <ac:graphicFrameMk id="59" creationId="{AB938CC8-8811-8F17-28C3-E76FF25BF294}"/>
          </ac:graphicFrameMkLst>
        </pc:graphicFrameChg>
        <pc:graphicFrameChg chg="add del">
          <ac:chgData name="DERBAL Saïd" userId="60b9dec2-53bc-4377-a43b-399fe6105858" providerId="ADAL" clId="{31A76787-E945-4882-91C3-50FC8837FDAF}" dt="2024-01-18T12:38:02.455" v="1520" actId="26606"/>
          <ac:graphicFrameMkLst>
            <pc:docMk/>
            <pc:sldMk cId="2794026936" sldId="257"/>
            <ac:graphicFrameMk id="64" creationId="{509E72AB-4008-BADE-A8AF-896A02799AC8}"/>
          </ac:graphicFrameMkLst>
        </pc:graphicFrameChg>
        <pc:graphicFrameChg chg="add del">
          <ac:chgData name="DERBAL Saïd" userId="60b9dec2-53bc-4377-a43b-399fe6105858" providerId="ADAL" clId="{31A76787-E945-4882-91C3-50FC8837FDAF}" dt="2024-01-18T12:38:17.140" v="1522" actId="26606"/>
          <ac:graphicFrameMkLst>
            <pc:docMk/>
            <pc:sldMk cId="2794026936" sldId="257"/>
            <ac:graphicFrameMk id="68" creationId="{4D4E2510-0E7D-6080-5662-820CC83C839C}"/>
          </ac:graphicFrameMkLst>
        </pc:graphicFrameChg>
        <pc:graphicFrameChg chg="add del">
          <ac:chgData name="DERBAL Saïd" userId="60b9dec2-53bc-4377-a43b-399fe6105858" providerId="ADAL" clId="{31A76787-E945-4882-91C3-50FC8837FDAF}" dt="2024-01-18T12:38:20.895" v="1524" actId="26606"/>
          <ac:graphicFrameMkLst>
            <pc:docMk/>
            <pc:sldMk cId="2794026936" sldId="257"/>
            <ac:graphicFrameMk id="72" creationId="{547983C5-584F-15F5-08F3-B22DA9946817}"/>
          </ac:graphicFrameMkLst>
        </pc:graphicFrameChg>
        <pc:graphicFrameChg chg="add del">
          <ac:chgData name="DERBAL Saïd" userId="60b9dec2-53bc-4377-a43b-399fe6105858" providerId="ADAL" clId="{31A76787-E945-4882-91C3-50FC8837FDAF}" dt="2024-01-18T12:38:25.636" v="1526" actId="26606"/>
          <ac:graphicFrameMkLst>
            <pc:docMk/>
            <pc:sldMk cId="2794026936" sldId="257"/>
            <ac:graphicFrameMk id="76" creationId="{23515963-70A3-7657-6C1A-CFE781F0A04F}"/>
          </ac:graphicFrameMkLst>
        </pc:graphicFrameChg>
        <pc:graphicFrameChg chg="add del">
          <ac:chgData name="DERBAL Saïd" userId="60b9dec2-53bc-4377-a43b-399fe6105858" providerId="ADAL" clId="{31A76787-E945-4882-91C3-50FC8837FDAF}" dt="2024-01-18T12:38:30.301" v="1528" actId="26606"/>
          <ac:graphicFrameMkLst>
            <pc:docMk/>
            <pc:sldMk cId="2794026936" sldId="257"/>
            <ac:graphicFrameMk id="80" creationId="{C6C37654-4F66-27A4-3705-B279106D299F}"/>
          </ac:graphicFrameMkLst>
        </pc:graphicFrameChg>
        <pc:graphicFrameChg chg="add del">
          <ac:chgData name="DERBAL Saïd" userId="60b9dec2-53bc-4377-a43b-399fe6105858" providerId="ADAL" clId="{31A76787-E945-4882-91C3-50FC8837FDAF}" dt="2024-01-18T12:38:36.525" v="1534" actId="26606"/>
          <ac:graphicFrameMkLst>
            <pc:docMk/>
            <pc:sldMk cId="2794026936" sldId="257"/>
            <ac:graphicFrameMk id="94" creationId="{547983C5-584F-15F5-08F3-B22DA9946817}"/>
          </ac:graphicFrameMkLst>
        </pc:graphicFrameChg>
        <pc:graphicFrameChg chg="add del">
          <ac:chgData name="DERBAL Saïd" userId="60b9dec2-53bc-4377-a43b-399fe6105858" providerId="ADAL" clId="{31A76787-E945-4882-91C3-50FC8837FDAF}" dt="2024-01-18T12:38:57.577" v="1536" actId="26606"/>
          <ac:graphicFrameMkLst>
            <pc:docMk/>
            <pc:sldMk cId="2794026936" sldId="257"/>
            <ac:graphicFrameMk id="98" creationId="{4D4E2510-0E7D-6080-5662-820CC83C839C}"/>
          </ac:graphicFrameMkLst>
        </pc:graphicFrameChg>
        <pc:graphicFrameChg chg="add del">
          <ac:chgData name="DERBAL Saïd" userId="60b9dec2-53bc-4377-a43b-399fe6105858" providerId="ADAL" clId="{31A76787-E945-4882-91C3-50FC8837FDAF}" dt="2024-01-18T12:38:59.294" v="1538" actId="26606"/>
          <ac:graphicFrameMkLst>
            <pc:docMk/>
            <pc:sldMk cId="2794026936" sldId="257"/>
            <ac:graphicFrameMk id="103" creationId="{509E72AB-4008-BADE-A8AF-896A02799AC8}"/>
          </ac:graphicFrameMkLst>
        </pc:graphicFrameChg>
        <pc:graphicFrameChg chg="add del">
          <ac:chgData name="DERBAL Saïd" userId="60b9dec2-53bc-4377-a43b-399fe6105858" providerId="ADAL" clId="{31A76787-E945-4882-91C3-50FC8837FDAF}" dt="2024-01-18T12:39:00.598" v="1540" actId="26606"/>
          <ac:graphicFrameMkLst>
            <pc:docMk/>
            <pc:sldMk cId="2794026936" sldId="257"/>
            <ac:graphicFrameMk id="108" creationId="{AB938CC8-8811-8F17-28C3-E76FF25BF294}"/>
          </ac:graphicFrameMkLst>
        </pc:graphicFrameChg>
        <pc:graphicFrameChg chg="add del">
          <ac:chgData name="DERBAL Saïd" userId="60b9dec2-53bc-4377-a43b-399fe6105858" providerId="ADAL" clId="{31A76787-E945-4882-91C3-50FC8837FDAF}" dt="2024-01-18T12:39:01.775" v="1542" actId="26606"/>
          <ac:graphicFrameMkLst>
            <pc:docMk/>
            <pc:sldMk cId="2794026936" sldId="257"/>
            <ac:graphicFrameMk id="110" creationId="{96B1F67A-1459-F50A-0BBB-15F117AA18C3}"/>
          </ac:graphicFrameMkLst>
        </pc:graphicFrameChg>
        <pc:graphicFrameChg chg="add del">
          <ac:chgData name="DERBAL Saïd" userId="60b9dec2-53bc-4377-a43b-399fe6105858" providerId="ADAL" clId="{31A76787-E945-4882-91C3-50FC8837FDAF}" dt="2024-01-18T12:39:31.451" v="1544" actId="26606"/>
          <ac:graphicFrameMkLst>
            <pc:docMk/>
            <pc:sldMk cId="2794026936" sldId="257"/>
            <ac:graphicFrameMk id="112" creationId="{40E77868-5DD4-D074-D372-29B0C1DC857A}"/>
          </ac:graphicFrameMkLst>
        </pc:graphicFrameChg>
        <pc:graphicFrameChg chg="add del">
          <ac:chgData name="DERBAL Saïd" userId="60b9dec2-53bc-4377-a43b-399fe6105858" providerId="ADAL" clId="{31A76787-E945-4882-91C3-50FC8837FDAF}" dt="2024-01-18T12:39:40.786" v="1546" actId="26606"/>
          <ac:graphicFrameMkLst>
            <pc:docMk/>
            <pc:sldMk cId="2794026936" sldId="257"/>
            <ac:graphicFrameMk id="114" creationId="{99958FA2-73DF-4054-C943-97A5880449A6}"/>
          </ac:graphicFrameMkLst>
        </pc:graphicFrameChg>
        <pc:graphicFrameChg chg="add del">
          <ac:chgData name="DERBAL Saïd" userId="60b9dec2-53bc-4377-a43b-399fe6105858" providerId="ADAL" clId="{31A76787-E945-4882-91C3-50FC8837FDAF}" dt="2024-01-18T12:39:42.345" v="1548" actId="26606"/>
          <ac:graphicFrameMkLst>
            <pc:docMk/>
            <pc:sldMk cId="2794026936" sldId="257"/>
            <ac:graphicFrameMk id="116" creationId="{B9E5C955-3EBF-97D0-CB38-C00E3F18B65C}"/>
          </ac:graphicFrameMkLst>
        </pc:graphicFrameChg>
        <pc:graphicFrameChg chg="add del">
          <ac:chgData name="DERBAL Saïd" userId="60b9dec2-53bc-4377-a43b-399fe6105858" providerId="ADAL" clId="{31A76787-E945-4882-91C3-50FC8837FDAF}" dt="2024-01-18T12:39:55.866" v="1550" actId="26606"/>
          <ac:graphicFrameMkLst>
            <pc:docMk/>
            <pc:sldMk cId="2794026936" sldId="257"/>
            <ac:graphicFrameMk id="118" creationId="{99958FA2-73DF-4054-C943-97A5880449A6}"/>
          </ac:graphicFrameMkLst>
        </pc:graphicFrameChg>
        <pc:graphicFrameChg chg="add">
          <ac:chgData name="DERBAL Saïd" userId="60b9dec2-53bc-4377-a43b-399fe6105858" providerId="ADAL" clId="{31A76787-E945-4882-91C3-50FC8837FDAF}" dt="2024-01-18T12:39:55.876" v="1551" actId="26606"/>
          <ac:graphicFrameMkLst>
            <pc:docMk/>
            <pc:sldMk cId="2794026936" sldId="257"/>
            <ac:graphicFrameMk id="120" creationId="{40E77868-5DD4-D074-D372-29B0C1DC857A}"/>
          </ac:graphicFrameMkLst>
        </pc:graphicFrameChg>
        <pc:picChg chg="add del">
          <ac:chgData name="DERBAL Saïd" userId="60b9dec2-53bc-4377-a43b-399fe6105858" providerId="ADAL" clId="{31A76787-E945-4882-91C3-50FC8837FDAF}" dt="2024-01-18T12:37:08.841" v="1494" actId="26606"/>
          <ac:picMkLst>
            <pc:docMk/>
            <pc:sldMk cId="2794026936" sldId="257"/>
            <ac:picMk id="7" creationId="{41F5A274-0E68-B507-5176-580F9F8CFE97}"/>
          </ac:picMkLst>
        </pc:picChg>
        <pc:picChg chg="add del">
          <ac:chgData name="DERBAL Saïd" userId="60b9dec2-53bc-4377-a43b-399fe6105858" providerId="ADAL" clId="{31A76787-E945-4882-91C3-50FC8837FDAF}" dt="2024-01-18T11:28:57.673" v="1490" actId="26606"/>
          <ac:picMkLst>
            <pc:docMk/>
            <pc:sldMk cId="2794026936" sldId="257"/>
            <ac:picMk id="16" creationId="{06521D64-3EF2-A0F1-6CE8-03828FF25F14}"/>
          </ac:picMkLst>
        </pc:picChg>
        <pc:picChg chg="add del">
          <ac:chgData name="DERBAL Saïd" userId="60b9dec2-53bc-4377-a43b-399fe6105858" providerId="ADAL" clId="{31A76787-E945-4882-91C3-50FC8837FDAF}" dt="2024-01-18T11:29:05.678" v="1492" actId="26606"/>
          <ac:picMkLst>
            <pc:docMk/>
            <pc:sldMk cId="2794026936" sldId="257"/>
            <ac:picMk id="19" creationId="{198344B7-89DE-264A-6757-3C90BD47E243}"/>
          </ac:picMkLst>
        </pc:picChg>
        <pc:picChg chg="add del">
          <ac:chgData name="DERBAL Saïd" userId="60b9dec2-53bc-4377-a43b-399fe6105858" providerId="ADAL" clId="{31A76787-E945-4882-91C3-50FC8837FDAF}" dt="2024-01-18T12:37:31.324" v="1508" actId="26606"/>
          <ac:picMkLst>
            <pc:docMk/>
            <pc:sldMk cId="2794026936" sldId="257"/>
            <ac:picMk id="44" creationId="{CA6F7D28-5C35-284B-E295-A2F1A9A654F6}"/>
          </ac:picMkLst>
        </pc:picChg>
        <pc:picChg chg="add del">
          <ac:chgData name="DERBAL Saïd" userId="60b9dec2-53bc-4377-a43b-399fe6105858" providerId="ADAL" clId="{31A76787-E945-4882-91C3-50FC8837FDAF}" dt="2024-01-18T12:38:32.687" v="1530" actId="26606"/>
          <ac:picMkLst>
            <pc:docMk/>
            <pc:sldMk cId="2794026936" sldId="257"/>
            <ac:picMk id="85" creationId="{06521D64-3EF2-A0F1-6CE8-03828FF25F14}"/>
          </ac:picMkLst>
        </pc:picChg>
        <pc:picChg chg="add del">
          <ac:chgData name="DERBAL Saïd" userId="60b9dec2-53bc-4377-a43b-399fe6105858" providerId="ADAL" clId="{31A76787-E945-4882-91C3-50FC8837FDAF}" dt="2024-01-18T12:38:35.021" v="1532" actId="26606"/>
          <ac:picMkLst>
            <pc:docMk/>
            <pc:sldMk cId="2794026936" sldId="257"/>
            <ac:picMk id="88" creationId="{198344B7-89DE-264A-6757-3C90BD47E243}"/>
          </ac:picMkLst>
        </pc:picChg>
        <pc:cxnChg chg="add del">
          <ac:chgData name="DERBAL Saïd" userId="60b9dec2-53bc-4377-a43b-399fe6105858" providerId="ADAL" clId="{31A76787-E945-4882-91C3-50FC8837FDAF}" dt="2024-01-18T11:28:54.313" v="1488" actId="26606"/>
          <ac:cxnSpMkLst>
            <pc:docMk/>
            <pc:sldMk cId="2794026936" sldId="257"/>
            <ac:cxnSpMk id="11" creationId="{3C0930BD-361E-4C4D-8B08-ED210DFA2D0A}"/>
          </ac:cxnSpMkLst>
        </pc:cxnChg>
        <pc:cxnChg chg="add del">
          <ac:chgData name="DERBAL Saïd" userId="60b9dec2-53bc-4377-a43b-399fe6105858" providerId="ADAL" clId="{31A76787-E945-4882-91C3-50FC8837FDAF}" dt="2024-01-18T12:37:10.934" v="1496" actId="26606"/>
          <ac:cxnSpMkLst>
            <pc:docMk/>
            <pc:sldMk cId="2794026936" sldId="257"/>
            <ac:cxnSpMk id="12" creationId="{D0249902-6C42-4139-A46F-ADF022B8C1C3}"/>
          </ac:cxnSpMkLst>
        </pc:cxnChg>
        <pc:cxnChg chg="add del">
          <ac:chgData name="DERBAL Saïd" userId="60b9dec2-53bc-4377-a43b-399fe6105858" providerId="ADAL" clId="{31A76787-E945-4882-91C3-50FC8837FDAF}" dt="2024-01-18T12:37:12.455" v="1498" actId="26606"/>
          <ac:cxnSpMkLst>
            <pc:docMk/>
            <pc:sldMk cId="2794026936" sldId="257"/>
            <ac:cxnSpMk id="24" creationId="{1766FD2F-248A-4AA1-8078-E26D6E690BB9}"/>
          </ac:cxnSpMkLst>
        </pc:cxnChg>
        <pc:cxnChg chg="add del">
          <ac:chgData name="DERBAL Saïd" userId="60b9dec2-53bc-4377-a43b-399fe6105858" providerId="ADAL" clId="{31A76787-E945-4882-91C3-50FC8837FDAF}" dt="2024-01-18T12:37:13.978" v="1500" actId="26606"/>
          <ac:cxnSpMkLst>
            <pc:docMk/>
            <pc:sldMk cId="2794026936" sldId="257"/>
            <ac:cxnSpMk id="28" creationId="{1766FD2F-248A-4AA1-8078-E26D6E690BB9}"/>
          </ac:cxnSpMkLst>
        </pc:cxnChg>
        <pc:cxnChg chg="add del">
          <ac:chgData name="DERBAL Saïd" userId="60b9dec2-53bc-4377-a43b-399fe6105858" providerId="ADAL" clId="{31A76787-E945-4882-91C3-50FC8837FDAF}" dt="2024-01-18T12:37:18.243" v="1502" actId="26606"/>
          <ac:cxnSpMkLst>
            <pc:docMk/>
            <pc:sldMk cId="2794026936" sldId="257"/>
            <ac:cxnSpMk id="33" creationId="{3C0930BD-361E-4C4D-8B08-ED210DFA2D0A}"/>
          </ac:cxnSpMkLst>
        </pc:cxnChg>
        <pc:cxnChg chg="add del">
          <ac:chgData name="DERBAL Saïd" userId="60b9dec2-53bc-4377-a43b-399fe6105858" providerId="ADAL" clId="{31A76787-E945-4882-91C3-50FC8837FDAF}" dt="2024-01-18T12:37:20.068" v="1504" actId="26606"/>
          <ac:cxnSpMkLst>
            <pc:docMk/>
            <pc:sldMk cId="2794026936" sldId="257"/>
            <ac:cxnSpMk id="37" creationId="{1766FD2F-248A-4AA1-8078-E26D6E690BB9}"/>
          </ac:cxnSpMkLst>
        </pc:cxnChg>
        <pc:cxnChg chg="add del">
          <ac:chgData name="DERBAL Saïd" userId="60b9dec2-53bc-4377-a43b-399fe6105858" providerId="ADAL" clId="{31A76787-E945-4882-91C3-50FC8837FDAF}" dt="2024-01-18T12:37:25.889" v="1506" actId="26606"/>
          <ac:cxnSpMkLst>
            <pc:docMk/>
            <pc:sldMk cId="2794026936" sldId="257"/>
            <ac:cxnSpMk id="41" creationId="{8E4AF9CC-5349-4154-96CC-A2BD0D63F674}"/>
          </ac:cxnSpMkLst>
        </pc:cxnChg>
        <pc:cxnChg chg="add del">
          <ac:chgData name="DERBAL Saïd" userId="60b9dec2-53bc-4377-a43b-399fe6105858" providerId="ADAL" clId="{31A76787-E945-4882-91C3-50FC8837FDAF}" dt="2024-01-18T12:37:31.324" v="1508" actId="26606"/>
          <ac:cxnSpMkLst>
            <pc:docMk/>
            <pc:sldMk cId="2794026936" sldId="257"/>
            <ac:cxnSpMk id="46" creationId="{50D86B0D-0E25-49AC-8123-2522E0A7692D}"/>
          </ac:cxnSpMkLst>
        </pc:cxnChg>
        <pc:cxnChg chg="add del">
          <ac:chgData name="DERBAL Saïd" userId="60b9dec2-53bc-4377-a43b-399fe6105858" providerId="ADAL" clId="{31A76787-E945-4882-91C3-50FC8837FDAF}" dt="2024-01-18T12:38:01.166" v="1518" actId="26606"/>
          <ac:cxnSpMkLst>
            <pc:docMk/>
            <pc:sldMk cId="2794026936" sldId="257"/>
            <ac:cxnSpMk id="58" creationId="{1766FD2F-248A-4AA1-8078-E26D6E690BB9}"/>
          </ac:cxnSpMkLst>
        </pc:cxnChg>
        <pc:cxnChg chg="add del">
          <ac:chgData name="DERBAL Saïd" userId="60b9dec2-53bc-4377-a43b-399fe6105858" providerId="ADAL" clId="{31A76787-E945-4882-91C3-50FC8837FDAF}" dt="2024-01-18T12:38:02.455" v="1520" actId="26606"/>
          <ac:cxnSpMkLst>
            <pc:docMk/>
            <pc:sldMk cId="2794026936" sldId="257"/>
            <ac:cxnSpMk id="63" creationId="{1766FD2F-248A-4AA1-8078-E26D6E690BB9}"/>
          </ac:cxnSpMkLst>
        </pc:cxnChg>
        <pc:cxnChg chg="add del">
          <ac:chgData name="DERBAL Saïd" userId="60b9dec2-53bc-4377-a43b-399fe6105858" providerId="ADAL" clId="{31A76787-E945-4882-91C3-50FC8837FDAF}" dt="2024-01-18T12:38:17.140" v="1522" actId="26606"/>
          <ac:cxnSpMkLst>
            <pc:docMk/>
            <pc:sldMk cId="2794026936" sldId="257"/>
            <ac:cxnSpMk id="67" creationId="{1766FD2F-248A-4AA1-8078-E26D6E690BB9}"/>
          </ac:cxnSpMkLst>
        </pc:cxnChg>
        <pc:cxnChg chg="add del">
          <ac:chgData name="DERBAL Saïd" userId="60b9dec2-53bc-4377-a43b-399fe6105858" providerId="ADAL" clId="{31A76787-E945-4882-91C3-50FC8837FDAF}" dt="2024-01-18T12:38:20.895" v="1524" actId="26606"/>
          <ac:cxnSpMkLst>
            <pc:docMk/>
            <pc:sldMk cId="2794026936" sldId="257"/>
            <ac:cxnSpMk id="71" creationId="{1766FD2F-248A-4AA1-8078-E26D6E690BB9}"/>
          </ac:cxnSpMkLst>
        </pc:cxnChg>
        <pc:cxnChg chg="add del">
          <ac:chgData name="DERBAL Saïd" userId="60b9dec2-53bc-4377-a43b-399fe6105858" providerId="ADAL" clId="{31A76787-E945-4882-91C3-50FC8837FDAF}" dt="2024-01-18T12:38:25.636" v="1526" actId="26606"/>
          <ac:cxnSpMkLst>
            <pc:docMk/>
            <pc:sldMk cId="2794026936" sldId="257"/>
            <ac:cxnSpMk id="75" creationId="{3C0930BD-361E-4C4D-8B08-ED210DFA2D0A}"/>
          </ac:cxnSpMkLst>
        </pc:cxnChg>
        <pc:cxnChg chg="add del">
          <ac:chgData name="DERBAL Saïd" userId="60b9dec2-53bc-4377-a43b-399fe6105858" providerId="ADAL" clId="{31A76787-E945-4882-91C3-50FC8837FDAF}" dt="2024-01-18T12:38:30.301" v="1528" actId="26606"/>
          <ac:cxnSpMkLst>
            <pc:docMk/>
            <pc:sldMk cId="2794026936" sldId="257"/>
            <ac:cxnSpMk id="79" creationId="{1766FD2F-248A-4AA1-8078-E26D6E690BB9}"/>
          </ac:cxnSpMkLst>
        </pc:cxnChg>
        <pc:cxnChg chg="add del">
          <ac:chgData name="DERBAL Saïd" userId="60b9dec2-53bc-4377-a43b-399fe6105858" providerId="ADAL" clId="{31A76787-E945-4882-91C3-50FC8837FDAF}" dt="2024-01-18T12:38:36.525" v="1534" actId="26606"/>
          <ac:cxnSpMkLst>
            <pc:docMk/>
            <pc:sldMk cId="2794026936" sldId="257"/>
            <ac:cxnSpMk id="93" creationId="{1766FD2F-248A-4AA1-8078-E26D6E690BB9}"/>
          </ac:cxnSpMkLst>
        </pc:cxnChg>
        <pc:cxnChg chg="add del">
          <ac:chgData name="DERBAL Saïd" userId="60b9dec2-53bc-4377-a43b-399fe6105858" providerId="ADAL" clId="{31A76787-E945-4882-91C3-50FC8837FDAF}" dt="2024-01-18T12:38:57.577" v="1536" actId="26606"/>
          <ac:cxnSpMkLst>
            <pc:docMk/>
            <pc:sldMk cId="2794026936" sldId="257"/>
            <ac:cxnSpMk id="97" creationId="{1766FD2F-248A-4AA1-8078-E26D6E690BB9}"/>
          </ac:cxnSpMkLst>
        </pc:cxnChg>
        <pc:cxnChg chg="add del">
          <ac:chgData name="DERBAL Saïd" userId="60b9dec2-53bc-4377-a43b-399fe6105858" providerId="ADAL" clId="{31A76787-E945-4882-91C3-50FC8837FDAF}" dt="2024-01-18T12:38:59.294" v="1538" actId="26606"/>
          <ac:cxnSpMkLst>
            <pc:docMk/>
            <pc:sldMk cId="2794026936" sldId="257"/>
            <ac:cxnSpMk id="102" creationId="{1766FD2F-248A-4AA1-8078-E26D6E690BB9}"/>
          </ac:cxnSpMkLst>
        </pc:cxnChg>
        <pc:cxnChg chg="add del">
          <ac:chgData name="DERBAL Saïd" userId="60b9dec2-53bc-4377-a43b-399fe6105858" providerId="ADAL" clId="{31A76787-E945-4882-91C3-50FC8837FDAF}" dt="2024-01-18T12:39:00.598" v="1540" actId="26606"/>
          <ac:cxnSpMkLst>
            <pc:docMk/>
            <pc:sldMk cId="2794026936" sldId="257"/>
            <ac:cxnSpMk id="107" creationId="{1766FD2F-248A-4AA1-8078-E26D6E690BB9}"/>
          </ac:cxnSpMkLst>
        </pc:cxnChg>
      </pc:sldChg>
      <pc:sldChg chg="addSp delSp modSp new mod setBg">
        <pc:chgData name="DERBAL Saïd" userId="60b9dec2-53bc-4377-a43b-399fe6105858" providerId="ADAL" clId="{31A76787-E945-4882-91C3-50FC8837FDAF}" dt="2024-01-18T12:42:18.035" v="1560" actId="26606"/>
        <pc:sldMkLst>
          <pc:docMk/>
          <pc:sldMk cId="1496302626" sldId="258"/>
        </pc:sldMkLst>
        <pc:spChg chg="mod">
          <ac:chgData name="DERBAL Saïd" userId="60b9dec2-53bc-4377-a43b-399fe6105858" providerId="ADAL" clId="{31A76787-E945-4882-91C3-50FC8837FDAF}" dt="2024-01-18T12:41:58.590" v="1556" actId="26606"/>
          <ac:spMkLst>
            <pc:docMk/>
            <pc:sldMk cId="1496302626" sldId="258"/>
            <ac:spMk id="2" creationId="{8E27E9EF-4843-A174-2365-4A9E7B5C003E}"/>
          </ac:spMkLst>
        </pc:spChg>
        <pc:spChg chg="add del mod">
          <ac:chgData name="DERBAL Saïd" userId="60b9dec2-53bc-4377-a43b-399fe6105858" providerId="ADAL" clId="{31A76787-E945-4882-91C3-50FC8837FDAF}" dt="2024-01-18T12:42:18.035" v="1560" actId="26606"/>
          <ac:spMkLst>
            <pc:docMk/>
            <pc:sldMk cId="1496302626" sldId="258"/>
            <ac:spMk id="3" creationId="{AB1A97CC-0F24-F8E4-5DCB-29DD514C84E3}"/>
          </ac:spMkLst>
        </pc:spChg>
        <pc:spChg chg="mod">
          <ac:chgData name="DERBAL Saïd" userId="60b9dec2-53bc-4377-a43b-399fe6105858" providerId="ADAL" clId="{31A76787-E945-4882-91C3-50FC8837FDAF}" dt="2024-01-18T10:51:01.254" v="652" actId="122"/>
          <ac:spMkLst>
            <pc:docMk/>
            <pc:sldMk cId="1496302626" sldId="258"/>
            <ac:spMk id="6" creationId="{4D809AF2-A075-E839-5D04-BE675E93980B}"/>
          </ac:spMkLst>
        </pc:spChg>
        <pc:spChg chg="add del">
          <ac:chgData name="DERBAL Saïd" userId="60b9dec2-53bc-4377-a43b-399fe6105858" providerId="ADAL" clId="{31A76787-E945-4882-91C3-50FC8837FDAF}" dt="2024-01-18T12:41:58.590" v="1556" actId="26606"/>
          <ac:spMkLst>
            <pc:docMk/>
            <pc:sldMk cId="1496302626" sldId="258"/>
            <ac:spMk id="9" creationId="{AB20E7A4-EC2C-47C8-BE55-65771E3F2EDA}"/>
          </ac:spMkLst>
        </pc:spChg>
        <pc:spChg chg="add del">
          <ac:chgData name="DERBAL Saïd" userId="60b9dec2-53bc-4377-a43b-399fe6105858" providerId="ADAL" clId="{31A76787-E945-4882-91C3-50FC8837FDAF}" dt="2024-01-18T12:41:58.590" v="1556" actId="26606"/>
          <ac:spMkLst>
            <pc:docMk/>
            <pc:sldMk cId="1496302626" sldId="258"/>
            <ac:spMk id="11" creationId="{1CF23DDA-0D09-4FE5-AE88-EBBE5E02467C}"/>
          </ac:spMkLst>
        </pc:spChg>
        <pc:graphicFrameChg chg="add del">
          <ac:chgData name="DERBAL Saïd" userId="60b9dec2-53bc-4377-a43b-399fe6105858" providerId="ADAL" clId="{31A76787-E945-4882-91C3-50FC8837FDAF}" dt="2024-01-18T12:41:58.590" v="1556" actId="26606"/>
          <ac:graphicFrameMkLst>
            <pc:docMk/>
            <pc:sldMk cId="1496302626" sldId="258"/>
            <ac:graphicFrameMk id="5" creationId="{5F1F2D54-4737-DEDC-ACA6-A28E94B529CD}"/>
          </ac:graphicFrameMkLst>
        </pc:graphicFrameChg>
        <pc:graphicFrameChg chg="add del">
          <ac:chgData name="DERBAL Saïd" userId="60b9dec2-53bc-4377-a43b-399fe6105858" providerId="ADAL" clId="{31A76787-E945-4882-91C3-50FC8837FDAF}" dt="2024-01-18T12:42:07.675" v="1558" actId="26606"/>
          <ac:graphicFrameMkLst>
            <pc:docMk/>
            <pc:sldMk cId="1496302626" sldId="258"/>
            <ac:graphicFrameMk id="15" creationId="{E13035AC-F59A-8F5D-3A73-10CDF9DEDBEF}"/>
          </ac:graphicFrameMkLst>
        </pc:graphicFrameChg>
        <pc:graphicFrameChg chg="add del">
          <ac:chgData name="DERBAL Saïd" userId="60b9dec2-53bc-4377-a43b-399fe6105858" providerId="ADAL" clId="{31A76787-E945-4882-91C3-50FC8837FDAF}" dt="2024-01-18T12:42:18.035" v="1560" actId="26606"/>
          <ac:graphicFrameMkLst>
            <pc:docMk/>
            <pc:sldMk cId="1496302626" sldId="258"/>
            <ac:graphicFrameMk id="17" creationId="{D4B6418E-94CD-4F9D-464B-E59D6EAC1712}"/>
          </ac:graphicFrameMkLst>
        </pc:graphicFrameChg>
        <pc:cxnChg chg="add del">
          <ac:chgData name="DERBAL Saïd" userId="60b9dec2-53bc-4377-a43b-399fe6105858" providerId="ADAL" clId="{31A76787-E945-4882-91C3-50FC8837FDAF}" dt="2024-01-18T12:41:58.590" v="1556" actId="26606"/>
          <ac:cxnSpMkLst>
            <pc:docMk/>
            <pc:sldMk cId="1496302626" sldId="258"/>
            <ac:cxnSpMk id="13" creationId="{1766FD2F-248A-4AA1-8078-E26D6E690BB9}"/>
          </ac:cxnSpMkLst>
        </pc:cxnChg>
      </pc:sldChg>
      <pc:sldChg chg="new del">
        <pc:chgData name="DERBAL Saïd" userId="60b9dec2-53bc-4377-a43b-399fe6105858" providerId="ADAL" clId="{31A76787-E945-4882-91C3-50FC8837FDAF}" dt="2024-01-18T10:46:54.369" v="647" actId="2696"/>
        <pc:sldMkLst>
          <pc:docMk/>
          <pc:sldMk cId="1876804997" sldId="258"/>
        </pc:sldMkLst>
      </pc:sldChg>
      <pc:sldChg chg="new del">
        <pc:chgData name="DERBAL Saïd" userId="60b9dec2-53bc-4377-a43b-399fe6105858" providerId="ADAL" clId="{31A76787-E945-4882-91C3-50FC8837FDAF}" dt="2024-01-18T10:46:41.165" v="645" actId="2696"/>
        <pc:sldMkLst>
          <pc:docMk/>
          <pc:sldMk cId="2683071771" sldId="258"/>
        </pc:sldMkLst>
      </pc:sldChg>
      <pc:sldChg chg="addSp delSp modSp new mod setBg addAnim delAnim">
        <pc:chgData name="DERBAL Saïd" userId="60b9dec2-53bc-4377-a43b-399fe6105858" providerId="ADAL" clId="{31A76787-E945-4882-91C3-50FC8837FDAF}" dt="2024-01-18T12:40:59.557" v="1554" actId="26606"/>
        <pc:sldMkLst>
          <pc:docMk/>
          <pc:sldMk cId="2780380006" sldId="259"/>
        </pc:sldMkLst>
        <pc:spChg chg="mod">
          <ac:chgData name="DERBAL Saïd" userId="60b9dec2-53bc-4377-a43b-399fe6105858" providerId="ADAL" clId="{31A76787-E945-4882-91C3-50FC8837FDAF}" dt="2024-01-18T12:40:59.557" v="1554" actId="26606"/>
          <ac:spMkLst>
            <pc:docMk/>
            <pc:sldMk cId="2780380006" sldId="259"/>
            <ac:spMk id="2" creationId="{B93CF8B1-48DF-96BE-C948-6386A1BF32C6}"/>
          </ac:spMkLst>
        </pc:spChg>
        <pc:spChg chg="add del">
          <ac:chgData name="DERBAL Saïd" userId="60b9dec2-53bc-4377-a43b-399fe6105858" providerId="ADAL" clId="{31A76787-E945-4882-91C3-50FC8837FDAF}" dt="2024-01-18T12:40:59.557" v="1554" actId="26606"/>
          <ac:spMkLst>
            <pc:docMk/>
            <pc:sldMk cId="2780380006" sldId="259"/>
            <ac:spMk id="8" creationId="{5CD60141-EEBD-4EC1-8E34-0344C16A18A2}"/>
          </ac:spMkLst>
        </pc:spChg>
        <pc:spChg chg="add del">
          <ac:chgData name="DERBAL Saïd" userId="60b9dec2-53bc-4377-a43b-399fe6105858" providerId="ADAL" clId="{31A76787-E945-4882-91C3-50FC8837FDAF}" dt="2024-01-18T12:40:59.557" v="1554" actId="26606"/>
          <ac:spMkLst>
            <pc:docMk/>
            <pc:sldMk cId="2780380006" sldId="259"/>
            <ac:spMk id="12" creationId="{6D1F4DC3-EDAB-401A-BD21-33D25AB5FD4B}"/>
          </ac:spMkLst>
        </pc:spChg>
        <pc:spChg chg="add del">
          <ac:chgData name="DERBAL Saïd" userId="60b9dec2-53bc-4377-a43b-399fe6105858" providerId="ADAL" clId="{31A76787-E945-4882-91C3-50FC8837FDAF}" dt="2024-01-18T12:40:59.557" v="1554" actId="26606"/>
          <ac:spMkLst>
            <pc:docMk/>
            <pc:sldMk cId="2780380006" sldId="259"/>
            <ac:spMk id="14" creationId="{E9C7EB16-0EC8-4488-ACB2-C24CF90E5624}"/>
          </ac:spMkLst>
        </pc:spChg>
        <pc:spChg chg="add del">
          <ac:chgData name="DERBAL Saïd" userId="60b9dec2-53bc-4377-a43b-399fe6105858" providerId="ADAL" clId="{31A76787-E945-4882-91C3-50FC8837FDAF}" dt="2024-01-18T12:40:59.557" v="1554" actId="26606"/>
          <ac:spMkLst>
            <pc:docMk/>
            <pc:sldMk cId="2780380006" sldId="259"/>
            <ac:spMk id="16" creationId="{C3C4CE1C-C768-4656-8941-CE322DBE716F}"/>
          </ac:spMkLst>
        </pc:spChg>
        <pc:picChg chg="add del">
          <ac:chgData name="DERBAL Saïd" userId="60b9dec2-53bc-4377-a43b-399fe6105858" providerId="ADAL" clId="{31A76787-E945-4882-91C3-50FC8837FDAF}" dt="2024-01-18T12:40:59.557" v="1554" actId="26606"/>
          <ac:picMkLst>
            <pc:docMk/>
            <pc:sldMk cId="2780380006" sldId="259"/>
            <ac:picMk id="4" creationId="{4070FAFD-F12F-E07A-4A71-C634A95DD998}"/>
          </ac:picMkLst>
        </pc:picChg>
        <pc:cxnChg chg="add del">
          <ac:chgData name="DERBAL Saïd" userId="60b9dec2-53bc-4377-a43b-399fe6105858" providerId="ADAL" clId="{31A76787-E945-4882-91C3-50FC8837FDAF}" dt="2024-01-18T12:40:59.557" v="1554" actId="26606"/>
          <ac:cxnSpMkLst>
            <pc:docMk/>
            <pc:sldMk cId="2780380006" sldId="259"/>
            <ac:cxnSpMk id="10" creationId="{4C75A547-BCD1-42BE-966E-53CA0AB93165}"/>
          </ac:cxnSpMkLst>
        </pc:cxnChg>
      </pc:sldChg>
      <pc:sldChg chg="modSp new mod">
        <pc:chgData name="DERBAL Saïd" userId="60b9dec2-53bc-4377-a43b-399fe6105858" providerId="ADAL" clId="{31A76787-E945-4882-91C3-50FC8837FDAF}" dt="2024-01-18T11:14:11.897" v="1359" actId="20577"/>
        <pc:sldMkLst>
          <pc:docMk/>
          <pc:sldMk cId="310486527" sldId="260"/>
        </pc:sldMkLst>
        <pc:spChg chg="mod">
          <ac:chgData name="DERBAL Saïd" userId="60b9dec2-53bc-4377-a43b-399fe6105858" providerId="ADAL" clId="{31A76787-E945-4882-91C3-50FC8837FDAF}" dt="2024-01-18T11:12:07.651" v="1142" actId="20577"/>
          <ac:spMkLst>
            <pc:docMk/>
            <pc:sldMk cId="310486527" sldId="260"/>
            <ac:spMk id="2" creationId="{4E06F44B-7A81-231C-F888-3E61699F6D24}"/>
          </ac:spMkLst>
        </pc:spChg>
        <pc:spChg chg="mod">
          <ac:chgData name="DERBAL Saïd" userId="60b9dec2-53bc-4377-a43b-399fe6105858" providerId="ADAL" clId="{31A76787-E945-4882-91C3-50FC8837FDAF}" dt="2024-01-18T11:14:11.897" v="1359" actId="20577"/>
          <ac:spMkLst>
            <pc:docMk/>
            <pc:sldMk cId="310486527" sldId="260"/>
            <ac:spMk id="3" creationId="{C25577DE-BC14-7FA2-AFCE-B37B362A7957}"/>
          </ac:spMkLst>
        </pc:spChg>
      </pc:sldChg>
      <pc:sldChg chg="modSp add mod">
        <pc:chgData name="DERBAL Saïd" userId="60b9dec2-53bc-4377-a43b-399fe6105858" providerId="ADAL" clId="{31A76787-E945-4882-91C3-50FC8837FDAF}" dt="2024-01-18T11:11:50.321" v="1112" actId="20577"/>
        <pc:sldMkLst>
          <pc:docMk/>
          <pc:sldMk cId="2097450923" sldId="261"/>
        </pc:sldMkLst>
        <pc:spChg chg="mod">
          <ac:chgData name="DERBAL Saïd" userId="60b9dec2-53bc-4377-a43b-399fe6105858" providerId="ADAL" clId="{31A76787-E945-4882-91C3-50FC8837FDAF}" dt="2024-01-18T11:11:50.321" v="1112" actId="20577"/>
          <ac:spMkLst>
            <pc:docMk/>
            <pc:sldMk cId="2097450923" sldId="261"/>
            <ac:spMk id="2" creationId="{B93CF8B1-48DF-96BE-C948-6386A1BF32C6}"/>
          </ac:spMkLst>
        </pc:spChg>
      </pc:sldChg>
      <pc:sldChg chg="addSp delSp modSp new mod">
        <pc:chgData name="DERBAL Saïd" userId="60b9dec2-53bc-4377-a43b-399fe6105858" providerId="ADAL" clId="{31A76787-E945-4882-91C3-50FC8837FDAF}" dt="2024-01-18T11:23:49.912" v="1417" actId="14100"/>
        <pc:sldMkLst>
          <pc:docMk/>
          <pc:sldMk cId="3234284229" sldId="262"/>
        </pc:sldMkLst>
        <pc:spChg chg="mod">
          <ac:chgData name="DERBAL Saïd" userId="60b9dec2-53bc-4377-a43b-399fe6105858" providerId="ADAL" clId="{31A76787-E945-4882-91C3-50FC8837FDAF}" dt="2024-01-18T11:23:43.686" v="1415" actId="1076"/>
          <ac:spMkLst>
            <pc:docMk/>
            <pc:sldMk cId="3234284229" sldId="262"/>
            <ac:spMk id="2" creationId="{D8EFE3AF-79AD-36B2-F106-FBEC7A5A75DB}"/>
          </ac:spMkLst>
        </pc:spChg>
        <pc:spChg chg="del">
          <ac:chgData name="DERBAL Saïd" userId="60b9dec2-53bc-4377-a43b-399fe6105858" providerId="ADAL" clId="{31A76787-E945-4882-91C3-50FC8837FDAF}" dt="2024-01-18T11:18:36.714" v="1403" actId="22"/>
          <ac:spMkLst>
            <pc:docMk/>
            <pc:sldMk cId="3234284229" sldId="262"/>
            <ac:spMk id="3" creationId="{032A163C-9700-44AD-9991-504B9BB7C9EA}"/>
          </ac:spMkLst>
        </pc:spChg>
        <pc:spChg chg="add del mod">
          <ac:chgData name="DERBAL Saïd" userId="60b9dec2-53bc-4377-a43b-399fe6105858" providerId="ADAL" clId="{31A76787-E945-4882-91C3-50FC8837FDAF}" dt="2024-01-18T11:23:22.722" v="1409" actId="931"/>
          <ac:spMkLst>
            <pc:docMk/>
            <pc:sldMk cId="3234284229" sldId="262"/>
            <ac:spMk id="7" creationId="{5EB68F12-44BB-1B91-1C2A-98FD7F8AB349}"/>
          </ac:spMkLst>
        </pc:spChg>
        <pc:picChg chg="add del mod ord">
          <ac:chgData name="DERBAL Saïd" userId="60b9dec2-53bc-4377-a43b-399fe6105858" providerId="ADAL" clId="{31A76787-E945-4882-91C3-50FC8837FDAF}" dt="2024-01-18T11:22:11.635" v="1408" actId="478"/>
          <ac:picMkLst>
            <pc:docMk/>
            <pc:sldMk cId="3234284229" sldId="262"/>
            <ac:picMk id="5" creationId="{0D2A0D5A-F80E-493F-DCAB-B2513FB98E27}"/>
          </ac:picMkLst>
        </pc:picChg>
        <pc:picChg chg="add mod">
          <ac:chgData name="DERBAL Saïd" userId="60b9dec2-53bc-4377-a43b-399fe6105858" providerId="ADAL" clId="{31A76787-E945-4882-91C3-50FC8837FDAF}" dt="2024-01-18T11:23:49.912" v="1417" actId="14100"/>
          <ac:picMkLst>
            <pc:docMk/>
            <pc:sldMk cId="3234284229" sldId="262"/>
            <ac:picMk id="9" creationId="{F1F2B14C-7546-4120-02C3-122D05BAC991}"/>
          </ac:picMkLst>
        </pc:picChg>
      </pc:sldChg>
      <pc:sldChg chg="modSp add mod">
        <pc:chgData name="DERBAL Saïd" userId="60b9dec2-53bc-4377-a43b-399fe6105858" providerId="ADAL" clId="{31A76787-E945-4882-91C3-50FC8837FDAF}" dt="2024-01-18T11:25:23.205" v="1461" actId="20577"/>
        <pc:sldMkLst>
          <pc:docMk/>
          <pc:sldMk cId="3096389949" sldId="263"/>
        </pc:sldMkLst>
        <pc:spChg chg="mod">
          <ac:chgData name="DERBAL Saïd" userId="60b9dec2-53bc-4377-a43b-399fe6105858" providerId="ADAL" clId="{31A76787-E945-4882-91C3-50FC8837FDAF}" dt="2024-01-18T11:25:23.205" v="1461" actId="20577"/>
          <ac:spMkLst>
            <pc:docMk/>
            <pc:sldMk cId="3096389949" sldId="263"/>
            <ac:spMk id="2" creationId="{B93CF8B1-48DF-96BE-C948-6386A1BF32C6}"/>
          </ac:spMkLst>
        </pc:spChg>
      </pc:sldChg>
      <pc:sldChg chg="modSp add mod">
        <pc:chgData name="DERBAL Saïd" userId="60b9dec2-53bc-4377-a43b-399fe6105858" providerId="ADAL" clId="{31A76787-E945-4882-91C3-50FC8837FDAF}" dt="2024-01-18T11:25:59.613" v="1480" actId="20577"/>
        <pc:sldMkLst>
          <pc:docMk/>
          <pc:sldMk cId="2603287675" sldId="264"/>
        </pc:sldMkLst>
        <pc:spChg chg="mod">
          <ac:chgData name="DERBAL Saïd" userId="60b9dec2-53bc-4377-a43b-399fe6105858" providerId="ADAL" clId="{31A76787-E945-4882-91C3-50FC8837FDAF}" dt="2024-01-18T11:25:59.613" v="1480" actId="20577"/>
          <ac:spMkLst>
            <pc:docMk/>
            <pc:sldMk cId="2603287675" sldId="264"/>
            <ac:spMk id="2" creationId="{B93CF8B1-48DF-96BE-C948-6386A1BF32C6}"/>
          </ac:spMkLst>
        </pc:spChg>
      </pc:sldChg>
      <pc:sldChg chg="addSp delSp modSp add mod">
        <pc:chgData name="DERBAL Saïd" userId="60b9dec2-53bc-4377-a43b-399fe6105858" providerId="ADAL" clId="{31A76787-E945-4882-91C3-50FC8837FDAF}" dt="2024-01-18T11:28:12.607" v="1486" actId="14100"/>
        <pc:sldMkLst>
          <pc:docMk/>
          <pc:sldMk cId="3900922112" sldId="265"/>
        </pc:sldMkLst>
        <pc:spChg chg="add del mod">
          <ac:chgData name="DERBAL Saïd" userId="60b9dec2-53bc-4377-a43b-399fe6105858" providerId="ADAL" clId="{31A76787-E945-4882-91C3-50FC8837FDAF}" dt="2024-01-18T11:28:01.147" v="1483" actId="22"/>
          <ac:spMkLst>
            <pc:docMk/>
            <pc:sldMk cId="3900922112" sldId="265"/>
            <ac:spMk id="4" creationId="{72089043-17B8-BECB-8802-086B8DC21677}"/>
          </ac:spMkLst>
        </pc:spChg>
        <pc:picChg chg="add mod ord">
          <ac:chgData name="DERBAL Saïd" userId="60b9dec2-53bc-4377-a43b-399fe6105858" providerId="ADAL" clId="{31A76787-E945-4882-91C3-50FC8837FDAF}" dt="2024-01-18T11:28:12.607" v="1486" actId="14100"/>
          <ac:picMkLst>
            <pc:docMk/>
            <pc:sldMk cId="3900922112" sldId="265"/>
            <ac:picMk id="6" creationId="{708EB58B-379E-F1E1-399B-B51ABC1D6D03}"/>
          </ac:picMkLst>
        </pc:picChg>
        <pc:picChg chg="del">
          <ac:chgData name="DERBAL Saïd" userId="60b9dec2-53bc-4377-a43b-399fe6105858" providerId="ADAL" clId="{31A76787-E945-4882-91C3-50FC8837FDAF}" dt="2024-01-18T11:26:16.444" v="1482" actId="478"/>
          <ac:picMkLst>
            <pc:docMk/>
            <pc:sldMk cId="3900922112" sldId="265"/>
            <ac:picMk id="9" creationId="{F1F2B14C-7546-4120-02C3-122D05BAC991}"/>
          </ac:picMkLst>
        </pc:picChg>
      </pc:sldChg>
      <pc:sldChg chg="modSp add mod">
        <pc:chgData name="DERBAL Saïd" userId="60b9dec2-53bc-4377-a43b-399fe6105858" providerId="ADAL" clId="{31A76787-E945-4882-91C3-50FC8837FDAF}" dt="2024-01-18T12:50:15.559" v="1605" actId="20577"/>
        <pc:sldMkLst>
          <pc:docMk/>
          <pc:sldMk cId="2770754767" sldId="266"/>
        </pc:sldMkLst>
        <pc:spChg chg="mod">
          <ac:chgData name="DERBAL Saïd" userId="60b9dec2-53bc-4377-a43b-399fe6105858" providerId="ADAL" clId="{31A76787-E945-4882-91C3-50FC8837FDAF}" dt="2024-01-18T12:50:15.559" v="1605" actId="20577"/>
          <ac:spMkLst>
            <pc:docMk/>
            <pc:sldMk cId="2770754767" sldId="266"/>
            <ac:spMk id="2" creationId="{B93CF8B1-48DF-96BE-C948-6386A1BF32C6}"/>
          </ac:spMkLst>
        </pc:spChg>
      </pc:sldChg>
      <pc:sldChg chg="addSp delSp modSp add mod">
        <pc:chgData name="DERBAL Saïd" userId="60b9dec2-53bc-4377-a43b-399fe6105858" providerId="ADAL" clId="{31A76787-E945-4882-91C3-50FC8837FDAF}" dt="2024-01-18T12:53:57.298" v="1701" actId="20577"/>
        <pc:sldMkLst>
          <pc:docMk/>
          <pc:sldMk cId="2797384599" sldId="267"/>
        </pc:sldMkLst>
        <pc:spChg chg="mod">
          <ac:chgData name="DERBAL Saïd" userId="60b9dec2-53bc-4377-a43b-399fe6105858" providerId="ADAL" clId="{31A76787-E945-4882-91C3-50FC8837FDAF}" dt="2024-01-18T12:53:57.298" v="1701" actId="20577"/>
          <ac:spMkLst>
            <pc:docMk/>
            <pc:sldMk cId="2797384599" sldId="267"/>
            <ac:spMk id="2" creationId="{D8EFE3AF-79AD-36B2-F106-FBEC7A5A75DB}"/>
          </ac:spMkLst>
        </pc:spChg>
        <pc:spChg chg="add del mod">
          <ac:chgData name="DERBAL Saïd" userId="60b9dec2-53bc-4377-a43b-399fe6105858" providerId="ADAL" clId="{31A76787-E945-4882-91C3-50FC8837FDAF}" dt="2024-01-18T12:53:23.102" v="1683" actId="22"/>
          <ac:spMkLst>
            <pc:docMk/>
            <pc:sldMk cId="2797384599" sldId="267"/>
            <ac:spMk id="4" creationId="{FE928FC1-55B1-A262-B96F-29170FBD7FC4}"/>
          </ac:spMkLst>
        </pc:spChg>
        <pc:picChg chg="del">
          <ac:chgData name="DERBAL Saïd" userId="60b9dec2-53bc-4377-a43b-399fe6105858" providerId="ADAL" clId="{31A76787-E945-4882-91C3-50FC8837FDAF}" dt="2024-01-18T12:50:34.305" v="1607" actId="478"/>
          <ac:picMkLst>
            <pc:docMk/>
            <pc:sldMk cId="2797384599" sldId="267"/>
            <ac:picMk id="6" creationId="{708EB58B-379E-F1E1-399B-B51ABC1D6D03}"/>
          </ac:picMkLst>
        </pc:picChg>
        <pc:picChg chg="add mod ord">
          <ac:chgData name="DERBAL Saïd" userId="60b9dec2-53bc-4377-a43b-399fe6105858" providerId="ADAL" clId="{31A76787-E945-4882-91C3-50FC8837FDAF}" dt="2024-01-18T12:53:44.538" v="1689" actId="14100"/>
          <ac:picMkLst>
            <pc:docMk/>
            <pc:sldMk cId="2797384599" sldId="267"/>
            <ac:picMk id="7" creationId="{5556DB89-B5FD-29F1-EB0E-C8CEFE3058C5}"/>
          </ac:picMkLst>
        </pc:picChg>
      </pc:sldChg>
      <pc:sldChg chg="addSp delSp modSp add mod ord">
        <pc:chgData name="DERBAL Saïd" userId="60b9dec2-53bc-4377-a43b-399fe6105858" providerId="ADAL" clId="{31A76787-E945-4882-91C3-50FC8837FDAF}" dt="2024-01-18T13:40:17.978" v="1830" actId="732"/>
        <pc:sldMkLst>
          <pc:docMk/>
          <pc:sldMk cId="1576789445" sldId="268"/>
        </pc:sldMkLst>
        <pc:spChg chg="mod">
          <ac:chgData name="DERBAL Saïd" userId="60b9dec2-53bc-4377-a43b-399fe6105858" providerId="ADAL" clId="{31A76787-E945-4882-91C3-50FC8837FDAF}" dt="2024-01-18T13:39:56.234" v="1829" actId="14100"/>
          <ac:spMkLst>
            <pc:docMk/>
            <pc:sldMk cId="1576789445" sldId="268"/>
            <ac:spMk id="2" creationId="{D8EFE3AF-79AD-36B2-F106-FBEC7A5A75DB}"/>
          </ac:spMkLst>
        </pc:spChg>
        <pc:spChg chg="add del mod">
          <ac:chgData name="DERBAL Saïd" userId="60b9dec2-53bc-4377-a43b-399fe6105858" providerId="ADAL" clId="{31A76787-E945-4882-91C3-50FC8837FDAF}" dt="2024-01-18T12:56:44.133" v="1721" actId="22"/>
          <ac:spMkLst>
            <pc:docMk/>
            <pc:sldMk cId="1576789445" sldId="268"/>
            <ac:spMk id="4" creationId="{479FB0B9-53B7-000D-6E0F-13FBDA1CC0A5}"/>
          </ac:spMkLst>
        </pc:spChg>
        <pc:spChg chg="add del mod">
          <ac:chgData name="DERBAL Saïd" userId="60b9dec2-53bc-4377-a43b-399fe6105858" providerId="ADAL" clId="{31A76787-E945-4882-91C3-50FC8837FDAF}" dt="2024-01-18T13:06:38.805" v="1798" actId="22"/>
          <ac:spMkLst>
            <pc:docMk/>
            <pc:sldMk cId="1576789445" sldId="268"/>
            <ac:spMk id="9" creationId="{9B31659F-715C-5903-8F91-76FACC4C60A6}"/>
          </ac:spMkLst>
        </pc:spChg>
        <pc:spChg chg="add del mod">
          <ac:chgData name="DERBAL Saïd" userId="60b9dec2-53bc-4377-a43b-399fe6105858" providerId="ADAL" clId="{31A76787-E945-4882-91C3-50FC8837FDAF}" dt="2024-01-18T13:39:33.817" v="1825" actId="22"/>
          <ac:spMkLst>
            <pc:docMk/>
            <pc:sldMk cId="1576789445" sldId="268"/>
            <ac:spMk id="13" creationId="{1967CFC4-D402-D8CB-F708-83A76B038A19}"/>
          </ac:spMkLst>
        </pc:spChg>
        <pc:picChg chg="add del mod ord">
          <ac:chgData name="DERBAL Saïd" userId="60b9dec2-53bc-4377-a43b-399fe6105858" providerId="ADAL" clId="{31A76787-E945-4882-91C3-50FC8837FDAF}" dt="2024-01-18T12:57:42.368" v="1730" actId="21"/>
          <ac:picMkLst>
            <pc:docMk/>
            <pc:sldMk cId="1576789445" sldId="268"/>
            <ac:picMk id="6" creationId="{F4DB2CD6-0C26-9F67-40AC-0F41A73EE853}"/>
          </ac:picMkLst>
        </pc:picChg>
        <pc:picChg chg="del">
          <ac:chgData name="DERBAL Saïd" userId="60b9dec2-53bc-4377-a43b-399fe6105858" providerId="ADAL" clId="{31A76787-E945-4882-91C3-50FC8837FDAF}" dt="2024-01-18T12:54:57.559" v="1703" actId="478"/>
          <ac:picMkLst>
            <pc:docMk/>
            <pc:sldMk cId="1576789445" sldId="268"/>
            <ac:picMk id="7" creationId="{5556DB89-B5FD-29F1-EB0E-C8CEFE3058C5}"/>
          </ac:picMkLst>
        </pc:picChg>
        <pc:picChg chg="add del mod ord modCrop">
          <ac:chgData name="DERBAL Saïd" userId="60b9dec2-53bc-4377-a43b-399fe6105858" providerId="ADAL" clId="{31A76787-E945-4882-91C3-50FC8837FDAF}" dt="2024-01-18T13:35:48.045" v="1824" actId="21"/>
          <ac:picMkLst>
            <pc:docMk/>
            <pc:sldMk cId="1576789445" sldId="268"/>
            <ac:picMk id="11" creationId="{ECEDC003-E33E-020E-1314-A09E57218495}"/>
          </ac:picMkLst>
        </pc:picChg>
        <pc:picChg chg="add mod ord modCrop">
          <ac:chgData name="DERBAL Saïd" userId="60b9dec2-53bc-4377-a43b-399fe6105858" providerId="ADAL" clId="{31A76787-E945-4882-91C3-50FC8837FDAF}" dt="2024-01-18T13:40:17.978" v="1830" actId="732"/>
          <ac:picMkLst>
            <pc:docMk/>
            <pc:sldMk cId="1576789445" sldId="268"/>
            <ac:picMk id="15" creationId="{F3DDD5F6-3C10-0008-7387-A51DB5ECB033}"/>
          </ac:picMkLst>
        </pc:picChg>
      </pc:sldChg>
      <pc:sldChg chg="addSp delSp modSp add mod">
        <pc:chgData name="DERBAL Saïd" userId="60b9dec2-53bc-4377-a43b-399fe6105858" providerId="ADAL" clId="{31A76787-E945-4882-91C3-50FC8837FDAF}" dt="2024-01-18T13:04:45.735" v="1782" actId="20577"/>
        <pc:sldMkLst>
          <pc:docMk/>
          <pc:sldMk cId="2936890122" sldId="269"/>
        </pc:sldMkLst>
        <pc:spChg chg="mod">
          <ac:chgData name="DERBAL Saïd" userId="60b9dec2-53bc-4377-a43b-399fe6105858" providerId="ADAL" clId="{31A76787-E945-4882-91C3-50FC8837FDAF}" dt="2024-01-18T13:04:45.735" v="1782" actId="20577"/>
          <ac:spMkLst>
            <pc:docMk/>
            <pc:sldMk cId="2936890122" sldId="269"/>
            <ac:spMk id="2" creationId="{D8EFE3AF-79AD-36B2-F106-FBEC7A5A75DB}"/>
          </ac:spMkLst>
        </pc:spChg>
        <pc:spChg chg="add del mod">
          <ac:chgData name="DERBAL Saïd" userId="60b9dec2-53bc-4377-a43b-399fe6105858" providerId="ADAL" clId="{31A76787-E945-4882-91C3-50FC8837FDAF}" dt="2024-01-18T12:59:30.905" v="1733" actId="22"/>
          <ac:spMkLst>
            <pc:docMk/>
            <pc:sldMk cId="2936890122" sldId="269"/>
            <ac:spMk id="4" creationId="{E311442C-B6F6-732E-C91D-C9527D93E6EE}"/>
          </ac:spMkLst>
        </pc:spChg>
        <pc:picChg chg="add mod ord modCrop">
          <ac:chgData name="DERBAL Saïd" userId="60b9dec2-53bc-4377-a43b-399fe6105858" providerId="ADAL" clId="{31A76787-E945-4882-91C3-50FC8837FDAF}" dt="2024-01-18T13:02:24.655" v="1759" actId="14100"/>
          <ac:picMkLst>
            <pc:docMk/>
            <pc:sldMk cId="2936890122" sldId="269"/>
            <ac:picMk id="6" creationId="{8228982E-6455-BD29-5F50-72385EAF5863}"/>
          </ac:picMkLst>
        </pc:picChg>
        <pc:picChg chg="del">
          <ac:chgData name="DERBAL Saïd" userId="60b9dec2-53bc-4377-a43b-399fe6105858" providerId="ADAL" clId="{31A76787-E945-4882-91C3-50FC8837FDAF}" dt="2024-01-18T12:57:58.099" v="1732" actId="478"/>
          <ac:picMkLst>
            <pc:docMk/>
            <pc:sldMk cId="2936890122" sldId="269"/>
            <ac:picMk id="7" creationId="{5556DB89-B5FD-29F1-EB0E-C8CEFE3058C5}"/>
          </ac:picMkLst>
        </pc:picChg>
      </pc:sldChg>
      <pc:sldChg chg="addSp delSp modSp add mod">
        <pc:chgData name="DERBAL Saïd" userId="60b9dec2-53bc-4377-a43b-399fe6105858" providerId="ADAL" clId="{31A76787-E945-4882-91C3-50FC8837FDAF}" dt="2024-01-18T13:46:16.735" v="1836" actId="14100"/>
        <pc:sldMkLst>
          <pc:docMk/>
          <pc:sldMk cId="1592424013" sldId="270"/>
        </pc:sldMkLst>
        <pc:spChg chg="mod">
          <ac:chgData name="DERBAL Saïd" userId="60b9dec2-53bc-4377-a43b-399fe6105858" providerId="ADAL" clId="{31A76787-E945-4882-91C3-50FC8837FDAF}" dt="2024-01-18T13:46:11.500" v="1835" actId="14100"/>
          <ac:spMkLst>
            <pc:docMk/>
            <pc:sldMk cId="1592424013" sldId="270"/>
            <ac:spMk id="2" creationId="{D8EFE3AF-79AD-36B2-F106-FBEC7A5A75DB}"/>
          </ac:spMkLst>
        </pc:spChg>
        <pc:spChg chg="add del mod">
          <ac:chgData name="DERBAL Saïd" userId="60b9dec2-53bc-4377-a43b-399fe6105858" providerId="ADAL" clId="{31A76787-E945-4882-91C3-50FC8837FDAF}" dt="2024-01-18T13:28:30.286" v="1821" actId="22"/>
          <ac:spMkLst>
            <pc:docMk/>
            <pc:sldMk cId="1592424013" sldId="270"/>
            <ac:spMk id="4" creationId="{8080B4D1-A370-39FA-BB96-1B4D410E252A}"/>
          </ac:spMkLst>
        </pc:spChg>
        <pc:spChg chg="add del mod">
          <ac:chgData name="DERBAL Saïd" userId="60b9dec2-53bc-4377-a43b-399fe6105858" providerId="ADAL" clId="{31A76787-E945-4882-91C3-50FC8837FDAF}" dt="2024-01-18T13:45:48.475" v="1831" actId="22"/>
          <ac:spMkLst>
            <pc:docMk/>
            <pc:sldMk cId="1592424013" sldId="270"/>
            <ac:spMk id="9" creationId="{E3FB2DA5-0604-17ED-CF74-34D60E2CE917}"/>
          </ac:spMkLst>
        </pc:spChg>
        <pc:picChg chg="del">
          <ac:chgData name="DERBAL Saïd" userId="60b9dec2-53bc-4377-a43b-399fe6105858" providerId="ADAL" clId="{31A76787-E945-4882-91C3-50FC8837FDAF}" dt="2024-01-18T13:27:26.868" v="1820" actId="21"/>
          <ac:picMkLst>
            <pc:docMk/>
            <pc:sldMk cId="1592424013" sldId="270"/>
            <ac:picMk id="6" creationId="{8228982E-6455-BD29-5F50-72385EAF5863}"/>
          </ac:picMkLst>
        </pc:picChg>
        <pc:picChg chg="add del mod ord">
          <ac:chgData name="DERBAL Saïd" userId="60b9dec2-53bc-4377-a43b-399fe6105858" providerId="ADAL" clId="{31A76787-E945-4882-91C3-50FC8837FDAF}" dt="2024-01-18T13:35:32.830" v="1823" actId="21"/>
          <ac:picMkLst>
            <pc:docMk/>
            <pc:sldMk cId="1592424013" sldId="270"/>
            <ac:picMk id="7" creationId="{445963E1-DA58-523F-0998-50EF5B819CC4}"/>
          </ac:picMkLst>
        </pc:picChg>
        <pc:picChg chg="add mod ord">
          <ac:chgData name="DERBAL Saïd" userId="60b9dec2-53bc-4377-a43b-399fe6105858" providerId="ADAL" clId="{31A76787-E945-4882-91C3-50FC8837FDAF}" dt="2024-01-18T13:46:16.735" v="1836" actId="14100"/>
          <ac:picMkLst>
            <pc:docMk/>
            <pc:sldMk cId="1592424013" sldId="270"/>
            <ac:picMk id="11" creationId="{BE0BC5EF-1F25-17A5-F751-4ABB8E571970}"/>
          </ac:picMkLst>
        </pc:picChg>
      </pc:sldChg>
      <pc:sldChg chg="modSp new mod ord">
        <pc:chgData name="DERBAL Saïd" userId="60b9dec2-53bc-4377-a43b-399fe6105858" providerId="ADAL" clId="{31A76787-E945-4882-91C3-50FC8837FDAF}" dt="2024-01-18T15:35:13.190" v="1910" actId="20577"/>
        <pc:sldMkLst>
          <pc:docMk/>
          <pc:sldMk cId="1527565931" sldId="271"/>
        </pc:sldMkLst>
        <pc:spChg chg="mod">
          <ac:chgData name="DERBAL Saïd" userId="60b9dec2-53bc-4377-a43b-399fe6105858" providerId="ADAL" clId="{31A76787-E945-4882-91C3-50FC8837FDAF}" dt="2024-01-18T15:35:13.190" v="1910" actId="20577"/>
          <ac:spMkLst>
            <pc:docMk/>
            <pc:sldMk cId="1527565931" sldId="271"/>
            <ac:spMk id="2" creationId="{7DA6257B-EA92-59B4-D08E-03D21FE905D6}"/>
          </ac:spMkLst>
        </pc:spChg>
      </pc:sldChg>
      <pc:sldChg chg="modSp add mod">
        <pc:chgData name="DERBAL Saïd" userId="60b9dec2-53bc-4377-a43b-399fe6105858" providerId="ADAL" clId="{31A76787-E945-4882-91C3-50FC8837FDAF}" dt="2024-01-18T15:34:46.322" v="1909" actId="20577"/>
        <pc:sldMkLst>
          <pc:docMk/>
          <pc:sldMk cId="2725115833" sldId="272"/>
        </pc:sldMkLst>
        <pc:spChg chg="mod">
          <ac:chgData name="DERBAL Saïd" userId="60b9dec2-53bc-4377-a43b-399fe6105858" providerId="ADAL" clId="{31A76787-E945-4882-91C3-50FC8837FDAF}" dt="2024-01-18T15:34:46.322" v="1909" actId="20577"/>
          <ac:spMkLst>
            <pc:docMk/>
            <pc:sldMk cId="2725115833" sldId="272"/>
            <ac:spMk id="2" creationId="{B93CF8B1-48DF-96BE-C948-6386A1BF32C6}"/>
          </ac:spMkLst>
        </pc:spChg>
      </pc:sldChg>
      <pc:sldMasterChg chg="add del addSldLayout delSldLayout">
        <pc:chgData name="DERBAL Saïd" userId="60b9dec2-53bc-4377-a43b-399fe6105858" providerId="ADAL" clId="{31A76787-E945-4882-91C3-50FC8837FDAF}" dt="2024-01-18T08:13:37.417" v="8" actId="26606"/>
        <pc:sldMasterMkLst>
          <pc:docMk/>
          <pc:sldMasterMk cId="2200363941" sldId="2147483788"/>
        </pc:sldMasterMkLst>
        <pc:sldLayoutChg chg="add del">
          <pc:chgData name="DERBAL Saïd" userId="60b9dec2-53bc-4377-a43b-399fe6105858" providerId="ADAL" clId="{31A76787-E945-4882-91C3-50FC8837FDAF}" dt="2024-01-18T08:13:37.417" v="8" actId="26606"/>
          <pc:sldLayoutMkLst>
            <pc:docMk/>
            <pc:sldMasterMk cId="2200363941" sldId="2147483788"/>
            <pc:sldLayoutMk cId="3477399252" sldId="2147483777"/>
          </pc:sldLayoutMkLst>
        </pc:sldLayoutChg>
        <pc:sldLayoutChg chg="add del">
          <pc:chgData name="DERBAL Saïd" userId="60b9dec2-53bc-4377-a43b-399fe6105858" providerId="ADAL" clId="{31A76787-E945-4882-91C3-50FC8837FDAF}" dt="2024-01-18T08:13:37.417" v="8" actId="26606"/>
          <pc:sldLayoutMkLst>
            <pc:docMk/>
            <pc:sldMasterMk cId="2200363941" sldId="2147483788"/>
            <pc:sldLayoutMk cId="2753639864" sldId="2147483778"/>
          </pc:sldLayoutMkLst>
        </pc:sldLayoutChg>
        <pc:sldLayoutChg chg="add del">
          <pc:chgData name="DERBAL Saïd" userId="60b9dec2-53bc-4377-a43b-399fe6105858" providerId="ADAL" clId="{31A76787-E945-4882-91C3-50FC8837FDAF}" dt="2024-01-18T08:13:37.417" v="8" actId="26606"/>
          <pc:sldLayoutMkLst>
            <pc:docMk/>
            <pc:sldMasterMk cId="2200363941" sldId="2147483788"/>
            <pc:sldLayoutMk cId="990461525" sldId="2147483779"/>
          </pc:sldLayoutMkLst>
        </pc:sldLayoutChg>
        <pc:sldLayoutChg chg="add del">
          <pc:chgData name="DERBAL Saïd" userId="60b9dec2-53bc-4377-a43b-399fe6105858" providerId="ADAL" clId="{31A76787-E945-4882-91C3-50FC8837FDAF}" dt="2024-01-18T08:13:37.417" v="8" actId="26606"/>
          <pc:sldLayoutMkLst>
            <pc:docMk/>
            <pc:sldMasterMk cId="2200363941" sldId="2147483788"/>
            <pc:sldLayoutMk cId="1451838106" sldId="2147483780"/>
          </pc:sldLayoutMkLst>
        </pc:sldLayoutChg>
        <pc:sldLayoutChg chg="add del">
          <pc:chgData name="DERBAL Saïd" userId="60b9dec2-53bc-4377-a43b-399fe6105858" providerId="ADAL" clId="{31A76787-E945-4882-91C3-50FC8837FDAF}" dt="2024-01-18T08:13:37.417" v="8" actId="26606"/>
          <pc:sldLayoutMkLst>
            <pc:docMk/>
            <pc:sldMasterMk cId="2200363941" sldId="2147483788"/>
            <pc:sldLayoutMk cId="2134923909" sldId="2147483781"/>
          </pc:sldLayoutMkLst>
        </pc:sldLayoutChg>
        <pc:sldLayoutChg chg="add del">
          <pc:chgData name="DERBAL Saïd" userId="60b9dec2-53bc-4377-a43b-399fe6105858" providerId="ADAL" clId="{31A76787-E945-4882-91C3-50FC8837FDAF}" dt="2024-01-18T08:13:37.417" v="8" actId="26606"/>
          <pc:sldLayoutMkLst>
            <pc:docMk/>
            <pc:sldMasterMk cId="2200363941" sldId="2147483788"/>
            <pc:sldLayoutMk cId="1411926413" sldId="2147483782"/>
          </pc:sldLayoutMkLst>
        </pc:sldLayoutChg>
        <pc:sldLayoutChg chg="add del">
          <pc:chgData name="DERBAL Saïd" userId="60b9dec2-53bc-4377-a43b-399fe6105858" providerId="ADAL" clId="{31A76787-E945-4882-91C3-50FC8837FDAF}" dt="2024-01-18T08:13:37.417" v="8" actId="26606"/>
          <pc:sldLayoutMkLst>
            <pc:docMk/>
            <pc:sldMasterMk cId="2200363941" sldId="2147483788"/>
            <pc:sldLayoutMk cId="1634262298" sldId="2147483783"/>
          </pc:sldLayoutMkLst>
        </pc:sldLayoutChg>
        <pc:sldLayoutChg chg="add del">
          <pc:chgData name="DERBAL Saïd" userId="60b9dec2-53bc-4377-a43b-399fe6105858" providerId="ADAL" clId="{31A76787-E945-4882-91C3-50FC8837FDAF}" dt="2024-01-18T08:13:37.417" v="8" actId="26606"/>
          <pc:sldLayoutMkLst>
            <pc:docMk/>
            <pc:sldMasterMk cId="2200363941" sldId="2147483788"/>
            <pc:sldLayoutMk cId="718483143" sldId="2147483784"/>
          </pc:sldLayoutMkLst>
        </pc:sldLayoutChg>
        <pc:sldLayoutChg chg="add del">
          <pc:chgData name="DERBAL Saïd" userId="60b9dec2-53bc-4377-a43b-399fe6105858" providerId="ADAL" clId="{31A76787-E945-4882-91C3-50FC8837FDAF}" dt="2024-01-18T08:13:37.417" v="8" actId="26606"/>
          <pc:sldLayoutMkLst>
            <pc:docMk/>
            <pc:sldMasterMk cId="2200363941" sldId="2147483788"/>
            <pc:sldLayoutMk cId="927279928" sldId="2147483785"/>
          </pc:sldLayoutMkLst>
        </pc:sldLayoutChg>
        <pc:sldLayoutChg chg="add del">
          <pc:chgData name="DERBAL Saïd" userId="60b9dec2-53bc-4377-a43b-399fe6105858" providerId="ADAL" clId="{31A76787-E945-4882-91C3-50FC8837FDAF}" dt="2024-01-18T08:13:37.417" v="8" actId="26606"/>
          <pc:sldLayoutMkLst>
            <pc:docMk/>
            <pc:sldMasterMk cId="2200363941" sldId="2147483788"/>
            <pc:sldLayoutMk cId="2941639048" sldId="2147483786"/>
          </pc:sldLayoutMkLst>
        </pc:sldLayoutChg>
        <pc:sldLayoutChg chg="add del">
          <pc:chgData name="DERBAL Saïd" userId="60b9dec2-53bc-4377-a43b-399fe6105858" providerId="ADAL" clId="{31A76787-E945-4882-91C3-50FC8837FDAF}" dt="2024-01-18T08:13:37.417" v="8" actId="26606"/>
          <pc:sldLayoutMkLst>
            <pc:docMk/>
            <pc:sldMasterMk cId="2200363941" sldId="2147483788"/>
            <pc:sldLayoutMk cId="1272767431" sldId="2147483787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13:37.392" v="7" actId="26606"/>
        <pc:sldMasterMkLst>
          <pc:docMk/>
          <pc:sldMasterMk cId="1078482146" sldId="2147483825"/>
        </pc:sldMasterMkLst>
        <pc:sldLayoutChg chg="add del">
          <pc:chgData name="DERBAL Saïd" userId="60b9dec2-53bc-4377-a43b-399fe6105858" providerId="ADAL" clId="{31A76787-E945-4882-91C3-50FC8837FDAF}" dt="2024-01-18T08:13:37.392" v="7" actId="26606"/>
          <pc:sldLayoutMkLst>
            <pc:docMk/>
            <pc:sldMasterMk cId="1078482146" sldId="2147483825"/>
            <pc:sldLayoutMk cId="1752545570" sldId="2147483814"/>
          </pc:sldLayoutMkLst>
        </pc:sldLayoutChg>
        <pc:sldLayoutChg chg="add del">
          <pc:chgData name="DERBAL Saïd" userId="60b9dec2-53bc-4377-a43b-399fe6105858" providerId="ADAL" clId="{31A76787-E945-4882-91C3-50FC8837FDAF}" dt="2024-01-18T08:13:37.392" v="7" actId="26606"/>
          <pc:sldLayoutMkLst>
            <pc:docMk/>
            <pc:sldMasterMk cId="1078482146" sldId="2147483825"/>
            <pc:sldLayoutMk cId="3922028066" sldId="2147483815"/>
          </pc:sldLayoutMkLst>
        </pc:sldLayoutChg>
        <pc:sldLayoutChg chg="add del">
          <pc:chgData name="DERBAL Saïd" userId="60b9dec2-53bc-4377-a43b-399fe6105858" providerId="ADAL" clId="{31A76787-E945-4882-91C3-50FC8837FDAF}" dt="2024-01-18T08:13:37.392" v="7" actId="26606"/>
          <pc:sldLayoutMkLst>
            <pc:docMk/>
            <pc:sldMasterMk cId="1078482146" sldId="2147483825"/>
            <pc:sldLayoutMk cId="515824871" sldId="2147483816"/>
          </pc:sldLayoutMkLst>
        </pc:sldLayoutChg>
        <pc:sldLayoutChg chg="add del">
          <pc:chgData name="DERBAL Saïd" userId="60b9dec2-53bc-4377-a43b-399fe6105858" providerId="ADAL" clId="{31A76787-E945-4882-91C3-50FC8837FDAF}" dt="2024-01-18T08:13:37.392" v="7" actId="26606"/>
          <pc:sldLayoutMkLst>
            <pc:docMk/>
            <pc:sldMasterMk cId="1078482146" sldId="2147483825"/>
            <pc:sldLayoutMk cId="3765415918" sldId="2147483817"/>
          </pc:sldLayoutMkLst>
        </pc:sldLayoutChg>
        <pc:sldLayoutChg chg="add del">
          <pc:chgData name="DERBAL Saïd" userId="60b9dec2-53bc-4377-a43b-399fe6105858" providerId="ADAL" clId="{31A76787-E945-4882-91C3-50FC8837FDAF}" dt="2024-01-18T08:13:37.392" v="7" actId="26606"/>
          <pc:sldLayoutMkLst>
            <pc:docMk/>
            <pc:sldMasterMk cId="1078482146" sldId="2147483825"/>
            <pc:sldLayoutMk cId="3442099409" sldId="2147483818"/>
          </pc:sldLayoutMkLst>
        </pc:sldLayoutChg>
        <pc:sldLayoutChg chg="add del">
          <pc:chgData name="DERBAL Saïd" userId="60b9dec2-53bc-4377-a43b-399fe6105858" providerId="ADAL" clId="{31A76787-E945-4882-91C3-50FC8837FDAF}" dt="2024-01-18T08:13:37.392" v="7" actId="26606"/>
          <pc:sldLayoutMkLst>
            <pc:docMk/>
            <pc:sldMasterMk cId="1078482146" sldId="2147483825"/>
            <pc:sldLayoutMk cId="2966206407" sldId="2147483819"/>
          </pc:sldLayoutMkLst>
        </pc:sldLayoutChg>
        <pc:sldLayoutChg chg="add del">
          <pc:chgData name="DERBAL Saïd" userId="60b9dec2-53bc-4377-a43b-399fe6105858" providerId="ADAL" clId="{31A76787-E945-4882-91C3-50FC8837FDAF}" dt="2024-01-18T08:13:37.392" v="7" actId="26606"/>
          <pc:sldLayoutMkLst>
            <pc:docMk/>
            <pc:sldMasterMk cId="1078482146" sldId="2147483825"/>
            <pc:sldLayoutMk cId="3509669456" sldId="2147483820"/>
          </pc:sldLayoutMkLst>
        </pc:sldLayoutChg>
        <pc:sldLayoutChg chg="add del">
          <pc:chgData name="DERBAL Saïd" userId="60b9dec2-53bc-4377-a43b-399fe6105858" providerId="ADAL" clId="{31A76787-E945-4882-91C3-50FC8837FDAF}" dt="2024-01-18T08:13:37.392" v="7" actId="26606"/>
          <pc:sldLayoutMkLst>
            <pc:docMk/>
            <pc:sldMasterMk cId="1078482146" sldId="2147483825"/>
            <pc:sldLayoutMk cId="1106816782" sldId="2147483821"/>
          </pc:sldLayoutMkLst>
        </pc:sldLayoutChg>
        <pc:sldLayoutChg chg="add del">
          <pc:chgData name="DERBAL Saïd" userId="60b9dec2-53bc-4377-a43b-399fe6105858" providerId="ADAL" clId="{31A76787-E945-4882-91C3-50FC8837FDAF}" dt="2024-01-18T08:13:37.392" v="7" actId="26606"/>
          <pc:sldLayoutMkLst>
            <pc:docMk/>
            <pc:sldMasterMk cId="1078482146" sldId="2147483825"/>
            <pc:sldLayoutMk cId="2341645747" sldId="2147483822"/>
          </pc:sldLayoutMkLst>
        </pc:sldLayoutChg>
        <pc:sldLayoutChg chg="add del">
          <pc:chgData name="DERBAL Saïd" userId="60b9dec2-53bc-4377-a43b-399fe6105858" providerId="ADAL" clId="{31A76787-E945-4882-91C3-50FC8837FDAF}" dt="2024-01-18T08:13:37.392" v="7" actId="26606"/>
          <pc:sldLayoutMkLst>
            <pc:docMk/>
            <pc:sldMasterMk cId="1078482146" sldId="2147483825"/>
            <pc:sldLayoutMk cId="2408085307" sldId="2147483823"/>
          </pc:sldLayoutMkLst>
        </pc:sldLayoutChg>
        <pc:sldLayoutChg chg="add del">
          <pc:chgData name="DERBAL Saïd" userId="60b9dec2-53bc-4377-a43b-399fe6105858" providerId="ADAL" clId="{31A76787-E945-4882-91C3-50FC8837FDAF}" dt="2024-01-18T08:13:37.392" v="7" actId="26606"/>
          <pc:sldLayoutMkLst>
            <pc:docMk/>
            <pc:sldMasterMk cId="1078482146" sldId="2147483825"/>
            <pc:sldLayoutMk cId="1338458543" sldId="2147483824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13:32.048" v="5" actId="26606"/>
        <pc:sldMasterMkLst>
          <pc:docMk/>
          <pc:sldMasterMk cId="934301386" sldId="2147483864"/>
        </pc:sldMasterMkLst>
        <pc:sldLayoutChg chg="add del">
          <pc:chgData name="DERBAL Saïd" userId="60b9dec2-53bc-4377-a43b-399fe6105858" providerId="ADAL" clId="{31A76787-E945-4882-91C3-50FC8837FDAF}" dt="2024-01-18T08:13:32.048" v="5" actId="26606"/>
          <pc:sldLayoutMkLst>
            <pc:docMk/>
            <pc:sldMasterMk cId="934301386" sldId="2147483864"/>
            <pc:sldLayoutMk cId="1191893120" sldId="2147483853"/>
          </pc:sldLayoutMkLst>
        </pc:sldLayoutChg>
        <pc:sldLayoutChg chg="add del">
          <pc:chgData name="DERBAL Saïd" userId="60b9dec2-53bc-4377-a43b-399fe6105858" providerId="ADAL" clId="{31A76787-E945-4882-91C3-50FC8837FDAF}" dt="2024-01-18T08:13:32.048" v="5" actId="26606"/>
          <pc:sldLayoutMkLst>
            <pc:docMk/>
            <pc:sldMasterMk cId="934301386" sldId="2147483864"/>
            <pc:sldLayoutMk cId="1913979207" sldId="2147483854"/>
          </pc:sldLayoutMkLst>
        </pc:sldLayoutChg>
        <pc:sldLayoutChg chg="add del">
          <pc:chgData name="DERBAL Saïd" userId="60b9dec2-53bc-4377-a43b-399fe6105858" providerId="ADAL" clId="{31A76787-E945-4882-91C3-50FC8837FDAF}" dt="2024-01-18T08:13:32.048" v="5" actId="26606"/>
          <pc:sldLayoutMkLst>
            <pc:docMk/>
            <pc:sldMasterMk cId="934301386" sldId="2147483864"/>
            <pc:sldLayoutMk cId="3841214623" sldId="2147483855"/>
          </pc:sldLayoutMkLst>
        </pc:sldLayoutChg>
        <pc:sldLayoutChg chg="add del">
          <pc:chgData name="DERBAL Saïd" userId="60b9dec2-53bc-4377-a43b-399fe6105858" providerId="ADAL" clId="{31A76787-E945-4882-91C3-50FC8837FDAF}" dt="2024-01-18T08:13:32.048" v="5" actId="26606"/>
          <pc:sldLayoutMkLst>
            <pc:docMk/>
            <pc:sldMasterMk cId="934301386" sldId="2147483864"/>
            <pc:sldLayoutMk cId="318280918" sldId="2147483856"/>
          </pc:sldLayoutMkLst>
        </pc:sldLayoutChg>
        <pc:sldLayoutChg chg="add del">
          <pc:chgData name="DERBAL Saïd" userId="60b9dec2-53bc-4377-a43b-399fe6105858" providerId="ADAL" clId="{31A76787-E945-4882-91C3-50FC8837FDAF}" dt="2024-01-18T08:13:32.048" v="5" actId="26606"/>
          <pc:sldLayoutMkLst>
            <pc:docMk/>
            <pc:sldMasterMk cId="934301386" sldId="2147483864"/>
            <pc:sldLayoutMk cId="3664654930" sldId="2147483857"/>
          </pc:sldLayoutMkLst>
        </pc:sldLayoutChg>
        <pc:sldLayoutChg chg="add del">
          <pc:chgData name="DERBAL Saïd" userId="60b9dec2-53bc-4377-a43b-399fe6105858" providerId="ADAL" clId="{31A76787-E945-4882-91C3-50FC8837FDAF}" dt="2024-01-18T08:13:32.048" v="5" actId="26606"/>
          <pc:sldLayoutMkLst>
            <pc:docMk/>
            <pc:sldMasterMk cId="934301386" sldId="2147483864"/>
            <pc:sldLayoutMk cId="4224008882" sldId="2147483858"/>
          </pc:sldLayoutMkLst>
        </pc:sldLayoutChg>
        <pc:sldLayoutChg chg="add del">
          <pc:chgData name="DERBAL Saïd" userId="60b9dec2-53bc-4377-a43b-399fe6105858" providerId="ADAL" clId="{31A76787-E945-4882-91C3-50FC8837FDAF}" dt="2024-01-18T08:13:32.048" v="5" actId="26606"/>
          <pc:sldLayoutMkLst>
            <pc:docMk/>
            <pc:sldMasterMk cId="934301386" sldId="2147483864"/>
            <pc:sldLayoutMk cId="2601142229" sldId="2147483859"/>
          </pc:sldLayoutMkLst>
        </pc:sldLayoutChg>
        <pc:sldLayoutChg chg="add del">
          <pc:chgData name="DERBAL Saïd" userId="60b9dec2-53bc-4377-a43b-399fe6105858" providerId="ADAL" clId="{31A76787-E945-4882-91C3-50FC8837FDAF}" dt="2024-01-18T08:13:32.048" v="5" actId="26606"/>
          <pc:sldLayoutMkLst>
            <pc:docMk/>
            <pc:sldMasterMk cId="934301386" sldId="2147483864"/>
            <pc:sldLayoutMk cId="1140000150" sldId="2147483860"/>
          </pc:sldLayoutMkLst>
        </pc:sldLayoutChg>
        <pc:sldLayoutChg chg="add del">
          <pc:chgData name="DERBAL Saïd" userId="60b9dec2-53bc-4377-a43b-399fe6105858" providerId="ADAL" clId="{31A76787-E945-4882-91C3-50FC8837FDAF}" dt="2024-01-18T08:13:32.048" v="5" actId="26606"/>
          <pc:sldLayoutMkLst>
            <pc:docMk/>
            <pc:sldMasterMk cId="934301386" sldId="2147483864"/>
            <pc:sldLayoutMk cId="121632544" sldId="2147483861"/>
          </pc:sldLayoutMkLst>
        </pc:sldLayoutChg>
        <pc:sldLayoutChg chg="add del">
          <pc:chgData name="DERBAL Saïd" userId="60b9dec2-53bc-4377-a43b-399fe6105858" providerId="ADAL" clId="{31A76787-E945-4882-91C3-50FC8837FDAF}" dt="2024-01-18T08:13:32.048" v="5" actId="26606"/>
          <pc:sldLayoutMkLst>
            <pc:docMk/>
            <pc:sldMasterMk cId="934301386" sldId="2147483864"/>
            <pc:sldLayoutMk cId="1840793312" sldId="2147483862"/>
          </pc:sldLayoutMkLst>
        </pc:sldLayoutChg>
        <pc:sldLayoutChg chg="add del">
          <pc:chgData name="DERBAL Saïd" userId="60b9dec2-53bc-4377-a43b-399fe6105858" providerId="ADAL" clId="{31A76787-E945-4882-91C3-50FC8837FDAF}" dt="2024-01-18T08:13:32.048" v="5" actId="26606"/>
          <pc:sldLayoutMkLst>
            <pc:docMk/>
            <pc:sldMasterMk cId="934301386" sldId="2147483864"/>
            <pc:sldLayoutMk cId="2335137080" sldId="2147483863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13:28.331" v="3" actId="26606"/>
        <pc:sldMasterMkLst>
          <pc:docMk/>
          <pc:sldMasterMk cId="3352103653" sldId="2147483877"/>
        </pc:sldMasterMkLst>
        <pc:sldLayoutChg chg="add del">
          <pc:chgData name="DERBAL Saïd" userId="60b9dec2-53bc-4377-a43b-399fe6105858" providerId="ADAL" clId="{31A76787-E945-4882-91C3-50FC8837FDAF}" dt="2024-01-18T08:13:28.331" v="3" actId="26606"/>
          <pc:sldLayoutMkLst>
            <pc:docMk/>
            <pc:sldMasterMk cId="3352103653" sldId="2147483877"/>
            <pc:sldLayoutMk cId="426047096" sldId="2147483866"/>
          </pc:sldLayoutMkLst>
        </pc:sldLayoutChg>
        <pc:sldLayoutChg chg="add del">
          <pc:chgData name="DERBAL Saïd" userId="60b9dec2-53bc-4377-a43b-399fe6105858" providerId="ADAL" clId="{31A76787-E945-4882-91C3-50FC8837FDAF}" dt="2024-01-18T08:13:28.331" v="3" actId="26606"/>
          <pc:sldLayoutMkLst>
            <pc:docMk/>
            <pc:sldMasterMk cId="3352103653" sldId="2147483877"/>
            <pc:sldLayoutMk cId="3887993426" sldId="2147483867"/>
          </pc:sldLayoutMkLst>
        </pc:sldLayoutChg>
        <pc:sldLayoutChg chg="add del">
          <pc:chgData name="DERBAL Saïd" userId="60b9dec2-53bc-4377-a43b-399fe6105858" providerId="ADAL" clId="{31A76787-E945-4882-91C3-50FC8837FDAF}" dt="2024-01-18T08:13:28.331" v="3" actId="26606"/>
          <pc:sldLayoutMkLst>
            <pc:docMk/>
            <pc:sldMasterMk cId="3352103653" sldId="2147483877"/>
            <pc:sldLayoutMk cId="832620754" sldId="2147483868"/>
          </pc:sldLayoutMkLst>
        </pc:sldLayoutChg>
        <pc:sldLayoutChg chg="add del">
          <pc:chgData name="DERBAL Saïd" userId="60b9dec2-53bc-4377-a43b-399fe6105858" providerId="ADAL" clId="{31A76787-E945-4882-91C3-50FC8837FDAF}" dt="2024-01-18T08:13:28.331" v="3" actId="26606"/>
          <pc:sldLayoutMkLst>
            <pc:docMk/>
            <pc:sldMasterMk cId="3352103653" sldId="2147483877"/>
            <pc:sldLayoutMk cId="2588065273" sldId="2147483869"/>
          </pc:sldLayoutMkLst>
        </pc:sldLayoutChg>
        <pc:sldLayoutChg chg="add del">
          <pc:chgData name="DERBAL Saïd" userId="60b9dec2-53bc-4377-a43b-399fe6105858" providerId="ADAL" clId="{31A76787-E945-4882-91C3-50FC8837FDAF}" dt="2024-01-18T08:13:28.331" v="3" actId="26606"/>
          <pc:sldLayoutMkLst>
            <pc:docMk/>
            <pc:sldMasterMk cId="3352103653" sldId="2147483877"/>
            <pc:sldLayoutMk cId="2312617388" sldId="2147483870"/>
          </pc:sldLayoutMkLst>
        </pc:sldLayoutChg>
        <pc:sldLayoutChg chg="add del">
          <pc:chgData name="DERBAL Saïd" userId="60b9dec2-53bc-4377-a43b-399fe6105858" providerId="ADAL" clId="{31A76787-E945-4882-91C3-50FC8837FDAF}" dt="2024-01-18T08:13:28.331" v="3" actId="26606"/>
          <pc:sldLayoutMkLst>
            <pc:docMk/>
            <pc:sldMasterMk cId="3352103653" sldId="2147483877"/>
            <pc:sldLayoutMk cId="2256178502" sldId="2147483871"/>
          </pc:sldLayoutMkLst>
        </pc:sldLayoutChg>
        <pc:sldLayoutChg chg="add del">
          <pc:chgData name="DERBAL Saïd" userId="60b9dec2-53bc-4377-a43b-399fe6105858" providerId="ADAL" clId="{31A76787-E945-4882-91C3-50FC8837FDAF}" dt="2024-01-18T08:13:28.331" v="3" actId="26606"/>
          <pc:sldLayoutMkLst>
            <pc:docMk/>
            <pc:sldMasterMk cId="3352103653" sldId="2147483877"/>
            <pc:sldLayoutMk cId="1183599930" sldId="2147483872"/>
          </pc:sldLayoutMkLst>
        </pc:sldLayoutChg>
        <pc:sldLayoutChg chg="add del">
          <pc:chgData name="DERBAL Saïd" userId="60b9dec2-53bc-4377-a43b-399fe6105858" providerId="ADAL" clId="{31A76787-E945-4882-91C3-50FC8837FDAF}" dt="2024-01-18T08:13:28.331" v="3" actId="26606"/>
          <pc:sldLayoutMkLst>
            <pc:docMk/>
            <pc:sldMasterMk cId="3352103653" sldId="2147483877"/>
            <pc:sldLayoutMk cId="203014650" sldId="2147483873"/>
          </pc:sldLayoutMkLst>
        </pc:sldLayoutChg>
        <pc:sldLayoutChg chg="add del">
          <pc:chgData name="DERBAL Saïd" userId="60b9dec2-53bc-4377-a43b-399fe6105858" providerId="ADAL" clId="{31A76787-E945-4882-91C3-50FC8837FDAF}" dt="2024-01-18T08:13:28.331" v="3" actId="26606"/>
          <pc:sldLayoutMkLst>
            <pc:docMk/>
            <pc:sldMasterMk cId="3352103653" sldId="2147483877"/>
            <pc:sldLayoutMk cId="3266398400" sldId="2147483874"/>
          </pc:sldLayoutMkLst>
        </pc:sldLayoutChg>
        <pc:sldLayoutChg chg="add del">
          <pc:chgData name="DERBAL Saïd" userId="60b9dec2-53bc-4377-a43b-399fe6105858" providerId="ADAL" clId="{31A76787-E945-4882-91C3-50FC8837FDAF}" dt="2024-01-18T08:13:28.331" v="3" actId="26606"/>
          <pc:sldLayoutMkLst>
            <pc:docMk/>
            <pc:sldMasterMk cId="3352103653" sldId="2147483877"/>
            <pc:sldLayoutMk cId="3204488827" sldId="2147483875"/>
          </pc:sldLayoutMkLst>
        </pc:sldLayoutChg>
        <pc:sldLayoutChg chg="add del">
          <pc:chgData name="DERBAL Saïd" userId="60b9dec2-53bc-4377-a43b-399fe6105858" providerId="ADAL" clId="{31A76787-E945-4882-91C3-50FC8837FDAF}" dt="2024-01-18T08:13:28.331" v="3" actId="26606"/>
          <pc:sldLayoutMkLst>
            <pc:docMk/>
            <pc:sldMasterMk cId="3352103653" sldId="2147483877"/>
            <pc:sldLayoutMk cId="1334832416" sldId="2147483876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17:02.933" v="15" actId="26606"/>
        <pc:sldMasterMkLst>
          <pc:docMk/>
          <pc:sldMasterMk cId="2474270577" sldId="2147483878"/>
        </pc:sldMasterMkLst>
        <pc:sldLayoutChg chg="add del">
          <pc:chgData name="DERBAL Saïd" userId="60b9dec2-53bc-4377-a43b-399fe6105858" providerId="ADAL" clId="{31A76787-E945-4882-91C3-50FC8837FDAF}" dt="2024-01-18T08:17:02.933" v="15" actId="26606"/>
          <pc:sldLayoutMkLst>
            <pc:docMk/>
            <pc:sldMasterMk cId="2474270577" sldId="2147483878"/>
            <pc:sldLayoutMk cId="2081105920" sldId="2147483867"/>
          </pc:sldLayoutMkLst>
        </pc:sldLayoutChg>
        <pc:sldLayoutChg chg="add del">
          <pc:chgData name="DERBAL Saïd" userId="60b9dec2-53bc-4377-a43b-399fe6105858" providerId="ADAL" clId="{31A76787-E945-4882-91C3-50FC8837FDAF}" dt="2024-01-18T08:17:02.933" v="15" actId="26606"/>
          <pc:sldLayoutMkLst>
            <pc:docMk/>
            <pc:sldMasterMk cId="2474270577" sldId="2147483878"/>
            <pc:sldLayoutMk cId="754505084" sldId="2147483868"/>
          </pc:sldLayoutMkLst>
        </pc:sldLayoutChg>
        <pc:sldLayoutChg chg="add del">
          <pc:chgData name="DERBAL Saïd" userId="60b9dec2-53bc-4377-a43b-399fe6105858" providerId="ADAL" clId="{31A76787-E945-4882-91C3-50FC8837FDAF}" dt="2024-01-18T08:17:02.933" v="15" actId="26606"/>
          <pc:sldLayoutMkLst>
            <pc:docMk/>
            <pc:sldMasterMk cId="2474270577" sldId="2147483878"/>
            <pc:sldLayoutMk cId="1737935904" sldId="2147483869"/>
          </pc:sldLayoutMkLst>
        </pc:sldLayoutChg>
        <pc:sldLayoutChg chg="add del">
          <pc:chgData name="DERBAL Saïd" userId="60b9dec2-53bc-4377-a43b-399fe6105858" providerId="ADAL" clId="{31A76787-E945-4882-91C3-50FC8837FDAF}" dt="2024-01-18T08:17:02.933" v="15" actId="26606"/>
          <pc:sldLayoutMkLst>
            <pc:docMk/>
            <pc:sldMasterMk cId="2474270577" sldId="2147483878"/>
            <pc:sldLayoutMk cId="3728860852" sldId="2147483870"/>
          </pc:sldLayoutMkLst>
        </pc:sldLayoutChg>
        <pc:sldLayoutChg chg="add del">
          <pc:chgData name="DERBAL Saïd" userId="60b9dec2-53bc-4377-a43b-399fe6105858" providerId="ADAL" clId="{31A76787-E945-4882-91C3-50FC8837FDAF}" dt="2024-01-18T08:17:02.933" v="15" actId="26606"/>
          <pc:sldLayoutMkLst>
            <pc:docMk/>
            <pc:sldMasterMk cId="2474270577" sldId="2147483878"/>
            <pc:sldLayoutMk cId="3030380968" sldId="2147483871"/>
          </pc:sldLayoutMkLst>
        </pc:sldLayoutChg>
        <pc:sldLayoutChg chg="add del">
          <pc:chgData name="DERBAL Saïd" userId="60b9dec2-53bc-4377-a43b-399fe6105858" providerId="ADAL" clId="{31A76787-E945-4882-91C3-50FC8837FDAF}" dt="2024-01-18T08:17:02.933" v="15" actId="26606"/>
          <pc:sldLayoutMkLst>
            <pc:docMk/>
            <pc:sldMasterMk cId="2474270577" sldId="2147483878"/>
            <pc:sldLayoutMk cId="2834190094" sldId="2147483872"/>
          </pc:sldLayoutMkLst>
        </pc:sldLayoutChg>
        <pc:sldLayoutChg chg="add del">
          <pc:chgData name="DERBAL Saïd" userId="60b9dec2-53bc-4377-a43b-399fe6105858" providerId="ADAL" clId="{31A76787-E945-4882-91C3-50FC8837FDAF}" dt="2024-01-18T08:17:02.933" v="15" actId="26606"/>
          <pc:sldLayoutMkLst>
            <pc:docMk/>
            <pc:sldMasterMk cId="2474270577" sldId="2147483878"/>
            <pc:sldLayoutMk cId="2510595442" sldId="2147483873"/>
          </pc:sldLayoutMkLst>
        </pc:sldLayoutChg>
        <pc:sldLayoutChg chg="add del">
          <pc:chgData name="DERBAL Saïd" userId="60b9dec2-53bc-4377-a43b-399fe6105858" providerId="ADAL" clId="{31A76787-E945-4882-91C3-50FC8837FDAF}" dt="2024-01-18T08:17:02.933" v="15" actId="26606"/>
          <pc:sldLayoutMkLst>
            <pc:docMk/>
            <pc:sldMasterMk cId="2474270577" sldId="2147483878"/>
            <pc:sldLayoutMk cId="2758391752" sldId="2147483874"/>
          </pc:sldLayoutMkLst>
        </pc:sldLayoutChg>
        <pc:sldLayoutChg chg="add del">
          <pc:chgData name="DERBAL Saïd" userId="60b9dec2-53bc-4377-a43b-399fe6105858" providerId="ADAL" clId="{31A76787-E945-4882-91C3-50FC8837FDAF}" dt="2024-01-18T08:17:02.933" v="15" actId="26606"/>
          <pc:sldLayoutMkLst>
            <pc:docMk/>
            <pc:sldMasterMk cId="2474270577" sldId="2147483878"/>
            <pc:sldLayoutMk cId="1325126125" sldId="2147483875"/>
          </pc:sldLayoutMkLst>
        </pc:sldLayoutChg>
        <pc:sldLayoutChg chg="add del">
          <pc:chgData name="DERBAL Saïd" userId="60b9dec2-53bc-4377-a43b-399fe6105858" providerId="ADAL" clId="{31A76787-E945-4882-91C3-50FC8837FDAF}" dt="2024-01-18T08:17:02.933" v="15" actId="26606"/>
          <pc:sldLayoutMkLst>
            <pc:docMk/>
            <pc:sldMasterMk cId="2474270577" sldId="2147483878"/>
            <pc:sldLayoutMk cId="2473839556" sldId="2147483876"/>
          </pc:sldLayoutMkLst>
        </pc:sldLayoutChg>
        <pc:sldLayoutChg chg="add del">
          <pc:chgData name="DERBAL Saïd" userId="60b9dec2-53bc-4377-a43b-399fe6105858" providerId="ADAL" clId="{31A76787-E945-4882-91C3-50FC8837FDAF}" dt="2024-01-18T08:17:02.933" v="15" actId="26606"/>
          <pc:sldLayoutMkLst>
            <pc:docMk/>
            <pc:sldMasterMk cId="2474270577" sldId="2147483878"/>
            <pc:sldLayoutMk cId="1010794002" sldId="2147483877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17:02.893" v="14" actId="26606"/>
        <pc:sldMasterMkLst>
          <pc:docMk/>
          <pc:sldMasterMk cId="547181097" sldId="2147483960"/>
        </pc:sldMasterMkLst>
        <pc:sldLayoutChg chg="add del">
          <pc:chgData name="DERBAL Saïd" userId="60b9dec2-53bc-4377-a43b-399fe6105858" providerId="ADAL" clId="{31A76787-E945-4882-91C3-50FC8837FDAF}" dt="2024-01-18T08:17:02.893" v="14" actId="26606"/>
          <pc:sldLayoutMkLst>
            <pc:docMk/>
            <pc:sldMasterMk cId="547181097" sldId="2147483960"/>
            <pc:sldLayoutMk cId="2828678878" sldId="2147483943"/>
          </pc:sldLayoutMkLst>
        </pc:sldLayoutChg>
        <pc:sldLayoutChg chg="add del">
          <pc:chgData name="DERBAL Saïd" userId="60b9dec2-53bc-4377-a43b-399fe6105858" providerId="ADAL" clId="{31A76787-E945-4882-91C3-50FC8837FDAF}" dt="2024-01-18T08:17:02.893" v="14" actId="26606"/>
          <pc:sldLayoutMkLst>
            <pc:docMk/>
            <pc:sldMasterMk cId="547181097" sldId="2147483960"/>
            <pc:sldLayoutMk cId="4165220796" sldId="2147483944"/>
          </pc:sldLayoutMkLst>
        </pc:sldLayoutChg>
        <pc:sldLayoutChg chg="add del">
          <pc:chgData name="DERBAL Saïd" userId="60b9dec2-53bc-4377-a43b-399fe6105858" providerId="ADAL" clId="{31A76787-E945-4882-91C3-50FC8837FDAF}" dt="2024-01-18T08:17:02.893" v="14" actId="26606"/>
          <pc:sldLayoutMkLst>
            <pc:docMk/>
            <pc:sldMasterMk cId="547181097" sldId="2147483960"/>
            <pc:sldLayoutMk cId="4268200367" sldId="2147483945"/>
          </pc:sldLayoutMkLst>
        </pc:sldLayoutChg>
        <pc:sldLayoutChg chg="add del">
          <pc:chgData name="DERBAL Saïd" userId="60b9dec2-53bc-4377-a43b-399fe6105858" providerId="ADAL" clId="{31A76787-E945-4882-91C3-50FC8837FDAF}" dt="2024-01-18T08:17:02.893" v="14" actId="26606"/>
          <pc:sldLayoutMkLst>
            <pc:docMk/>
            <pc:sldMasterMk cId="547181097" sldId="2147483960"/>
            <pc:sldLayoutMk cId="2215759868" sldId="2147483946"/>
          </pc:sldLayoutMkLst>
        </pc:sldLayoutChg>
        <pc:sldLayoutChg chg="add del">
          <pc:chgData name="DERBAL Saïd" userId="60b9dec2-53bc-4377-a43b-399fe6105858" providerId="ADAL" clId="{31A76787-E945-4882-91C3-50FC8837FDAF}" dt="2024-01-18T08:17:02.893" v="14" actId="26606"/>
          <pc:sldLayoutMkLst>
            <pc:docMk/>
            <pc:sldMasterMk cId="547181097" sldId="2147483960"/>
            <pc:sldLayoutMk cId="2806960264" sldId="2147483947"/>
          </pc:sldLayoutMkLst>
        </pc:sldLayoutChg>
        <pc:sldLayoutChg chg="add del">
          <pc:chgData name="DERBAL Saïd" userId="60b9dec2-53bc-4377-a43b-399fe6105858" providerId="ADAL" clId="{31A76787-E945-4882-91C3-50FC8837FDAF}" dt="2024-01-18T08:17:02.893" v="14" actId="26606"/>
          <pc:sldLayoutMkLst>
            <pc:docMk/>
            <pc:sldMasterMk cId="547181097" sldId="2147483960"/>
            <pc:sldLayoutMk cId="2757558299" sldId="2147483948"/>
          </pc:sldLayoutMkLst>
        </pc:sldLayoutChg>
        <pc:sldLayoutChg chg="add del">
          <pc:chgData name="DERBAL Saïd" userId="60b9dec2-53bc-4377-a43b-399fe6105858" providerId="ADAL" clId="{31A76787-E945-4882-91C3-50FC8837FDAF}" dt="2024-01-18T08:17:02.893" v="14" actId="26606"/>
          <pc:sldLayoutMkLst>
            <pc:docMk/>
            <pc:sldMasterMk cId="547181097" sldId="2147483960"/>
            <pc:sldLayoutMk cId="436147495" sldId="2147483949"/>
          </pc:sldLayoutMkLst>
        </pc:sldLayoutChg>
        <pc:sldLayoutChg chg="add del">
          <pc:chgData name="DERBAL Saïd" userId="60b9dec2-53bc-4377-a43b-399fe6105858" providerId="ADAL" clId="{31A76787-E945-4882-91C3-50FC8837FDAF}" dt="2024-01-18T08:17:02.893" v="14" actId="26606"/>
          <pc:sldLayoutMkLst>
            <pc:docMk/>
            <pc:sldMasterMk cId="547181097" sldId="2147483960"/>
            <pc:sldLayoutMk cId="2102624555" sldId="2147483950"/>
          </pc:sldLayoutMkLst>
        </pc:sldLayoutChg>
        <pc:sldLayoutChg chg="add del">
          <pc:chgData name="DERBAL Saïd" userId="60b9dec2-53bc-4377-a43b-399fe6105858" providerId="ADAL" clId="{31A76787-E945-4882-91C3-50FC8837FDAF}" dt="2024-01-18T08:17:02.893" v="14" actId="26606"/>
          <pc:sldLayoutMkLst>
            <pc:docMk/>
            <pc:sldMasterMk cId="547181097" sldId="2147483960"/>
            <pc:sldLayoutMk cId="1861709183" sldId="2147483951"/>
          </pc:sldLayoutMkLst>
        </pc:sldLayoutChg>
        <pc:sldLayoutChg chg="add del">
          <pc:chgData name="DERBAL Saïd" userId="60b9dec2-53bc-4377-a43b-399fe6105858" providerId="ADAL" clId="{31A76787-E945-4882-91C3-50FC8837FDAF}" dt="2024-01-18T08:17:02.893" v="14" actId="26606"/>
          <pc:sldLayoutMkLst>
            <pc:docMk/>
            <pc:sldMasterMk cId="547181097" sldId="2147483960"/>
            <pc:sldLayoutMk cId="983445010" sldId="2147483952"/>
          </pc:sldLayoutMkLst>
        </pc:sldLayoutChg>
        <pc:sldLayoutChg chg="add del">
          <pc:chgData name="DERBAL Saïd" userId="60b9dec2-53bc-4377-a43b-399fe6105858" providerId="ADAL" clId="{31A76787-E945-4882-91C3-50FC8837FDAF}" dt="2024-01-18T08:17:02.893" v="14" actId="26606"/>
          <pc:sldLayoutMkLst>
            <pc:docMk/>
            <pc:sldMasterMk cId="547181097" sldId="2147483960"/>
            <pc:sldLayoutMk cId="3461230367" sldId="2147483953"/>
          </pc:sldLayoutMkLst>
        </pc:sldLayoutChg>
        <pc:sldLayoutChg chg="add del">
          <pc:chgData name="DERBAL Saïd" userId="60b9dec2-53bc-4377-a43b-399fe6105858" providerId="ADAL" clId="{31A76787-E945-4882-91C3-50FC8837FDAF}" dt="2024-01-18T08:17:02.893" v="14" actId="26606"/>
          <pc:sldLayoutMkLst>
            <pc:docMk/>
            <pc:sldMasterMk cId="547181097" sldId="2147483960"/>
            <pc:sldLayoutMk cId="3081657645" sldId="2147483954"/>
          </pc:sldLayoutMkLst>
        </pc:sldLayoutChg>
        <pc:sldLayoutChg chg="add del">
          <pc:chgData name="DERBAL Saïd" userId="60b9dec2-53bc-4377-a43b-399fe6105858" providerId="ADAL" clId="{31A76787-E945-4882-91C3-50FC8837FDAF}" dt="2024-01-18T08:17:02.893" v="14" actId="26606"/>
          <pc:sldLayoutMkLst>
            <pc:docMk/>
            <pc:sldMasterMk cId="547181097" sldId="2147483960"/>
            <pc:sldLayoutMk cId="1028890089" sldId="2147483955"/>
          </pc:sldLayoutMkLst>
        </pc:sldLayoutChg>
        <pc:sldLayoutChg chg="add del">
          <pc:chgData name="DERBAL Saïd" userId="60b9dec2-53bc-4377-a43b-399fe6105858" providerId="ADAL" clId="{31A76787-E945-4882-91C3-50FC8837FDAF}" dt="2024-01-18T08:17:02.893" v="14" actId="26606"/>
          <pc:sldLayoutMkLst>
            <pc:docMk/>
            <pc:sldMasterMk cId="547181097" sldId="2147483960"/>
            <pc:sldLayoutMk cId="1234653570" sldId="2147483956"/>
          </pc:sldLayoutMkLst>
        </pc:sldLayoutChg>
        <pc:sldLayoutChg chg="add del">
          <pc:chgData name="DERBAL Saïd" userId="60b9dec2-53bc-4377-a43b-399fe6105858" providerId="ADAL" clId="{31A76787-E945-4882-91C3-50FC8837FDAF}" dt="2024-01-18T08:17:02.893" v="14" actId="26606"/>
          <pc:sldLayoutMkLst>
            <pc:docMk/>
            <pc:sldMasterMk cId="547181097" sldId="2147483960"/>
            <pc:sldLayoutMk cId="4219816339" sldId="2147483957"/>
          </pc:sldLayoutMkLst>
        </pc:sldLayoutChg>
        <pc:sldLayoutChg chg="add del">
          <pc:chgData name="DERBAL Saïd" userId="60b9dec2-53bc-4377-a43b-399fe6105858" providerId="ADAL" clId="{31A76787-E945-4882-91C3-50FC8837FDAF}" dt="2024-01-18T08:17:02.893" v="14" actId="26606"/>
          <pc:sldLayoutMkLst>
            <pc:docMk/>
            <pc:sldMasterMk cId="547181097" sldId="2147483960"/>
            <pc:sldLayoutMk cId="4228426987" sldId="2147483958"/>
          </pc:sldLayoutMkLst>
        </pc:sldLayoutChg>
        <pc:sldLayoutChg chg="add del">
          <pc:chgData name="DERBAL Saïd" userId="60b9dec2-53bc-4377-a43b-399fe6105858" providerId="ADAL" clId="{31A76787-E945-4882-91C3-50FC8837FDAF}" dt="2024-01-18T08:17:02.893" v="14" actId="26606"/>
          <pc:sldLayoutMkLst>
            <pc:docMk/>
            <pc:sldMasterMk cId="547181097" sldId="2147483960"/>
            <pc:sldLayoutMk cId="1462065222" sldId="2147483959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20:12.048" v="42" actId="26606"/>
        <pc:sldMasterMkLst>
          <pc:docMk/>
          <pc:sldMasterMk cId="1960961623" sldId="2147483973"/>
        </pc:sldMasterMkLst>
        <pc:sldLayoutChg chg="add del">
          <pc:chgData name="DERBAL Saïd" userId="60b9dec2-53bc-4377-a43b-399fe6105858" providerId="ADAL" clId="{31A76787-E945-4882-91C3-50FC8837FDAF}" dt="2024-01-18T08:20:12.048" v="42" actId="26606"/>
          <pc:sldLayoutMkLst>
            <pc:docMk/>
            <pc:sldMasterMk cId="1960961623" sldId="2147483973"/>
            <pc:sldLayoutMk cId="572298405" sldId="2147483962"/>
          </pc:sldLayoutMkLst>
        </pc:sldLayoutChg>
        <pc:sldLayoutChg chg="add del">
          <pc:chgData name="DERBAL Saïd" userId="60b9dec2-53bc-4377-a43b-399fe6105858" providerId="ADAL" clId="{31A76787-E945-4882-91C3-50FC8837FDAF}" dt="2024-01-18T08:20:12.048" v="42" actId="26606"/>
          <pc:sldLayoutMkLst>
            <pc:docMk/>
            <pc:sldMasterMk cId="1960961623" sldId="2147483973"/>
            <pc:sldLayoutMk cId="30559672" sldId="2147483963"/>
          </pc:sldLayoutMkLst>
        </pc:sldLayoutChg>
        <pc:sldLayoutChg chg="add del">
          <pc:chgData name="DERBAL Saïd" userId="60b9dec2-53bc-4377-a43b-399fe6105858" providerId="ADAL" clId="{31A76787-E945-4882-91C3-50FC8837FDAF}" dt="2024-01-18T08:20:12.048" v="42" actId="26606"/>
          <pc:sldLayoutMkLst>
            <pc:docMk/>
            <pc:sldMasterMk cId="1960961623" sldId="2147483973"/>
            <pc:sldLayoutMk cId="45067378" sldId="2147483964"/>
          </pc:sldLayoutMkLst>
        </pc:sldLayoutChg>
        <pc:sldLayoutChg chg="add del">
          <pc:chgData name="DERBAL Saïd" userId="60b9dec2-53bc-4377-a43b-399fe6105858" providerId="ADAL" clId="{31A76787-E945-4882-91C3-50FC8837FDAF}" dt="2024-01-18T08:20:12.048" v="42" actId="26606"/>
          <pc:sldLayoutMkLst>
            <pc:docMk/>
            <pc:sldMasterMk cId="1960961623" sldId="2147483973"/>
            <pc:sldLayoutMk cId="2776715918" sldId="2147483965"/>
          </pc:sldLayoutMkLst>
        </pc:sldLayoutChg>
        <pc:sldLayoutChg chg="add del">
          <pc:chgData name="DERBAL Saïd" userId="60b9dec2-53bc-4377-a43b-399fe6105858" providerId="ADAL" clId="{31A76787-E945-4882-91C3-50FC8837FDAF}" dt="2024-01-18T08:20:12.048" v="42" actId="26606"/>
          <pc:sldLayoutMkLst>
            <pc:docMk/>
            <pc:sldMasterMk cId="1960961623" sldId="2147483973"/>
            <pc:sldLayoutMk cId="2259286666" sldId="2147483966"/>
          </pc:sldLayoutMkLst>
        </pc:sldLayoutChg>
        <pc:sldLayoutChg chg="add del">
          <pc:chgData name="DERBAL Saïd" userId="60b9dec2-53bc-4377-a43b-399fe6105858" providerId="ADAL" clId="{31A76787-E945-4882-91C3-50FC8837FDAF}" dt="2024-01-18T08:20:12.048" v="42" actId="26606"/>
          <pc:sldLayoutMkLst>
            <pc:docMk/>
            <pc:sldMasterMk cId="1960961623" sldId="2147483973"/>
            <pc:sldLayoutMk cId="4030022787" sldId="2147483967"/>
          </pc:sldLayoutMkLst>
        </pc:sldLayoutChg>
        <pc:sldLayoutChg chg="add del">
          <pc:chgData name="DERBAL Saïd" userId="60b9dec2-53bc-4377-a43b-399fe6105858" providerId="ADAL" clId="{31A76787-E945-4882-91C3-50FC8837FDAF}" dt="2024-01-18T08:20:12.048" v="42" actId="26606"/>
          <pc:sldLayoutMkLst>
            <pc:docMk/>
            <pc:sldMasterMk cId="1960961623" sldId="2147483973"/>
            <pc:sldLayoutMk cId="413266081" sldId="2147483968"/>
          </pc:sldLayoutMkLst>
        </pc:sldLayoutChg>
        <pc:sldLayoutChg chg="add del">
          <pc:chgData name="DERBAL Saïd" userId="60b9dec2-53bc-4377-a43b-399fe6105858" providerId="ADAL" clId="{31A76787-E945-4882-91C3-50FC8837FDAF}" dt="2024-01-18T08:20:12.048" v="42" actId="26606"/>
          <pc:sldLayoutMkLst>
            <pc:docMk/>
            <pc:sldMasterMk cId="1960961623" sldId="2147483973"/>
            <pc:sldLayoutMk cId="3285872398" sldId="2147483969"/>
          </pc:sldLayoutMkLst>
        </pc:sldLayoutChg>
        <pc:sldLayoutChg chg="add del">
          <pc:chgData name="DERBAL Saïd" userId="60b9dec2-53bc-4377-a43b-399fe6105858" providerId="ADAL" clId="{31A76787-E945-4882-91C3-50FC8837FDAF}" dt="2024-01-18T08:20:12.048" v="42" actId="26606"/>
          <pc:sldLayoutMkLst>
            <pc:docMk/>
            <pc:sldMasterMk cId="1960961623" sldId="2147483973"/>
            <pc:sldLayoutMk cId="501381257" sldId="2147483970"/>
          </pc:sldLayoutMkLst>
        </pc:sldLayoutChg>
        <pc:sldLayoutChg chg="add del">
          <pc:chgData name="DERBAL Saïd" userId="60b9dec2-53bc-4377-a43b-399fe6105858" providerId="ADAL" clId="{31A76787-E945-4882-91C3-50FC8837FDAF}" dt="2024-01-18T08:20:12.048" v="42" actId="26606"/>
          <pc:sldLayoutMkLst>
            <pc:docMk/>
            <pc:sldMasterMk cId="1960961623" sldId="2147483973"/>
            <pc:sldLayoutMk cId="3548248656" sldId="2147483971"/>
          </pc:sldLayoutMkLst>
        </pc:sldLayoutChg>
        <pc:sldLayoutChg chg="add del">
          <pc:chgData name="DERBAL Saïd" userId="60b9dec2-53bc-4377-a43b-399fe6105858" providerId="ADAL" clId="{31A76787-E945-4882-91C3-50FC8837FDAF}" dt="2024-01-18T08:20:12.048" v="42" actId="26606"/>
          <pc:sldLayoutMkLst>
            <pc:docMk/>
            <pc:sldMasterMk cId="1960961623" sldId="2147483973"/>
            <pc:sldLayoutMk cId="2984935097" sldId="2147483972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19:32.636" v="27" actId="26606"/>
        <pc:sldMasterMkLst>
          <pc:docMk/>
          <pc:sldMasterMk cId="346270287" sldId="2147483974"/>
        </pc:sldMasterMkLst>
        <pc:sldLayoutChg chg="add del">
          <pc:chgData name="DERBAL Saïd" userId="60b9dec2-53bc-4377-a43b-399fe6105858" providerId="ADAL" clId="{31A76787-E945-4882-91C3-50FC8837FDAF}" dt="2024-01-18T08:19:32.636" v="27" actId="26606"/>
          <pc:sldLayoutMkLst>
            <pc:docMk/>
            <pc:sldMasterMk cId="346270287" sldId="2147483974"/>
            <pc:sldLayoutMk cId="530775429" sldId="2147483975"/>
          </pc:sldLayoutMkLst>
        </pc:sldLayoutChg>
        <pc:sldLayoutChg chg="add del">
          <pc:chgData name="DERBAL Saïd" userId="60b9dec2-53bc-4377-a43b-399fe6105858" providerId="ADAL" clId="{31A76787-E945-4882-91C3-50FC8837FDAF}" dt="2024-01-18T08:19:32.636" v="27" actId="26606"/>
          <pc:sldLayoutMkLst>
            <pc:docMk/>
            <pc:sldMasterMk cId="346270287" sldId="2147483974"/>
            <pc:sldLayoutMk cId="1466556406" sldId="2147483976"/>
          </pc:sldLayoutMkLst>
        </pc:sldLayoutChg>
        <pc:sldLayoutChg chg="add del">
          <pc:chgData name="DERBAL Saïd" userId="60b9dec2-53bc-4377-a43b-399fe6105858" providerId="ADAL" clId="{31A76787-E945-4882-91C3-50FC8837FDAF}" dt="2024-01-18T08:19:32.636" v="27" actId="26606"/>
          <pc:sldLayoutMkLst>
            <pc:docMk/>
            <pc:sldMasterMk cId="346270287" sldId="2147483974"/>
            <pc:sldLayoutMk cId="954114568" sldId="2147483977"/>
          </pc:sldLayoutMkLst>
        </pc:sldLayoutChg>
        <pc:sldLayoutChg chg="add del">
          <pc:chgData name="DERBAL Saïd" userId="60b9dec2-53bc-4377-a43b-399fe6105858" providerId="ADAL" clId="{31A76787-E945-4882-91C3-50FC8837FDAF}" dt="2024-01-18T08:19:32.636" v="27" actId="26606"/>
          <pc:sldLayoutMkLst>
            <pc:docMk/>
            <pc:sldMasterMk cId="346270287" sldId="2147483974"/>
            <pc:sldLayoutMk cId="2686476321" sldId="2147483978"/>
          </pc:sldLayoutMkLst>
        </pc:sldLayoutChg>
        <pc:sldLayoutChg chg="add del">
          <pc:chgData name="DERBAL Saïd" userId="60b9dec2-53bc-4377-a43b-399fe6105858" providerId="ADAL" clId="{31A76787-E945-4882-91C3-50FC8837FDAF}" dt="2024-01-18T08:19:32.636" v="27" actId="26606"/>
          <pc:sldLayoutMkLst>
            <pc:docMk/>
            <pc:sldMasterMk cId="346270287" sldId="2147483974"/>
            <pc:sldLayoutMk cId="1569403078" sldId="2147483979"/>
          </pc:sldLayoutMkLst>
        </pc:sldLayoutChg>
        <pc:sldLayoutChg chg="add del">
          <pc:chgData name="DERBAL Saïd" userId="60b9dec2-53bc-4377-a43b-399fe6105858" providerId="ADAL" clId="{31A76787-E945-4882-91C3-50FC8837FDAF}" dt="2024-01-18T08:19:32.636" v="27" actId="26606"/>
          <pc:sldLayoutMkLst>
            <pc:docMk/>
            <pc:sldMasterMk cId="346270287" sldId="2147483974"/>
            <pc:sldLayoutMk cId="3128751633" sldId="2147483980"/>
          </pc:sldLayoutMkLst>
        </pc:sldLayoutChg>
        <pc:sldLayoutChg chg="add del">
          <pc:chgData name="DERBAL Saïd" userId="60b9dec2-53bc-4377-a43b-399fe6105858" providerId="ADAL" clId="{31A76787-E945-4882-91C3-50FC8837FDAF}" dt="2024-01-18T08:19:32.636" v="27" actId="26606"/>
          <pc:sldLayoutMkLst>
            <pc:docMk/>
            <pc:sldMasterMk cId="346270287" sldId="2147483974"/>
            <pc:sldLayoutMk cId="754478820" sldId="2147483981"/>
          </pc:sldLayoutMkLst>
        </pc:sldLayoutChg>
        <pc:sldLayoutChg chg="add del">
          <pc:chgData name="DERBAL Saïd" userId="60b9dec2-53bc-4377-a43b-399fe6105858" providerId="ADAL" clId="{31A76787-E945-4882-91C3-50FC8837FDAF}" dt="2024-01-18T08:19:32.636" v="27" actId="26606"/>
          <pc:sldLayoutMkLst>
            <pc:docMk/>
            <pc:sldMasterMk cId="346270287" sldId="2147483974"/>
            <pc:sldLayoutMk cId="934452559" sldId="2147483982"/>
          </pc:sldLayoutMkLst>
        </pc:sldLayoutChg>
        <pc:sldLayoutChg chg="add del">
          <pc:chgData name="DERBAL Saïd" userId="60b9dec2-53bc-4377-a43b-399fe6105858" providerId="ADAL" clId="{31A76787-E945-4882-91C3-50FC8837FDAF}" dt="2024-01-18T08:19:32.636" v="27" actId="26606"/>
          <pc:sldLayoutMkLst>
            <pc:docMk/>
            <pc:sldMasterMk cId="346270287" sldId="2147483974"/>
            <pc:sldLayoutMk cId="2601841488" sldId="2147483983"/>
          </pc:sldLayoutMkLst>
        </pc:sldLayoutChg>
        <pc:sldLayoutChg chg="add del">
          <pc:chgData name="DERBAL Saïd" userId="60b9dec2-53bc-4377-a43b-399fe6105858" providerId="ADAL" clId="{31A76787-E945-4882-91C3-50FC8837FDAF}" dt="2024-01-18T08:19:32.636" v="27" actId="26606"/>
          <pc:sldLayoutMkLst>
            <pc:docMk/>
            <pc:sldMasterMk cId="346270287" sldId="2147483974"/>
            <pc:sldLayoutMk cId="259137965" sldId="2147483984"/>
          </pc:sldLayoutMkLst>
        </pc:sldLayoutChg>
        <pc:sldLayoutChg chg="add del">
          <pc:chgData name="DERBAL Saïd" userId="60b9dec2-53bc-4377-a43b-399fe6105858" providerId="ADAL" clId="{31A76787-E945-4882-91C3-50FC8837FDAF}" dt="2024-01-18T08:19:32.636" v="27" actId="26606"/>
          <pc:sldLayoutMkLst>
            <pc:docMk/>
            <pc:sldMasterMk cId="346270287" sldId="2147483974"/>
            <pc:sldLayoutMk cId="4286327971" sldId="2147483985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19:17.545" v="23" actId="26606"/>
        <pc:sldMasterMkLst>
          <pc:docMk/>
          <pc:sldMasterMk cId="458423752" sldId="2147483974"/>
        </pc:sldMasterMkLst>
        <pc:sldLayoutChg chg="add del">
          <pc:chgData name="DERBAL Saïd" userId="60b9dec2-53bc-4377-a43b-399fe6105858" providerId="ADAL" clId="{31A76787-E945-4882-91C3-50FC8837FDAF}" dt="2024-01-18T08:19:17.545" v="23" actId="26606"/>
          <pc:sldLayoutMkLst>
            <pc:docMk/>
            <pc:sldMasterMk cId="458423752" sldId="2147483974"/>
            <pc:sldLayoutMk cId="748449318" sldId="2147483975"/>
          </pc:sldLayoutMkLst>
        </pc:sldLayoutChg>
        <pc:sldLayoutChg chg="add del">
          <pc:chgData name="DERBAL Saïd" userId="60b9dec2-53bc-4377-a43b-399fe6105858" providerId="ADAL" clId="{31A76787-E945-4882-91C3-50FC8837FDAF}" dt="2024-01-18T08:19:17.545" v="23" actId="26606"/>
          <pc:sldLayoutMkLst>
            <pc:docMk/>
            <pc:sldMasterMk cId="458423752" sldId="2147483974"/>
            <pc:sldLayoutMk cId="3307777786" sldId="2147483976"/>
          </pc:sldLayoutMkLst>
        </pc:sldLayoutChg>
        <pc:sldLayoutChg chg="add del">
          <pc:chgData name="DERBAL Saïd" userId="60b9dec2-53bc-4377-a43b-399fe6105858" providerId="ADAL" clId="{31A76787-E945-4882-91C3-50FC8837FDAF}" dt="2024-01-18T08:19:17.545" v="23" actId="26606"/>
          <pc:sldLayoutMkLst>
            <pc:docMk/>
            <pc:sldMasterMk cId="458423752" sldId="2147483974"/>
            <pc:sldLayoutMk cId="4212019475" sldId="2147483977"/>
          </pc:sldLayoutMkLst>
        </pc:sldLayoutChg>
        <pc:sldLayoutChg chg="add del">
          <pc:chgData name="DERBAL Saïd" userId="60b9dec2-53bc-4377-a43b-399fe6105858" providerId="ADAL" clId="{31A76787-E945-4882-91C3-50FC8837FDAF}" dt="2024-01-18T08:19:17.545" v="23" actId="26606"/>
          <pc:sldLayoutMkLst>
            <pc:docMk/>
            <pc:sldMasterMk cId="458423752" sldId="2147483974"/>
            <pc:sldLayoutMk cId="1774999324" sldId="2147483978"/>
          </pc:sldLayoutMkLst>
        </pc:sldLayoutChg>
        <pc:sldLayoutChg chg="add del">
          <pc:chgData name="DERBAL Saïd" userId="60b9dec2-53bc-4377-a43b-399fe6105858" providerId="ADAL" clId="{31A76787-E945-4882-91C3-50FC8837FDAF}" dt="2024-01-18T08:19:17.545" v="23" actId="26606"/>
          <pc:sldLayoutMkLst>
            <pc:docMk/>
            <pc:sldMasterMk cId="458423752" sldId="2147483974"/>
            <pc:sldLayoutMk cId="4020606008" sldId="2147483979"/>
          </pc:sldLayoutMkLst>
        </pc:sldLayoutChg>
        <pc:sldLayoutChg chg="add del">
          <pc:chgData name="DERBAL Saïd" userId="60b9dec2-53bc-4377-a43b-399fe6105858" providerId="ADAL" clId="{31A76787-E945-4882-91C3-50FC8837FDAF}" dt="2024-01-18T08:19:17.545" v="23" actId="26606"/>
          <pc:sldLayoutMkLst>
            <pc:docMk/>
            <pc:sldMasterMk cId="458423752" sldId="2147483974"/>
            <pc:sldLayoutMk cId="3697771660" sldId="2147483980"/>
          </pc:sldLayoutMkLst>
        </pc:sldLayoutChg>
        <pc:sldLayoutChg chg="add del">
          <pc:chgData name="DERBAL Saïd" userId="60b9dec2-53bc-4377-a43b-399fe6105858" providerId="ADAL" clId="{31A76787-E945-4882-91C3-50FC8837FDAF}" dt="2024-01-18T08:19:17.545" v="23" actId="26606"/>
          <pc:sldLayoutMkLst>
            <pc:docMk/>
            <pc:sldMasterMk cId="458423752" sldId="2147483974"/>
            <pc:sldLayoutMk cId="1517919679" sldId="2147483981"/>
          </pc:sldLayoutMkLst>
        </pc:sldLayoutChg>
        <pc:sldLayoutChg chg="add del">
          <pc:chgData name="DERBAL Saïd" userId="60b9dec2-53bc-4377-a43b-399fe6105858" providerId="ADAL" clId="{31A76787-E945-4882-91C3-50FC8837FDAF}" dt="2024-01-18T08:19:17.545" v="23" actId="26606"/>
          <pc:sldLayoutMkLst>
            <pc:docMk/>
            <pc:sldMasterMk cId="458423752" sldId="2147483974"/>
            <pc:sldLayoutMk cId="1712439006" sldId="2147483982"/>
          </pc:sldLayoutMkLst>
        </pc:sldLayoutChg>
        <pc:sldLayoutChg chg="add del">
          <pc:chgData name="DERBAL Saïd" userId="60b9dec2-53bc-4377-a43b-399fe6105858" providerId="ADAL" clId="{31A76787-E945-4882-91C3-50FC8837FDAF}" dt="2024-01-18T08:19:17.545" v="23" actId="26606"/>
          <pc:sldLayoutMkLst>
            <pc:docMk/>
            <pc:sldMasterMk cId="458423752" sldId="2147483974"/>
            <pc:sldLayoutMk cId="2861213426" sldId="2147483983"/>
          </pc:sldLayoutMkLst>
        </pc:sldLayoutChg>
        <pc:sldLayoutChg chg="add del">
          <pc:chgData name="DERBAL Saïd" userId="60b9dec2-53bc-4377-a43b-399fe6105858" providerId="ADAL" clId="{31A76787-E945-4882-91C3-50FC8837FDAF}" dt="2024-01-18T08:19:17.545" v="23" actId="26606"/>
          <pc:sldLayoutMkLst>
            <pc:docMk/>
            <pc:sldMasterMk cId="458423752" sldId="2147483974"/>
            <pc:sldLayoutMk cId="924815558" sldId="2147483984"/>
          </pc:sldLayoutMkLst>
        </pc:sldLayoutChg>
        <pc:sldLayoutChg chg="add del">
          <pc:chgData name="DERBAL Saïd" userId="60b9dec2-53bc-4377-a43b-399fe6105858" providerId="ADAL" clId="{31A76787-E945-4882-91C3-50FC8837FDAF}" dt="2024-01-18T08:19:17.545" v="23" actId="26606"/>
          <pc:sldLayoutMkLst>
            <pc:docMk/>
            <pc:sldMasterMk cId="458423752" sldId="2147483974"/>
            <pc:sldLayoutMk cId="2675319723" sldId="2147483985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19:26.655" v="25" actId="26606"/>
        <pc:sldMasterMkLst>
          <pc:docMk/>
          <pc:sldMasterMk cId="2906588874" sldId="2147483997"/>
        </pc:sldMasterMkLst>
        <pc:sldLayoutChg chg="add del">
          <pc:chgData name="DERBAL Saïd" userId="60b9dec2-53bc-4377-a43b-399fe6105858" providerId="ADAL" clId="{31A76787-E945-4882-91C3-50FC8837FDAF}" dt="2024-01-18T08:19:26.655" v="25" actId="26606"/>
          <pc:sldLayoutMkLst>
            <pc:docMk/>
            <pc:sldMasterMk cId="2906588874" sldId="2147483997"/>
            <pc:sldLayoutMk cId="1042358" sldId="2147483986"/>
          </pc:sldLayoutMkLst>
        </pc:sldLayoutChg>
        <pc:sldLayoutChg chg="add del">
          <pc:chgData name="DERBAL Saïd" userId="60b9dec2-53bc-4377-a43b-399fe6105858" providerId="ADAL" clId="{31A76787-E945-4882-91C3-50FC8837FDAF}" dt="2024-01-18T08:19:26.655" v="25" actId="26606"/>
          <pc:sldLayoutMkLst>
            <pc:docMk/>
            <pc:sldMasterMk cId="2906588874" sldId="2147483997"/>
            <pc:sldLayoutMk cId="4206592407" sldId="2147483987"/>
          </pc:sldLayoutMkLst>
        </pc:sldLayoutChg>
        <pc:sldLayoutChg chg="add del">
          <pc:chgData name="DERBAL Saïd" userId="60b9dec2-53bc-4377-a43b-399fe6105858" providerId="ADAL" clId="{31A76787-E945-4882-91C3-50FC8837FDAF}" dt="2024-01-18T08:19:26.655" v="25" actId="26606"/>
          <pc:sldLayoutMkLst>
            <pc:docMk/>
            <pc:sldMasterMk cId="2906588874" sldId="2147483997"/>
            <pc:sldLayoutMk cId="37208468" sldId="2147483988"/>
          </pc:sldLayoutMkLst>
        </pc:sldLayoutChg>
        <pc:sldLayoutChg chg="add del">
          <pc:chgData name="DERBAL Saïd" userId="60b9dec2-53bc-4377-a43b-399fe6105858" providerId="ADAL" clId="{31A76787-E945-4882-91C3-50FC8837FDAF}" dt="2024-01-18T08:19:26.655" v="25" actId="26606"/>
          <pc:sldLayoutMkLst>
            <pc:docMk/>
            <pc:sldMasterMk cId="2906588874" sldId="2147483997"/>
            <pc:sldLayoutMk cId="780662041" sldId="2147483989"/>
          </pc:sldLayoutMkLst>
        </pc:sldLayoutChg>
        <pc:sldLayoutChg chg="add del">
          <pc:chgData name="DERBAL Saïd" userId="60b9dec2-53bc-4377-a43b-399fe6105858" providerId="ADAL" clId="{31A76787-E945-4882-91C3-50FC8837FDAF}" dt="2024-01-18T08:19:26.655" v="25" actId="26606"/>
          <pc:sldLayoutMkLst>
            <pc:docMk/>
            <pc:sldMasterMk cId="2906588874" sldId="2147483997"/>
            <pc:sldLayoutMk cId="871686127" sldId="2147483990"/>
          </pc:sldLayoutMkLst>
        </pc:sldLayoutChg>
        <pc:sldLayoutChg chg="add del">
          <pc:chgData name="DERBAL Saïd" userId="60b9dec2-53bc-4377-a43b-399fe6105858" providerId="ADAL" clId="{31A76787-E945-4882-91C3-50FC8837FDAF}" dt="2024-01-18T08:19:26.655" v="25" actId="26606"/>
          <pc:sldLayoutMkLst>
            <pc:docMk/>
            <pc:sldMasterMk cId="2906588874" sldId="2147483997"/>
            <pc:sldLayoutMk cId="1652493451" sldId="2147483991"/>
          </pc:sldLayoutMkLst>
        </pc:sldLayoutChg>
        <pc:sldLayoutChg chg="add del">
          <pc:chgData name="DERBAL Saïd" userId="60b9dec2-53bc-4377-a43b-399fe6105858" providerId="ADAL" clId="{31A76787-E945-4882-91C3-50FC8837FDAF}" dt="2024-01-18T08:19:26.655" v="25" actId="26606"/>
          <pc:sldLayoutMkLst>
            <pc:docMk/>
            <pc:sldMasterMk cId="2906588874" sldId="2147483997"/>
            <pc:sldLayoutMk cId="1904348635" sldId="2147483992"/>
          </pc:sldLayoutMkLst>
        </pc:sldLayoutChg>
        <pc:sldLayoutChg chg="add del">
          <pc:chgData name="DERBAL Saïd" userId="60b9dec2-53bc-4377-a43b-399fe6105858" providerId="ADAL" clId="{31A76787-E945-4882-91C3-50FC8837FDAF}" dt="2024-01-18T08:19:26.655" v="25" actId="26606"/>
          <pc:sldLayoutMkLst>
            <pc:docMk/>
            <pc:sldMasterMk cId="2906588874" sldId="2147483997"/>
            <pc:sldLayoutMk cId="3189332871" sldId="2147483993"/>
          </pc:sldLayoutMkLst>
        </pc:sldLayoutChg>
        <pc:sldLayoutChg chg="add del">
          <pc:chgData name="DERBAL Saïd" userId="60b9dec2-53bc-4377-a43b-399fe6105858" providerId="ADAL" clId="{31A76787-E945-4882-91C3-50FC8837FDAF}" dt="2024-01-18T08:19:26.655" v="25" actId="26606"/>
          <pc:sldLayoutMkLst>
            <pc:docMk/>
            <pc:sldMasterMk cId="2906588874" sldId="2147483997"/>
            <pc:sldLayoutMk cId="2265383609" sldId="2147483994"/>
          </pc:sldLayoutMkLst>
        </pc:sldLayoutChg>
        <pc:sldLayoutChg chg="add del">
          <pc:chgData name="DERBAL Saïd" userId="60b9dec2-53bc-4377-a43b-399fe6105858" providerId="ADAL" clId="{31A76787-E945-4882-91C3-50FC8837FDAF}" dt="2024-01-18T08:19:26.655" v="25" actId="26606"/>
          <pc:sldLayoutMkLst>
            <pc:docMk/>
            <pc:sldMasterMk cId="2906588874" sldId="2147483997"/>
            <pc:sldLayoutMk cId="1911813397" sldId="2147483995"/>
          </pc:sldLayoutMkLst>
        </pc:sldLayoutChg>
        <pc:sldLayoutChg chg="add del">
          <pc:chgData name="DERBAL Saïd" userId="60b9dec2-53bc-4377-a43b-399fe6105858" providerId="ADAL" clId="{31A76787-E945-4882-91C3-50FC8837FDAF}" dt="2024-01-18T08:19:26.655" v="25" actId="26606"/>
          <pc:sldLayoutMkLst>
            <pc:docMk/>
            <pc:sldMasterMk cId="2906588874" sldId="2147483997"/>
            <pc:sldLayoutMk cId="1315804821" sldId="2147483996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19:59.648" v="31" actId="26606"/>
        <pc:sldMasterMkLst>
          <pc:docMk/>
          <pc:sldMasterMk cId="3039274054" sldId="2147483997"/>
        </pc:sldMasterMkLst>
        <pc:sldLayoutChg chg="add del">
          <pc:chgData name="DERBAL Saïd" userId="60b9dec2-53bc-4377-a43b-399fe6105858" providerId="ADAL" clId="{31A76787-E945-4882-91C3-50FC8837FDAF}" dt="2024-01-18T08:19:59.648" v="31" actId="26606"/>
          <pc:sldLayoutMkLst>
            <pc:docMk/>
            <pc:sldMasterMk cId="3039274054" sldId="2147483997"/>
            <pc:sldLayoutMk cId="10430647" sldId="2147483986"/>
          </pc:sldLayoutMkLst>
        </pc:sldLayoutChg>
        <pc:sldLayoutChg chg="add del">
          <pc:chgData name="DERBAL Saïd" userId="60b9dec2-53bc-4377-a43b-399fe6105858" providerId="ADAL" clId="{31A76787-E945-4882-91C3-50FC8837FDAF}" dt="2024-01-18T08:19:59.648" v="31" actId="26606"/>
          <pc:sldLayoutMkLst>
            <pc:docMk/>
            <pc:sldMasterMk cId="3039274054" sldId="2147483997"/>
            <pc:sldLayoutMk cId="1378676838" sldId="2147483987"/>
          </pc:sldLayoutMkLst>
        </pc:sldLayoutChg>
        <pc:sldLayoutChg chg="add del">
          <pc:chgData name="DERBAL Saïd" userId="60b9dec2-53bc-4377-a43b-399fe6105858" providerId="ADAL" clId="{31A76787-E945-4882-91C3-50FC8837FDAF}" dt="2024-01-18T08:19:59.648" v="31" actId="26606"/>
          <pc:sldLayoutMkLst>
            <pc:docMk/>
            <pc:sldMasterMk cId="3039274054" sldId="2147483997"/>
            <pc:sldLayoutMk cId="2371280161" sldId="2147483988"/>
          </pc:sldLayoutMkLst>
        </pc:sldLayoutChg>
        <pc:sldLayoutChg chg="add del">
          <pc:chgData name="DERBAL Saïd" userId="60b9dec2-53bc-4377-a43b-399fe6105858" providerId="ADAL" clId="{31A76787-E945-4882-91C3-50FC8837FDAF}" dt="2024-01-18T08:19:59.648" v="31" actId="26606"/>
          <pc:sldLayoutMkLst>
            <pc:docMk/>
            <pc:sldMasterMk cId="3039274054" sldId="2147483997"/>
            <pc:sldLayoutMk cId="669126016" sldId="2147483989"/>
          </pc:sldLayoutMkLst>
        </pc:sldLayoutChg>
        <pc:sldLayoutChg chg="add del">
          <pc:chgData name="DERBAL Saïd" userId="60b9dec2-53bc-4377-a43b-399fe6105858" providerId="ADAL" clId="{31A76787-E945-4882-91C3-50FC8837FDAF}" dt="2024-01-18T08:19:59.648" v="31" actId="26606"/>
          <pc:sldLayoutMkLst>
            <pc:docMk/>
            <pc:sldMasterMk cId="3039274054" sldId="2147483997"/>
            <pc:sldLayoutMk cId="3258040100" sldId="2147483990"/>
          </pc:sldLayoutMkLst>
        </pc:sldLayoutChg>
        <pc:sldLayoutChg chg="add del">
          <pc:chgData name="DERBAL Saïd" userId="60b9dec2-53bc-4377-a43b-399fe6105858" providerId="ADAL" clId="{31A76787-E945-4882-91C3-50FC8837FDAF}" dt="2024-01-18T08:19:59.648" v="31" actId="26606"/>
          <pc:sldLayoutMkLst>
            <pc:docMk/>
            <pc:sldMasterMk cId="3039274054" sldId="2147483997"/>
            <pc:sldLayoutMk cId="2861185444" sldId="2147483991"/>
          </pc:sldLayoutMkLst>
        </pc:sldLayoutChg>
        <pc:sldLayoutChg chg="add del">
          <pc:chgData name="DERBAL Saïd" userId="60b9dec2-53bc-4377-a43b-399fe6105858" providerId="ADAL" clId="{31A76787-E945-4882-91C3-50FC8837FDAF}" dt="2024-01-18T08:19:59.648" v="31" actId="26606"/>
          <pc:sldLayoutMkLst>
            <pc:docMk/>
            <pc:sldMasterMk cId="3039274054" sldId="2147483997"/>
            <pc:sldLayoutMk cId="1227098585" sldId="2147483992"/>
          </pc:sldLayoutMkLst>
        </pc:sldLayoutChg>
        <pc:sldLayoutChg chg="add del">
          <pc:chgData name="DERBAL Saïd" userId="60b9dec2-53bc-4377-a43b-399fe6105858" providerId="ADAL" clId="{31A76787-E945-4882-91C3-50FC8837FDAF}" dt="2024-01-18T08:19:59.648" v="31" actId="26606"/>
          <pc:sldLayoutMkLst>
            <pc:docMk/>
            <pc:sldMasterMk cId="3039274054" sldId="2147483997"/>
            <pc:sldLayoutMk cId="2096944506" sldId="2147483993"/>
          </pc:sldLayoutMkLst>
        </pc:sldLayoutChg>
        <pc:sldLayoutChg chg="add del">
          <pc:chgData name="DERBAL Saïd" userId="60b9dec2-53bc-4377-a43b-399fe6105858" providerId="ADAL" clId="{31A76787-E945-4882-91C3-50FC8837FDAF}" dt="2024-01-18T08:19:59.648" v="31" actId="26606"/>
          <pc:sldLayoutMkLst>
            <pc:docMk/>
            <pc:sldMasterMk cId="3039274054" sldId="2147483997"/>
            <pc:sldLayoutMk cId="3286682533" sldId="2147483994"/>
          </pc:sldLayoutMkLst>
        </pc:sldLayoutChg>
        <pc:sldLayoutChg chg="add del">
          <pc:chgData name="DERBAL Saïd" userId="60b9dec2-53bc-4377-a43b-399fe6105858" providerId="ADAL" clId="{31A76787-E945-4882-91C3-50FC8837FDAF}" dt="2024-01-18T08:19:59.648" v="31" actId="26606"/>
          <pc:sldLayoutMkLst>
            <pc:docMk/>
            <pc:sldMasterMk cId="3039274054" sldId="2147483997"/>
            <pc:sldLayoutMk cId="3660196069" sldId="2147483995"/>
          </pc:sldLayoutMkLst>
        </pc:sldLayoutChg>
        <pc:sldLayoutChg chg="add del">
          <pc:chgData name="DERBAL Saïd" userId="60b9dec2-53bc-4377-a43b-399fe6105858" providerId="ADAL" clId="{31A76787-E945-4882-91C3-50FC8837FDAF}" dt="2024-01-18T08:19:59.648" v="31" actId="26606"/>
          <pc:sldLayoutMkLst>
            <pc:docMk/>
            <pc:sldMasterMk cId="3039274054" sldId="2147483997"/>
            <pc:sldLayoutMk cId="3362731276" sldId="2147483996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19:15.320" v="21" actId="26606"/>
        <pc:sldMasterMkLst>
          <pc:docMk/>
          <pc:sldMasterMk cId="1577837761" sldId="2147484010"/>
        </pc:sldMasterMkLst>
        <pc:sldLayoutChg chg="add del">
          <pc:chgData name="DERBAL Saïd" userId="60b9dec2-53bc-4377-a43b-399fe6105858" providerId="ADAL" clId="{31A76787-E945-4882-91C3-50FC8837FDAF}" dt="2024-01-18T08:19:15.320" v="21" actId="26606"/>
          <pc:sldLayoutMkLst>
            <pc:docMk/>
            <pc:sldMasterMk cId="1577837761" sldId="2147484010"/>
            <pc:sldLayoutMk cId="558987924" sldId="2147483999"/>
          </pc:sldLayoutMkLst>
        </pc:sldLayoutChg>
        <pc:sldLayoutChg chg="add del">
          <pc:chgData name="DERBAL Saïd" userId="60b9dec2-53bc-4377-a43b-399fe6105858" providerId="ADAL" clId="{31A76787-E945-4882-91C3-50FC8837FDAF}" dt="2024-01-18T08:19:15.320" v="21" actId="26606"/>
          <pc:sldLayoutMkLst>
            <pc:docMk/>
            <pc:sldMasterMk cId="1577837761" sldId="2147484010"/>
            <pc:sldLayoutMk cId="756981295" sldId="2147484000"/>
          </pc:sldLayoutMkLst>
        </pc:sldLayoutChg>
        <pc:sldLayoutChg chg="add del">
          <pc:chgData name="DERBAL Saïd" userId="60b9dec2-53bc-4377-a43b-399fe6105858" providerId="ADAL" clId="{31A76787-E945-4882-91C3-50FC8837FDAF}" dt="2024-01-18T08:19:15.320" v="21" actId="26606"/>
          <pc:sldLayoutMkLst>
            <pc:docMk/>
            <pc:sldMasterMk cId="1577837761" sldId="2147484010"/>
            <pc:sldLayoutMk cId="816738413" sldId="2147484001"/>
          </pc:sldLayoutMkLst>
        </pc:sldLayoutChg>
        <pc:sldLayoutChg chg="add del">
          <pc:chgData name="DERBAL Saïd" userId="60b9dec2-53bc-4377-a43b-399fe6105858" providerId="ADAL" clId="{31A76787-E945-4882-91C3-50FC8837FDAF}" dt="2024-01-18T08:19:15.320" v="21" actId="26606"/>
          <pc:sldLayoutMkLst>
            <pc:docMk/>
            <pc:sldMasterMk cId="1577837761" sldId="2147484010"/>
            <pc:sldLayoutMk cId="2933097414" sldId="2147484002"/>
          </pc:sldLayoutMkLst>
        </pc:sldLayoutChg>
        <pc:sldLayoutChg chg="add del">
          <pc:chgData name="DERBAL Saïd" userId="60b9dec2-53bc-4377-a43b-399fe6105858" providerId="ADAL" clId="{31A76787-E945-4882-91C3-50FC8837FDAF}" dt="2024-01-18T08:19:15.320" v="21" actId="26606"/>
          <pc:sldLayoutMkLst>
            <pc:docMk/>
            <pc:sldMasterMk cId="1577837761" sldId="2147484010"/>
            <pc:sldLayoutMk cId="147859422" sldId="2147484003"/>
          </pc:sldLayoutMkLst>
        </pc:sldLayoutChg>
        <pc:sldLayoutChg chg="add del">
          <pc:chgData name="DERBAL Saïd" userId="60b9dec2-53bc-4377-a43b-399fe6105858" providerId="ADAL" clId="{31A76787-E945-4882-91C3-50FC8837FDAF}" dt="2024-01-18T08:19:15.320" v="21" actId="26606"/>
          <pc:sldLayoutMkLst>
            <pc:docMk/>
            <pc:sldMasterMk cId="1577837761" sldId="2147484010"/>
            <pc:sldLayoutMk cId="209385414" sldId="2147484004"/>
          </pc:sldLayoutMkLst>
        </pc:sldLayoutChg>
        <pc:sldLayoutChg chg="add del">
          <pc:chgData name="DERBAL Saïd" userId="60b9dec2-53bc-4377-a43b-399fe6105858" providerId="ADAL" clId="{31A76787-E945-4882-91C3-50FC8837FDAF}" dt="2024-01-18T08:19:15.320" v="21" actId="26606"/>
          <pc:sldLayoutMkLst>
            <pc:docMk/>
            <pc:sldMasterMk cId="1577837761" sldId="2147484010"/>
            <pc:sldLayoutMk cId="1882328275" sldId="2147484005"/>
          </pc:sldLayoutMkLst>
        </pc:sldLayoutChg>
        <pc:sldLayoutChg chg="add del">
          <pc:chgData name="DERBAL Saïd" userId="60b9dec2-53bc-4377-a43b-399fe6105858" providerId="ADAL" clId="{31A76787-E945-4882-91C3-50FC8837FDAF}" dt="2024-01-18T08:19:15.320" v="21" actId="26606"/>
          <pc:sldLayoutMkLst>
            <pc:docMk/>
            <pc:sldMasterMk cId="1577837761" sldId="2147484010"/>
            <pc:sldLayoutMk cId="3215701179" sldId="2147484006"/>
          </pc:sldLayoutMkLst>
        </pc:sldLayoutChg>
        <pc:sldLayoutChg chg="add del">
          <pc:chgData name="DERBAL Saïd" userId="60b9dec2-53bc-4377-a43b-399fe6105858" providerId="ADAL" clId="{31A76787-E945-4882-91C3-50FC8837FDAF}" dt="2024-01-18T08:19:15.320" v="21" actId="26606"/>
          <pc:sldLayoutMkLst>
            <pc:docMk/>
            <pc:sldMasterMk cId="1577837761" sldId="2147484010"/>
            <pc:sldLayoutMk cId="2085426948" sldId="2147484007"/>
          </pc:sldLayoutMkLst>
        </pc:sldLayoutChg>
        <pc:sldLayoutChg chg="add del">
          <pc:chgData name="DERBAL Saïd" userId="60b9dec2-53bc-4377-a43b-399fe6105858" providerId="ADAL" clId="{31A76787-E945-4882-91C3-50FC8837FDAF}" dt="2024-01-18T08:19:15.320" v="21" actId="26606"/>
          <pc:sldLayoutMkLst>
            <pc:docMk/>
            <pc:sldMasterMk cId="1577837761" sldId="2147484010"/>
            <pc:sldLayoutMk cId="2736449353" sldId="2147484008"/>
          </pc:sldLayoutMkLst>
        </pc:sldLayoutChg>
        <pc:sldLayoutChg chg="add del">
          <pc:chgData name="DERBAL Saïd" userId="60b9dec2-53bc-4377-a43b-399fe6105858" providerId="ADAL" clId="{31A76787-E945-4882-91C3-50FC8837FDAF}" dt="2024-01-18T08:19:15.320" v="21" actId="26606"/>
          <pc:sldLayoutMkLst>
            <pc:docMk/>
            <pc:sldMasterMk cId="1577837761" sldId="2147484010"/>
            <pc:sldLayoutMk cId="374987683" sldId="2147484009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20:02.237" v="33" actId="26606"/>
        <pc:sldMasterMkLst>
          <pc:docMk/>
          <pc:sldMasterMk cId="3861841816" sldId="2147484010"/>
        </pc:sldMasterMkLst>
        <pc:sldLayoutChg chg="add del">
          <pc:chgData name="DERBAL Saïd" userId="60b9dec2-53bc-4377-a43b-399fe6105858" providerId="ADAL" clId="{31A76787-E945-4882-91C3-50FC8837FDAF}" dt="2024-01-18T08:20:02.237" v="33" actId="26606"/>
          <pc:sldLayoutMkLst>
            <pc:docMk/>
            <pc:sldMasterMk cId="3861841816" sldId="2147484010"/>
            <pc:sldLayoutMk cId="905010812" sldId="2147483999"/>
          </pc:sldLayoutMkLst>
        </pc:sldLayoutChg>
        <pc:sldLayoutChg chg="add del">
          <pc:chgData name="DERBAL Saïd" userId="60b9dec2-53bc-4377-a43b-399fe6105858" providerId="ADAL" clId="{31A76787-E945-4882-91C3-50FC8837FDAF}" dt="2024-01-18T08:20:02.237" v="33" actId="26606"/>
          <pc:sldLayoutMkLst>
            <pc:docMk/>
            <pc:sldMasterMk cId="3861841816" sldId="2147484010"/>
            <pc:sldLayoutMk cId="4210166917" sldId="2147484000"/>
          </pc:sldLayoutMkLst>
        </pc:sldLayoutChg>
        <pc:sldLayoutChg chg="add del">
          <pc:chgData name="DERBAL Saïd" userId="60b9dec2-53bc-4377-a43b-399fe6105858" providerId="ADAL" clId="{31A76787-E945-4882-91C3-50FC8837FDAF}" dt="2024-01-18T08:20:02.237" v="33" actId="26606"/>
          <pc:sldLayoutMkLst>
            <pc:docMk/>
            <pc:sldMasterMk cId="3861841816" sldId="2147484010"/>
            <pc:sldLayoutMk cId="2065676935" sldId="2147484001"/>
          </pc:sldLayoutMkLst>
        </pc:sldLayoutChg>
        <pc:sldLayoutChg chg="add del">
          <pc:chgData name="DERBAL Saïd" userId="60b9dec2-53bc-4377-a43b-399fe6105858" providerId="ADAL" clId="{31A76787-E945-4882-91C3-50FC8837FDAF}" dt="2024-01-18T08:20:02.237" v="33" actId="26606"/>
          <pc:sldLayoutMkLst>
            <pc:docMk/>
            <pc:sldMasterMk cId="3861841816" sldId="2147484010"/>
            <pc:sldLayoutMk cId="2875126690" sldId="2147484002"/>
          </pc:sldLayoutMkLst>
        </pc:sldLayoutChg>
        <pc:sldLayoutChg chg="add del">
          <pc:chgData name="DERBAL Saïd" userId="60b9dec2-53bc-4377-a43b-399fe6105858" providerId="ADAL" clId="{31A76787-E945-4882-91C3-50FC8837FDAF}" dt="2024-01-18T08:20:02.237" v="33" actId="26606"/>
          <pc:sldLayoutMkLst>
            <pc:docMk/>
            <pc:sldMasterMk cId="3861841816" sldId="2147484010"/>
            <pc:sldLayoutMk cId="502130527" sldId="2147484003"/>
          </pc:sldLayoutMkLst>
        </pc:sldLayoutChg>
        <pc:sldLayoutChg chg="add del">
          <pc:chgData name="DERBAL Saïd" userId="60b9dec2-53bc-4377-a43b-399fe6105858" providerId="ADAL" clId="{31A76787-E945-4882-91C3-50FC8837FDAF}" dt="2024-01-18T08:20:02.237" v="33" actId="26606"/>
          <pc:sldLayoutMkLst>
            <pc:docMk/>
            <pc:sldMasterMk cId="3861841816" sldId="2147484010"/>
            <pc:sldLayoutMk cId="1790345505" sldId="2147484004"/>
          </pc:sldLayoutMkLst>
        </pc:sldLayoutChg>
        <pc:sldLayoutChg chg="add del">
          <pc:chgData name="DERBAL Saïd" userId="60b9dec2-53bc-4377-a43b-399fe6105858" providerId="ADAL" clId="{31A76787-E945-4882-91C3-50FC8837FDAF}" dt="2024-01-18T08:20:02.237" v="33" actId="26606"/>
          <pc:sldLayoutMkLst>
            <pc:docMk/>
            <pc:sldMasterMk cId="3861841816" sldId="2147484010"/>
            <pc:sldLayoutMk cId="3841004574" sldId="2147484005"/>
          </pc:sldLayoutMkLst>
        </pc:sldLayoutChg>
        <pc:sldLayoutChg chg="add del">
          <pc:chgData name="DERBAL Saïd" userId="60b9dec2-53bc-4377-a43b-399fe6105858" providerId="ADAL" clId="{31A76787-E945-4882-91C3-50FC8837FDAF}" dt="2024-01-18T08:20:02.237" v="33" actId="26606"/>
          <pc:sldLayoutMkLst>
            <pc:docMk/>
            <pc:sldMasterMk cId="3861841816" sldId="2147484010"/>
            <pc:sldLayoutMk cId="1015139167" sldId="2147484006"/>
          </pc:sldLayoutMkLst>
        </pc:sldLayoutChg>
        <pc:sldLayoutChg chg="add del">
          <pc:chgData name="DERBAL Saïd" userId="60b9dec2-53bc-4377-a43b-399fe6105858" providerId="ADAL" clId="{31A76787-E945-4882-91C3-50FC8837FDAF}" dt="2024-01-18T08:20:02.237" v="33" actId="26606"/>
          <pc:sldLayoutMkLst>
            <pc:docMk/>
            <pc:sldMasterMk cId="3861841816" sldId="2147484010"/>
            <pc:sldLayoutMk cId="1760542263" sldId="2147484007"/>
          </pc:sldLayoutMkLst>
        </pc:sldLayoutChg>
        <pc:sldLayoutChg chg="add del">
          <pc:chgData name="DERBAL Saïd" userId="60b9dec2-53bc-4377-a43b-399fe6105858" providerId="ADAL" clId="{31A76787-E945-4882-91C3-50FC8837FDAF}" dt="2024-01-18T08:20:02.237" v="33" actId="26606"/>
          <pc:sldLayoutMkLst>
            <pc:docMk/>
            <pc:sldMasterMk cId="3861841816" sldId="2147484010"/>
            <pc:sldLayoutMk cId="3078154651" sldId="2147484008"/>
          </pc:sldLayoutMkLst>
        </pc:sldLayoutChg>
        <pc:sldLayoutChg chg="add del">
          <pc:chgData name="DERBAL Saïd" userId="60b9dec2-53bc-4377-a43b-399fe6105858" providerId="ADAL" clId="{31A76787-E945-4882-91C3-50FC8837FDAF}" dt="2024-01-18T08:20:02.237" v="33" actId="26606"/>
          <pc:sldLayoutMkLst>
            <pc:docMk/>
            <pc:sldMasterMk cId="3861841816" sldId="2147484010"/>
            <pc:sldLayoutMk cId="2101823218" sldId="2147484009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20:03.799" v="35" actId="26606"/>
        <pc:sldMasterMkLst>
          <pc:docMk/>
          <pc:sldMasterMk cId="3455844136" sldId="2147484023"/>
        </pc:sldMasterMkLst>
        <pc:sldLayoutChg chg="add del">
          <pc:chgData name="DERBAL Saïd" userId="60b9dec2-53bc-4377-a43b-399fe6105858" providerId="ADAL" clId="{31A76787-E945-4882-91C3-50FC8837FDAF}" dt="2024-01-18T08:20:03.799" v="35" actId="26606"/>
          <pc:sldLayoutMkLst>
            <pc:docMk/>
            <pc:sldMasterMk cId="3455844136" sldId="2147484023"/>
            <pc:sldLayoutMk cId="3011295908" sldId="2147484012"/>
          </pc:sldLayoutMkLst>
        </pc:sldLayoutChg>
        <pc:sldLayoutChg chg="add del">
          <pc:chgData name="DERBAL Saïd" userId="60b9dec2-53bc-4377-a43b-399fe6105858" providerId="ADAL" clId="{31A76787-E945-4882-91C3-50FC8837FDAF}" dt="2024-01-18T08:20:03.799" v="35" actId="26606"/>
          <pc:sldLayoutMkLst>
            <pc:docMk/>
            <pc:sldMasterMk cId="3455844136" sldId="2147484023"/>
            <pc:sldLayoutMk cId="162680142" sldId="2147484013"/>
          </pc:sldLayoutMkLst>
        </pc:sldLayoutChg>
        <pc:sldLayoutChg chg="add del">
          <pc:chgData name="DERBAL Saïd" userId="60b9dec2-53bc-4377-a43b-399fe6105858" providerId="ADAL" clId="{31A76787-E945-4882-91C3-50FC8837FDAF}" dt="2024-01-18T08:20:03.799" v="35" actId="26606"/>
          <pc:sldLayoutMkLst>
            <pc:docMk/>
            <pc:sldMasterMk cId="3455844136" sldId="2147484023"/>
            <pc:sldLayoutMk cId="4169737024" sldId="2147484014"/>
          </pc:sldLayoutMkLst>
        </pc:sldLayoutChg>
        <pc:sldLayoutChg chg="add del">
          <pc:chgData name="DERBAL Saïd" userId="60b9dec2-53bc-4377-a43b-399fe6105858" providerId="ADAL" clId="{31A76787-E945-4882-91C3-50FC8837FDAF}" dt="2024-01-18T08:20:03.799" v="35" actId="26606"/>
          <pc:sldLayoutMkLst>
            <pc:docMk/>
            <pc:sldMasterMk cId="3455844136" sldId="2147484023"/>
            <pc:sldLayoutMk cId="133004374" sldId="2147484015"/>
          </pc:sldLayoutMkLst>
        </pc:sldLayoutChg>
        <pc:sldLayoutChg chg="add del">
          <pc:chgData name="DERBAL Saïd" userId="60b9dec2-53bc-4377-a43b-399fe6105858" providerId="ADAL" clId="{31A76787-E945-4882-91C3-50FC8837FDAF}" dt="2024-01-18T08:20:03.799" v="35" actId="26606"/>
          <pc:sldLayoutMkLst>
            <pc:docMk/>
            <pc:sldMasterMk cId="3455844136" sldId="2147484023"/>
            <pc:sldLayoutMk cId="1385244742" sldId="2147484016"/>
          </pc:sldLayoutMkLst>
        </pc:sldLayoutChg>
        <pc:sldLayoutChg chg="add del">
          <pc:chgData name="DERBAL Saïd" userId="60b9dec2-53bc-4377-a43b-399fe6105858" providerId="ADAL" clId="{31A76787-E945-4882-91C3-50FC8837FDAF}" dt="2024-01-18T08:20:03.799" v="35" actId="26606"/>
          <pc:sldLayoutMkLst>
            <pc:docMk/>
            <pc:sldMasterMk cId="3455844136" sldId="2147484023"/>
            <pc:sldLayoutMk cId="1207563946" sldId="2147484017"/>
          </pc:sldLayoutMkLst>
        </pc:sldLayoutChg>
        <pc:sldLayoutChg chg="add del">
          <pc:chgData name="DERBAL Saïd" userId="60b9dec2-53bc-4377-a43b-399fe6105858" providerId="ADAL" clId="{31A76787-E945-4882-91C3-50FC8837FDAF}" dt="2024-01-18T08:20:03.799" v="35" actId="26606"/>
          <pc:sldLayoutMkLst>
            <pc:docMk/>
            <pc:sldMasterMk cId="3455844136" sldId="2147484023"/>
            <pc:sldLayoutMk cId="3773458254" sldId="2147484018"/>
          </pc:sldLayoutMkLst>
        </pc:sldLayoutChg>
        <pc:sldLayoutChg chg="add del">
          <pc:chgData name="DERBAL Saïd" userId="60b9dec2-53bc-4377-a43b-399fe6105858" providerId="ADAL" clId="{31A76787-E945-4882-91C3-50FC8837FDAF}" dt="2024-01-18T08:20:03.799" v="35" actId="26606"/>
          <pc:sldLayoutMkLst>
            <pc:docMk/>
            <pc:sldMasterMk cId="3455844136" sldId="2147484023"/>
            <pc:sldLayoutMk cId="2794304656" sldId="2147484019"/>
          </pc:sldLayoutMkLst>
        </pc:sldLayoutChg>
        <pc:sldLayoutChg chg="add del">
          <pc:chgData name="DERBAL Saïd" userId="60b9dec2-53bc-4377-a43b-399fe6105858" providerId="ADAL" clId="{31A76787-E945-4882-91C3-50FC8837FDAF}" dt="2024-01-18T08:20:03.799" v="35" actId="26606"/>
          <pc:sldLayoutMkLst>
            <pc:docMk/>
            <pc:sldMasterMk cId="3455844136" sldId="2147484023"/>
            <pc:sldLayoutMk cId="3694873488" sldId="2147484020"/>
          </pc:sldLayoutMkLst>
        </pc:sldLayoutChg>
        <pc:sldLayoutChg chg="add del">
          <pc:chgData name="DERBAL Saïd" userId="60b9dec2-53bc-4377-a43b-399fe6105858" providerId="ADAL" clId="{31A76787-E945-4882-91C3-50FC8837FDAF}" dt="2024-01-18T08:20:03.799" v="35" actId="26606"/>
          <pc:sldLayoutMkLst>
            <pc:docMk/>
            <pc:sldMasterMk cId="3455844136" sldId="2147484023"/>
            <pc:sldLayoutMk cId="2830517595" sldId="2147484021"/>
          </pc:sldLayoutMkLst>
        </pc:sldLayoutChg>
        <pc:sldLayoutChg chg="add del">
          <pc:chgData name="DERBAL Saïd" userId="60b9dec2-53bc-4377-a43b-399fe6105858" providerId="ADAL" clId="{31A76787-E945-4882-91C3-50FC8837FDAF}" dt="2024-01-18T08:20:03.799" v="35" actId="26606"/>
          <pc:sldLayoutMkLst>
            <pc:docMk/>
            <pc:sldMasterMk cId="3455844136" sldId="2147484023"/>
            <pc:sldLayoutMk cId="4050865260" sldId="2147484022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19:08.231" v="19" actId="26606"/>
        <pc:sldMasterMkLst>
          <pc:docMk/>
          <pc:sldMasterMk cId="3715096288" sldId="2147484023"/>
        </pc:sldMasterMkLst>
        <pc:sldLayoutChg chg="add del">
          <pc:chgData name="DERBAL Saïd" userId="60b9dec2-53bc-4377-a43b-399fe6105858" providerId="ADAL" clId="{31A76787-E945-4882-91C3-50FC8837FDAF}" dt="2024-01-18T08:19:08.231" v="19" actId="26606"/>
          <pc:sldLayoutMkLst>
            <pc:docMk/>
            <pc:sldMasterMk cId="3715096288" sldId="2147484023"/>
            <pc:sldLayoutMk cId="3349250864" sldId="2147484012"/>
          </pc:sldLayoutMkLst>
        </pc:sldLayoutChg>
        <pc:sldLayoutChg chg="add del">
          <pc:chgData name="DERBAL Saïd" userId="60b9dec2-53bc-4377-a43b-399fe6105858" providerId="ADAL" clId="{31A76787-E945-4882-91C3-50FC8837FDAF}" dt="2024-01-18T08:19:08.231" v="19" actId="26606"/>
          <pc:sldLayoutMkLst>
            <pc:docMk/>
            <pc:sldMasterMk cId="3715096288" sldId="2147484023"/>
            <pc:sldLayoutMk cId="1496683358" sldId="2147484013"/>
          </pc:sldLayoutMkLst>
        </pc:sldLayoutChg>
        <pc:sldLayoutChg chg="add del">
          <pc:chgData name="DERBAL Saïd" userId="60b9dec2-53bc-4377-a43b-399fe6105858" providerId="ADAL" clId="{31A76787-E945-4882-91C3-50FC8837FDAF}" dt="2024-01-18T08:19:08.231" v="19" actId="26606"/>
          <pc:sldLayoutMkLst>
            <pc:docMk/>
            <pc:sldMasterMk cId="3715096288" sldId="2147484023"/>
            <pc:sldLayoutMk cId="79857052" sldId="2147484014"/>
          </pc:sldLayoutMkLst>
        </pc:sldLayoutChg>
        <pc:sldLayoutChg chg="add del">
          <pc:chgData name="DERBAL Saïd" userId="60b9dec2-53bc-4377-a43b-399fe6105858" providerId="ADAL" clId="{31A76787-E945-4882-91C3-50FC8837FDAF}" dt="2024-01-18T08:19:08.231" v="19" actId="26606"/>
          <pc:sldLayoutMkLst>
            <pc:docMk/>
            <pc:sldMasterMk cId="3715096288" sldId="2147484023"/>
            <pc:sldLayoutMk cId="105407896" sldId="2147484015"/>
          </pc:sldLayoutMkLst>
        </pc:sldLayoutChg>
        <pc:sldLayoutChg chg="add del">
          <pc:chgData name="DERBAL Saïd" userId="60b9dec2-53bc-4377-a43b-399fe6105858" providerId="ADAL" clId="{31A76787-E945-4882-91C3-50FC8837FDAF}" dt="2024-01-18T08:19:08.231" v="19" actId="26606"/>
          <pc:sldLayoutMkLst>
            <pc:docMk/>
            <pc:sldMasterMk cId="3715096288" sldId="2147484023"/>
            <pc:sldLayoutMk cId="3035560704" sldId="2147484016"/>
          </pc:sldLayoutMkLst>
        </pc:sldLayoutChg>
        <pc:sldLayoutChg chg="add del">
          <pc:chgData name="DERBAL Saïd" userId="60b9dec2-53bc-4377-a43b-399fe6105858" providerId="ADAL" clId="{31A76787-E945-4882-91C3-50FC8837FDAF}" dt="2024-01-18T08:19:08.231" v="19" actId="26606"/>
          <pc:sldLayoutMkLst>
            <pc:docMk/>
            <pc:sldMasterMk cId="3715096288" sldId="2147484023"/>
            <pc:sldLayoutMk cId="332328227" sldId="2147484017"/>
          </pc:sldLayoutMkLst>
        </pc:sldLayoutChg>
        <pc:sldLayoutChg chg="add del">
          <pc:chgData name="DERBAL Saïd" userId="60b9dec2-53bc-4377-a43b-399fe6105858" providerId="ADAL" clId="{31A76787-E945-4882-91C3-50FC8837FDAF}" dt="2024-01-18T08:19:08.231" v="19" actId="26606"/>
          <pc:sldLayoutMkLst>
            <pc:docMk/>
            <pc:sldMasterMk cId="3715096288" sldId="2147484023"/>
            <pc:sldLayoutMk cId="677332850" sldId="2147484018"/>
          </pc:sldLayoutMkLst>
        </pc:sldLayoutChg>
        <pc:sldLayoutChg chg="add del">
          <pc:chgData name="DERBAL Saïd" userId="60b9dec2-53bc-4377-a43b-399fe6105858" providerId="ADAL" clId="{31A76787-E945-4882-91C3-50FC8837FDAF}" dt="2024-01-18T08:19:08.231" v="19" actId="26606"/>
          <pc:sldLayoutMkLst>
            <pc:docMk/>
            <pc:sldMasterMk cId="3715096288" sldId="2147484023"/>
            <pc:sldLayoutMk cId="441864867" sldId="2147484019"/>
          </pc:sldLayoutMkLst>
        </pc:sldLayoutChg>
        <pc:sldLayoutChg chg="add del">
          <pc:chgData name="DERBAL Saïd" userId="60b9dec2-53bc-4377-a43b-399fe6105858" providerId="ADAL" clId="{31A76787-E945-4882-91C3-50FC8837FDAF}" dt="2024-01-18T08:19:08.231" v="19" actId="26606"/>
          <pc:sldLayoutMkLst>
            <pc:docMk/>
            <pc:sldMasterMk cId="3715096288" sldId="2147484023"/>
            <pc:sldLayoutMk cId="314700494" sldId="2147484020"/>
          </pc:sldLayoutMkLst>
        </pc:sldLayoutChg>
        <pc:sldLayoutChg chg="add del">
          <pc:chgData name="DERBAL Saïd" userId="60b9dec2-53bc-4377-a43b-399fe6105858" providerId="ADAL" clId="{31A76787-E945-4882-91C3-50FC8837FDAF}" dt="2024-01-18T08:19:08.231" v="19" actId="26606"/>
          <pc:sldLayoutMkLst>
            <pc:docMk/>
            <pc:sldMasterMk cId="3715096288" sldId="2147484023"/>
            <pc:sldLayoutMk cId="3630291430" sldId="2147484021"/>
          </pc:sldLayoutMkLst>
        </pc:sldLayoutChg>
        <pc:sldLayoutChg chg="add del">
          <pc:chgData name="DERBAL Saïd" userId="60b9dec2-53bc-4377-a43b-399fe6105858" providerId="ADAL" clId="{31A76787-E945-4882-91C3-50FC8837FDAF}" dt="2024-01-18T08:19:08.231" v="19" actId="26606"/>
          <pc:sldLayoutMkLst>
            <pc:docMk/>
            <pc:sldMasterMk cId="3715096288" sldId="2147484023"/>
            <pc:sldLayoutMk cId="1065465878" sldId="2147484022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20:05.942" v="37" actId="26606"/>
        <pc:sldMasterMkLst>
          <pc:docMk/>
          <pc:sldMasterMk cId="370247547" sldId="2147484036"/>
        </pc:sldMasterMkLst>
        <pc:sldLayoutChg chg="add del">
          <pc:chgData name="DERBAL Saïd" userId="60b9dec2-53bc-4377-a43b-399fe6105858" providerId="ADAL" clId="{31A76787-E945-4882-91C3-50FC8837FDAF}" dt="2024-01-18T08:20:05.942" v="37" actId="26606"/>
          <pc:sldLayoutMkLst>
            <pc:docMk/>
            <pc:sldMasterMk cId="370247547" sldId="2147484036"/>
            <pc:sldLayoutMk cId="3722847726" sldId="2147484025"/>
          </pc:sldLayoutMkLst>
        </pc:sldLayoutChg>
        <pc:sldLayoutChg chg="add del">
          <pc:chgData name="DERBAL Saïd" userId="60b9dec2-53bc-4377-a43b-399fe6105858" providerId="ADAL" clId="{31A76787-E945-4882-91C3-50FC8837FDAF}" dt="2024-01-18T08:20:05.942" v="37" actId="26606"/>
          <pc:sldLayoutMkLst>
            <pc:docMk/>
            <pc:sldMasterMk cId="370247547" sldId="2147484036"/>
            <pc:sldLayoutMk cId="3099225612" sldId="2147484026"/>
          </pc:sldLayoutMkLst>
        </pc:sldLayoutChg>
        <pc:sldLayoutChg chg="add del">
          <pc:chgData name="DERBAL Saïd" userId="60b9dec2-53bc-4377-a43b-399fe6105858" providerId="ADAL" clId="{31A76787-E945-4882-91C3-50FC8837FDAF}" dt="2024-01-18T08:20:05.942" v="37" actId="26606"/>
          <pc:sldLayoutMkLst>
            <pc:docMk/>
            <pc:sldMasterMk cId="370247547" sldId="2147484036"/>
            <pc:sldLayoutMk cId="1494892680" sldId="2147484027"/>
          </pc:sldLayoutMkLst>
        </pc:sldLayoutChg>
        <pc:sldLayoutChg chg="add del">
          <pc:chgData name="DERBAL Saïd" userId="60b9dec2-53bc-4377-a43b-399fe6105858" providerId="ADAL" clId="{31A76787-E945-4882-91C3-50FC8837FDAF}" dt="2024-01-18T08:20:05.942" v="37" actId="26606"/>
          <pc:sldLayoutMkLst>
            <pc:docMk/>
            <pc:sldMasterMk cId="370247547" sldId="2147484036"/>
            <pc:sldLayoutMk cId="838148249" sldId="2147484028"/>
          </pc:sldLayoutMkLst>
        </pc:sldLayoutChg>
        <pc:sldLayoutChg chg="add del">
          <pc:chgData name="DERBAL Saïd" userId="60b9dec2-53bc-4377-a43b-399fe6105858" providerId="ADAL" clId="{31A76787-E945-4882-91C3-50FC8837FDAF}" dt="2024-01-18T08:20:05.942" v="37" actId="26606"/>
          <pc:sldLayoutMkLst>
            <pc:docMk/>
            <pc:sldMasterMk cId="370247547" sldId="2147484036"/>
            <pc:sldLayoutMk cId="2750971667" sldId="2147484029"/>
          </pc:sldLayoutMkLst>
        </pc:sldLayoutChg>
        <pc:sldLayoutChg chg="add del">
          <pc:chgData name="DERBAL Saïd" userId="60b9dec2-53bc-4377-a43b-399fe6105858" providerId="ADAL" clId="{31A76787-E945-4882-91C3-50FC8837FDAF}" dt="2024-01-18T08:20:05.942" v="37" actId="26606"/>
          <pc:sldLayoutMkLst>
            <pc:docMk/>
            <pc:sldMasterMk cId="370247547" sldId="2147484036"/>
            <pc:sldLayoutMk cId="2567078625" sldId="2147484030"/>
          </pc:sldLayoutMkLst>
        </pc:sldLayoutChg>
        <pc:sldLayoutChg chg="add del">
          <pc:chgData name="DERBAL Saïd" userId="60b9dec2-53bc-4377-a43b-399fe6105858" providerId="ADAL" clId="{31A76787-E945-4882-91C3-50FC8837FDAF}" dt="2024-01-18T08:20:05.942" v="37" actId="26606"/>
          <pc:sldLayoutMkLst>
            <pc:docMk/>
            <pc:sldMasterMk cId="370247547" sldId="2147484036"/>
            <pc:sldLayoutMk cId="851737975" sldId="2147484031"/>
          </pc:sldLayoutMkLst>
        </pc:sldLayoutChg>
        <pc:sldLayoutChg chg="add del">
          <pc:chgData name="DERBAL Saïd" userId="60b9dec2-53bc-4377-a43b-399fe6105858" providerId="ADAL" clId="{31A76787-E945-4882-91C3-50FC8837FDAF}" dt="2024-01-18T08:20:05.942" v="37" actId="26606"/>
          <pc:sldLayoutMkLst>
            <pc:docMk/>
            <pc:sldMasterMk cId="370247547" sldId="2147484036"/>
            <pc:sldLayoutMk cId="1379917618" sldId="2147484032"/>
          </pc:sldLayoutMkLst>
        </pc:sldLayoutChg>
        <pc:sldLayoutChg chg="add del">
          <pc:chgData name="DERBAL Saïd" userId="60b9dec2-53bc-4377-a43b-399fe6105858" providerId="ADAL" clId="{31A76787-E945-4882-91C3-50FC8837FDAF}" dt="2024-01-18T08:20:05.942" v="37" actId="26606"/>
          <pc:sldLayoutMkLst>
            <pc:docMk/>
            <pc:sldMasterMk cId="370247547" sldId="2147484036"/>
            <pc:sldLayoutMk cId="484870610" sldId="2147484033"/>
          </pc:sldLayoutMkLst>
        </pc:sldLayoutChg>
        <pc:sldLayoutChg chg="add del">
          <pc:chgData name="DERBAL Saïd" userId="60b9dec2-53bc-4377-a43b-399fe6105858" providerId="ADAL" clId="{31A76787-E945-4882-91C3-50FC8837FDAF}" dt="2024-01-18T08:20:05.942" v="37" actId="26606"/>
          <pc:sldLayoutMkLst>
            <pc:docMk/>
            <pc:sldMasterMk cId="370247547" sldId="2147484036"/>
            <pc:sldLayoutMk cId="768876932" sldId="2147484034"/>
          </pc:sldLayoutMkLst>
        </pc:sldLayoutChg>
        <pc:sldLayoutChg chg="add del">
          <pc:chgData name="DERBAL Saïd" userId="60b9dec2-53bc-4377-a43b-399fe6105858" providerId="ADAL" clId="{31A76787-E945-4882-91C3-50FC8837FDAF}" dt="2024-01-18T08:20:05.942" v="37" actId="26606"/>
          <pc:sldLayoutMkLst>
            <pc:docMk/>
            <pc:sldMasterMk cId="370247547" sldId="2147484036"/>
            <pc:sldLayoutMk cId="3112565136" sldId="2147484035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20:09.667" v="39" actId="26606"/>
        <pc:sldMasterMkLst>
          <pc:docMk/>
          <pc:sldMasterMk cId="637158073" sldId="2147484049"/>
        </pc:sldMasterMkLst>
        <pc:sldLayoutChg chg="add del">
          <pc:chgData name="DERBAL Saïd" userId="60b9dec2-53bc-4377-a43b-399fe6105858" providerId="ADAL" clId="{31A76787-E945-4882-91C3-50FC8837FDAF}" dt="2024-01-18T08:20:09.667" v="39" actId="26606"/>
          <pc:sldLayoutMkLst>
            <pc:docMk/>
            <pc:sldMasterMk cId="637158073" sldId="2147484049"/>
            <pc:sldLayoutMk cId="1466201127" sldId="2147484038"/>
          </pc:sldLayoutMkLst>
        </pc:sldLayoutChg>
        <pc:sldLayoutChg chg="add del">
          <pc:chgData name="DERBAL Saïd" userId="60b9dec2-53bc-4377-a43b-399fe6105858" providerId="ADAL" clId="{31A76787-E945-4882-91C3-50FC8837FDAF}" dt="2024-01-18T08:20:09.667" v="39" actId="26606"/>
          <pc:sldLayoutMkLst>
            <pc:docMk/>
            <pc:sldMasterMk cId="637158073" sldId="2147484049"/>
            <pc:sldLayoutMk cId="1385041886" sldId="2147484039"/>
          </pc:sldLayoutMkLst>
        </pc:sldLayoutChg>
        <pc:sldLayoutChg chg="add del">
          <pc:chgData name="DERBAL Saïd" userId="60b9dec2-53bc-4377-a43b-399fe6105858" providerId="ADAL" clId="{31A76787-E945-4882-91C3-50FC8837FDAF}" dt="2024-01-18T08:20:09.667" v="39" actId="26606"/>
          <pc:sldLayoutMkLst>
            <pc:docMk/>
            <pc:sldMasterMk cId="637158073" sldId="2147484049"/>
            <pc:sldLayoutMk cId="4093156706" sldId="2147484040"/>
          </pc:sldLayoutMkLst>
        </pc:sldLayoutChg>
        <pc:sldLayoutChg chg="add del">
          <pc:chgData name="DERBAL Saïd" userId="60b9dec2-53bc-4377-a43b-399fe6105858" providerId="ADAL" clId="{31A76787-E945-4882-91C3-50FC8837FDAF}" dt="2024-01-18T08:20:09.667" v="39" actId="26606"/>
          <pc:sldLayoutMkLst>
            <pc:docMk/>
            <pc:sldMasterMk cId="637158073" sldId="2147484049"/>
            <pc:sldLayoutMk cId="3103232390" sldId="2147484041"/>
          </pc:sldLayoutMkLst>
        </pc:sldLayoutChg>
        <pc:sldLayoutChg chg="add del">
          <pc:chgData name="DERBAL Saïd" userId="60b9dec2-53bc-4377-a43b-399fe6105858" providerId="ADAL" clId="{31A76787-E945-4882-91C3-50FC8837FDAF}" dt="2024-01-18T08:20:09.667" v="39" actId="26606"/>
          <pc:sldLayoutMkLst>
            <pc:docMk/>
            <pc:sldMasterMk cId="637158073" sldId="2147484049"/>
            <pc:sldLayoutMk cId="2396330459" sldId="2147484042"/>
          </pc:sldLayoutMkLst>
        </pc:sldLayoutChg>
        <pc:sldLayoutChg chg="add del">
          <pc:chgData name="DERBAL Saïd" userId="60b9dec2-53bc-4377-a43b-399fe6105858" providerId="ADAL" clId="{31A76787-E945-4882-91C3-50FC8837FDAF}" dt="2024-01-18T08:20:09.667" v="39" actId="26606"/>
          <pc:sldLayoutMkLst>
            <pc:docMk/>
            <pc:sldMasterMk cId="637158073" sldId="2147484049"/>
            <pc:sldLayoutMk cId="2956544743" sldId="2147484043"/>
          </pc:sldLayoutMkLst>
        </pc:sldLayoutChg>
        <pc:sldLayoutChg chg="add del">
          <pc:chgData name="DERBAL Saïd" userId="60b9dec2-53bc-4377-a43b-399fe6105858" providerId="ADAL" clId="{31A76787-E945-4882-91C3-50FC8837FDAF}" dt="2024-01-18T08:20:09.667" v="39" actId="26606"/>
          <pc:sldLayoutMkLst>
            <pc:docMk/>
            <pc:sldMasterMk cId="637158073" sldId="2147484049"/>
            <pc:sldLayoutMk cId="454841035" sldId="2147484044"/>
          </pc:sldLayoutMkLst>
        </pc:sldLayoutChg>
        <pc:sldLayoutChg chg="add del">
          <pc:chgData name="DERBAL Saïd" userId="60b9dec2-53bc-4377-a43b-399fe6105858" providerId="ADAL" clId="{31A76787-E945-4882-91C3-50FC8837FDAF}" dt="2024-01-18T08:20:09.667" v="39" actId="26606"/>
          <pc:sldLayoutMkLst>
            <pc:docMk/>
            <pc:sldMasterMk cId="637158073" sldId="2147484049"/>
            <pc:sldLayoutMk cId="1243490288" sldId="2147484045"/>
          </pc:sldLayoutMkLst>
        </pc:sldLayoutChg>
        <pc:sldLayoutChg chg="add del">
          <pc:chgData name="DERBAL Saïd" userId="60b9dec2-53bc-4377-a43b-399fe6105858" providerId="ADAL" clId="{31A76787-E945-4882-91C3-50FC8837FDAF}" dt="2024-01-18T08:20:09.667" v="39" actId="26606"/>
          <pc:sldLayoutMkLst>
            <pc:docMk/>
            <pc:sldMasterMk cId="637158073" sldId="2147484049"/>
            <pc:sldLayoutMk cId="2015264010" sldId="2147484046"/>
          </pc:sldLayoutMkLst>
        </pc:sldLayoutChg>
        <pc:sldLayoutChg chg="add del">
          <pc:chgData name="DERBAL Saïd" userId="60b9dec2-53bc-4377-a43b-399fe6105858" providerId="ADAL" clId="{31A76787-E945-4882-91C3-50FC8837FDAF}" dt="2024-01-18T08:20:09.667" v="39" actId="26606"/>
          <pc:sldLayoutMkLst>
            <pc:docMk/>
            <pc:sldMasterMk cId="637158073" sldId="2147484049"/>
            <pc:sldLayoutMk cId="2335522886" sldId="2147484047"/>
          </pc:sldLayoutMkLst>
        </pc:sldLayoutChg>
        <pc:sldLayoutChg chg="add del">
          <pc:chgData name="DERBAL Saïd" userId="60b9dec2-53bc-4377-a43b-399fe6105858" providerId="ADAL" clId="{31A76787-E945-4882-91C3-50FC8837FDAF}" dt="2024-01-18T08:20:09.667" v="39" actId="26606"/>
          <pc:sldLayoutMkLst>
            <pc:docMk/>
            <pc:sldMasterMk cId="637158073" sldId="2147484049"/>
            <pc:sldLayoutMk cId="1349152495" sldId="2147484048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20:12.014" v="41" actId="26606"/>
        <pc:sldMasterMkLst>
          <pc:docMk/>
          <pc:sldMasterMk cId="1313700977" sldId="2147484062"/>
        </pc:sldMasterMkLst>
        <pc:sldLayoutChg chg="add del">
          <pc:chgData name="DERBAL Saïd" userId="60b9dec2-53bc-4377-a43b-399fe6105858" providerId="ADAL" clId="{31A76787-E945-4882-91C3-50FC8837FDAF}" dt="2024-01-18T08:20:12.014" v="41" actId="26606"/>
          <pc:sldLayoutMkLst>
            <pc:docMk/>
            <pc:sldMasterMk cId="1313700977" sldId="2147484062"/>
            <pc:sldLayoutMk cId="2768241820" sldId="2147484051"/>
          </pc:sldLayoutMkLst>
        </pc:sldLayoutChg>
        <pc:sldLayoutChg chg="add del">
          <pc:chgData name="DERBAL Saïd" userId="60b9dec2-53bc-4377-a43b-399fe6105858" providerId="ADAL" clId="{31A76787-E945-4882-91C3-50FC8837FDAF}" dt="2024-01-18T08:20:12.014" v="41" actId="26606"/>
          <pc:sldLayoutMkLst>
            <pc:docMk/>
            <pc:sldMasterMk cId="1313700977" sldId="2147484062"/>
            <pc:sldLayoutMk cId="3696961420" sldId="2147484052"/>
          </pc:sldLayoutMkLst>
        </pc:sldLayoutChg>
        <pc:sldLayoutChg chg="add del">
          <pc:chgData name="DERBAL Saïd" userId="60b9dec2-53bc-4377-a43b-399fe6105858" providerId="ADAL" clId="{31A76787-E945-4882-91C3-50FC8837FDAF}" dt="2024-01-18T08:20:12.014" v="41" actId="26606"/>
          <pc:sldLayoutMkLst>
            <pc:docMk/>
            <pc:sldMasterMk cId="1313700977" sldId="2147484062"/>
            <pc:sldLayoutMk cId="3094243845" sldId="2147484053"/>
          </pc:sldLayoutMkLst>
        </pc:sldLayoutChg>
        <pc:sldLayoutChg chg="add del">
          <pc:chgData name="DERBAL Saïd" userId="60b9dec2-53bc-4377-a43b-399fe6105858" providerId="ADAL" clId="{31A76787-E945-4882-91C3-50FC8837FDAF}" dt="2024-01-18T08:20:12.014" v="41" actId="26606"/>
          <pc:sldLayoutMkLst>
            <pc:docMk/>
            <pc:sldMasterMk cId="1313700977" sldId="2147484062"/>
            <pc:sldLayoutMk cId="1167361711" sldId="2147484054"/>
          </pc:sldLayoutMkLst>
        </pc:sldLayoutChg>
        <pc:sldLayoutChg chg="add del">
          <pc:chgData name="DERBAL Saïd" userId="60b9dec2-53bc-4377-a43b-399fe6105858" providerId="ADAL" clId="{31A76787-E945-4882-91C3-50FC8837FDAF}" dt="2024-01-18T08:20:12.014" v="41" actId="26606"/>
          <pc:sldLayoutMkLst>
            <pc:docMk/>
            <pc:sldMasterMk cId="1313700977" sldId="2147484062"/>
            <pc:sldLayoutMk cId="1421385307" sldId="2147484055"/>
          </pc:sldLayoutMkLst>
        </pc:sldLayoutChg>
        <pc:sldLayoutChg chg="add del">
          <pc:chgData name="DERBAL Saïd" userId="60b9dec2-53bc-4377-a43b-399fe6105858" providerId="ADAL" clId="{31A76787-E945-4882-91C3-50FC8837FDAF}" dt="2024-01-18T08:20:12.014" v="41" actId="26606"/>
          <pc:sldLayoutMkLst>
            <pc:docMk/>
            <pc:sldMasterMk cId="1313700977" sldId="2147484062"/>
            <pc:sldLayoutMk cId="2038175071" sldId="2147484056"/>
          </pc:sldLayoutMkLst>
        </pc:sldLayoutChg>
        <pc:sldLayoutChg chg="add del">
          <pc:chgData name="DERBAL Saïd" userId="60b9dec2-53bc-4377-a43b-399fe6105858" providerId="ADAL" clId="{31A76787-E945-4882-91C3-50FC8837FDAF}" dt="2024-01-18T08:20:12.014" v="41" actId="26606"/>
          <pc:sldLayoutMkLst>
            <pc:docMk/>
            <pc:sldMasterMk cId="1313700977" sldId="2147484062"/>
            <pc:sldLayoutMk cId="681856254" sldId="2147484057"/>
          </pc:sldLayoutMkLst>
        </pc:sldLayoutChg>
        <pc:sldLayoutChg chg="add del">
          <pc:chgData name="DERBAL Saïd" userId="60b9dec2-53bc-4377-a43b-399fe6105858" providerId="ADAL" clId="{31A76787-E945-4882-91C3-50FC8837FDAF}" dt="2024-01-18T08:20:12.014" v="41" actId="26606"/>
          <pc:sldLayoutMkLst>
            <pc:docMk/>
            <pc:sldMasterMk cId="1313700977" sldId="2147484062"/>
            <pc:sldLayoutMk cId="1298427098" sldId="2147484058"/>
          </pc:sldLayoutMkLst>
        </pc:sldLayoutChg>
        <pc:sldLayoutChg chg="add del">
          <pc:chgData name="DERBAL Saïd" userId="60b9dec2-53bc-4377-a43b-399fe6105858" providerId="ADAL" clId="{31A76787-E945-4882-91C3-50FC8837FDAF}" dt="2024-01-18T08:20:12.014" v="41" actId="26606"/>
          <pc:sldLayoutMkLst>
            <pc:docMk/>
            <pc:sldMasterMk cId="1313700977" sldId="2147484062"/>
            <pc:sldLayoutMk cId="2561273156" sldId="2147484059"/>
          </pc:sldLayoutMkLst>
        </pc:sldLayoutChg>
        <pc:sldLayoutChg chg="add del">
          <pc:chgData name="DERBAL Saïd" userId="60b9dec2-53bc-4377-a43b-399fe6105858" providerId="ADAL" clId="{31A76787-E945-4882-91C3-50FC8837FDAF}" dt="2024-01-18T08:20:12.014" v="41" actId="26606"/>
          <pc:sldLayoutMkLst>
            <pc:docMk/>
            <pc:sldMasterMk cId="1313700977" sldId="2147484062"/>
            <pc:sldLayoutMk cId="396243129" sldId="2147484060"/>
          </pc:sldLayoutMkLst>
        </pc:sldLayoutChg>
        <pc:sldLayoutChg chg="add del">
          <pc:chgData name="DERBAL Saïd" userId="60b9dec2-53bc-4377-a43b-399fe6105858" providerId="ADAL" clId="{31A76787-E945-4882-91C3-50FC8837FDAF}" dt="2024-01-18T08:20:12.014" v="41" actId="26606"/>
          <pc:sldLayoutMkLst>
            <pc:docMk/>
            <pc:sldMasterMk cId="1313700977" sldId="2147484062"/>
            <pc:sldLayoutMk cId="858509080" sldId="2147484061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22:09.863" v="59" actId="26606"/>
        <pc:sldMasterMkLst>
          <pc:docMk/>
          <pc:sldMasterMk cId="1198188735" sldId="2147484075"/>
        </pc:sldMasterMkLst>
        <pc:sldLayoutChg chg="add del">
          <pc:chgData name="DERBAL Saïd" userId="60b9dec2-53bc-4377-a43b-399fe6105858" providerId="ADAL" clId="{31A76787-E945-4882-91C3-50FC8837FDAF}" dt="2024-01-18T08:22:09.863" v="59" actId="26606"/>
          <pc:sldLayoutMkLst>
            <pc:docMk/>
            <pc:sldMasterMk cId="1198188735" sldId="2147484075"/>
            <pc:sldLayoutMk cId="4007090591" sldId="2147484064"/>
          </pc:sldLayoutMkLst>
        </pc:sldLayoutChg>
        <pc:sldLayoutChg chg="add del">
          <pc:chgData name="DERBAL Saïd" userId="60b9dec2-53bc-4377-a43b-399fe6105858" providerId="ADAL" clId="{31A76787-E945-4882-91C3-50FC8837FDAF}" dt="2024-01-18T08:22:09.863" v="59" actId="26606"/>
          <pc:sldLayoutMkLst>
            <pc:docMk/>
            <pc:sldMasterMk cId="1198188735" sldId="2147484075"/>
            <pc:sldLayoutMk cId="1867110747" sldId="2147484065"/>
          </pc:sldLayoutMkLst>
        </pc:sldLayoutChg>
        <pc:sldLayoutChg chg="add del">
          <pc:chgData name="DERBAL Saïd" userId="60b9dec2-53bc-4377-a43b-399fe6105858" providerId="ADAL" clId="{31A76787-E945-4882-91C3-50FC8837FDAF}" dt="2024-01-18T08:22:09.863" v="59" actId="26606"/>
          <pc:sldLayoutMkLst>
            <pc:docMk/>
            <pc:sldMasterMk cId="1198188735" sldId="2147484075"/>
            <pc:sldLayoutMk cId="2847750979" sldId="2147484066"/>
          </pc:sldLayoutMkLst>
        </pc:sldLayoutChg>
        <pc:sldLayoutChg chg="add del">
          <pc:chgData name="DERBAL Saïd" userId="60b9dec2-53bc-4377-a43b-399fe6105858" providerId="ADAL" clId="{31A76787-E945-4882-91C3-50FC8837FDAF}" dt="2024-01-18T08:22:09.863" v="59" actId="26606"/>
          <pc:sldLayoutMkLst>
            <pc:docMk/>
            <pc:sldMasterMk cId="1198188735" sldId="2147484075"/>
            <pc:sldLayoutMk cId="2196735026" sldId="2147484067"/>
          </pc:sldLayoutMkLst>
        </pc:sldLayoutChg>
        <pc:sldLayoutChg chg="add del">
          <pc:chgData name="DERBAL Saïd" userId="60b9dec2-53bc-4377-a43b-399fe6105858" providerId="ADAL" clId="{31A76787-E945-4882-91C3-50FC8837FDAF}" dt="2024-01-18T08:22:09.863" v="59" actId="26606"/>
          <pc:sldLayoutMkLst>
            <pc:docMk/>
            <pc:sldMasterMk cId="1198188735" sldId="2147484075"/>
            <pc:sldLayoutMk cId="2781134966" sldId="2147484068"/>
          </pc:sldLayoutMkLst>
        </pc:sldLayoutChg>
        <pc:sldLayoutChg chg="add del">
          <pc:chgData name="DERBAL Saïd" userId="60b9dec2-53bc-4377-a43b-399fe6105858" providerId="ADAL" clId="{31A76787-E945-4882-91C3-50FC8837FDAF}" dt="2024-01-18T08:22:09.863" v="59" actId="26606"/>
          <pc:sldLayoutMkLst>
            <pc:docMk/>
            <pc:sldMasterMk cId="1198188735" sldId="2147484075"/>
            <pc:sldLayoutMk cId="2147608803" sldId="2147484069"/>
          </pc:sldLayoutMkLst>
        </pc:sldLayoutChg>
        <pc:sldLayoutChg chg="add del">
          <pc:chgData name="DERBAL Saïd" userId="60b9dec2-53bc-4377-a43b-399fe6105858" providerId="ADAL" clId="{31A76787-E945-4882-91C3-50FC8837FDAF}" dt="2024-01-18T08:22:09.863" v="59" actId="26606"/>
          <pc:sldLayoutMkLst>
            <pc:docMk/>
            <pc:sldMasterMk cId="1198188735" sldId="2147484075"/>
            <pc:sldLayoutMk cId="1594952200" sldId="2147484070"/>
          </pc:sldLayoutMkLst>
        </pc:sldLayoutChg>
        <pc:sldLayoutChg chg="add del">
          <pc:chgData name="DERBAL Saïd" userId="60b9dec2-53bc-4377-a43b-399fe6105858" providerId="ADAL" clId="{31A76787-E945-4882-91C3-50FC8837FDAF}" dt="2024-01-18T08:22:09.863" v="59" actId="26606"/>
          <pc:sldLayoutMkLst>
            <pc:docMk/>
            <pc:sldMasterMk cId="1198188735" sldId="2147484075"/>
            <pc:sldLayoutMk cId="3874995216" sldId="2147484071"/>
          </pc:sldLayoutMkLst>
        </pc:sldLayoutChg>
        <pc:sldLayoutChg chg="add del">
          <pc:chgData name="DERBAL Saïd" userId="60b9dec2-53bc-4377-a43b-399fe6105858" providerId="ADAL" clId="{31A76787-E945-4882-91C3-50FC8837FDAF}" dt="2024-01-18T08:22:09.863" v="59" actId="26606"/>
          <pc:sldLayoutMkLst>
            <pc:docMk/>
            <pc:sldMasterMk cId="1198188735" sldId="2147484075"/>
            <pc:sldLayoutMk cId="687303286" sldId="2147484072"/>
          </pc:sldLayoutMkLst>
        </pc:sldLayoutChg>
        <pc:sldLayoutChg chg="add del">
          <pc:chgData name="DERBAL Saïd" userId="60b9dec2-53bc-4377-a43b-399fe6105858" providerId="ADAL" clId="{31A76787-E945-4882-91C3-50FC8837FDAF}" dt="2024-01-18T08:22:09.863" v="59" actId="26606"/>
          <pc:sldLayoutMkLst>
            <pc:docMk/>
            <pc:sldMasterMk cId="1198188735" sldId="2147484075"/>
            <pc:sldLayoutMk cId="312457674" sldId="2147484073"/>
          </pc:sldLayoutMkLst>
        </pc:sldLayoutChg>
        <pc:sldLayoutChg chg="add del">
          <pc:chgData name="DERBAL Saïd" userId="60b9dec2-53bc-4377-a43b-399fe6105858" providerId="ADAL" clId="{31A76787-E945-4882-91C3-50FC8837FDAF}" dt="2024-01-18T08:22:09.863" v="59" actId="26606"/>
          <pc:sldLayoutMkLst>
            <pc:docMk/>
            <pc:sldMasterMk cId="1198188735" sldId="2147484075"/>
            <pc:sldLayoutMk cId="820465425" sldId="2147484074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19:39.844" v="29" actId="26606"/>
        <pc:sldMasterMkLst>
          <pc:docMk/>
          <pc:sldMasterMk cId="3580248551" sldId="2147484075"/>
        </pc:sldMasterMkLst>
        <pc:sldLayoutChg chg="add del">
          <pc:chgData name="DERBAL Saïd" userId="60b9dec2-53bc-4377-a43b-399fe6105858" providerId="ADAL" clId="{31A76787-E945-4882-91C3-50FC8837FDAF}" dt="2024-01-18T08:19:39.844" v="29" actId="26606"/>
          <pc:sldLayoutMkLst>
            <pc:docMk/>
            <pc:sldMasterMk cId="3580248551" sldId="2147484075"/>
            <pc:sldLayoutMk cId="2604917698" sldId="2147484064"/>
          </pc:sldLayoutMkLst>
        </pc:sldLayoutChg>
        <pc:sldLayoutChg chg="add del">
          <pc:chgData name="DERBAL Saïd" userId="60b9dec2-53bc-4377-a43b-399fe6105858" providerId="ADAL" clId="{31A76787-E945-4882-91C3-50FC8837FDAF}" dt="2024-01-18T08:19:39.844" v="29" actId="26606"/>
          <pc:sldLayoutMkLst>
            <pc:docMk/>
            <pc:sldMasterMk cId="3580248551" sldId="2147484075"/>
            <pc:sldLayoutMk cId="2412738932" sldId="2147484065"/>
          </pc:sldLayoutMkLst>
        </pc:sldLayoutChg>
        <pc:sldLayoutChg chg="add del">
          <pc:chgData name="DERBAL Saïd" userId="60b9dec2-53bc-4377-a43b-399fe6105858" providerId="ADAL" clId="{31A76787-E945-4882-91C3-50FC8837FDAF}" dt="2024-01-18T08:19:39.844" v="29" actId="26606"/>
          <pc:sldLayoutMkLst>
            <pc:docMk/>
            <pc:sldMasterMk cId="3580248551" sldId="2147484075"/>
            <pc:sldLayoutMk cId="2103948379" sldId="2147484066"/>
          </pc:sldLayoutMkLst>
        </pc:sldLayoutChg>
        <pc:sldLayoutChg chg="add del">
          <pc:chgData name="DERBAL Saïd" userId="60b9dec2-53bc-4377-a43b-399fe6105858" providerId="ADAL" clId="{31A76787-E945-4882-91C3-50FC8837FDAF}" dt="2024-01-18T08:19:39.844" v="29" actId="26606"/>
          <pc:sldLayoutMkLst>
            <pc:docMk/>
            <pc:sldMasterMk cId="3580248551" sldId="2147484075"/>
            <pc:sldLayoutMk cId="3270699657" sldId="2147484067"/>
          </pc:sldLayoutMkLst>
        </pc:sldLayoutChg>
        <pc:sldLayoutChg chg="add del">
          <pc:chgData name="DERBAL Saïd" userId="60b9dec2-53bc-4377-a43b-399fe6105858" providerId="ADAL" clId="{31A76787-E945-4882-91C3-50FC8837FDAF}" dt="2024-01-18T08:19:39.844" v="29" actId="26606"/>
          <pc:sldLayoutMkLst>
            <pc:docMk/>
            <pc:sldMasterMk cId="3580248551" sldId="2147484075"/>
            <pc:sldLayoutMk cId="3297870358" sldId="2147484068"/>
          </pc:sldLayoutMkLst>
        </pc:sldLayoutChg>
        <pc:sldLayoutChg chg="add del">
          <pc:chgData name="DERBAL Saïd" userId="60b9dec2-53bc-4377-a43b-399fe6105858" providerId="ADAL" clId="{31A76787-E945-4882-91C3-50FC8837FDAF}" dt="2024-01-18T08:19:39.844" v="29" actId="26606"/>
          <pc:sldLayoutMkLst>
            <pc:docMk/>
            <pc:sldMasterMk cId="3580248551" sldId="2147484075"/>
            <pc:sldLayoutMk cId="2971247256" sldId="2147484069"/>
          </pc:sldLayoutMkLst>
        </pc:sldLayoutChg>
        <pc:sldLayoutChg chg="add del">
          <pc:chgData name="DERBAL Saïd" userId="60b9dec2-53bc-4377-a43b-399fe6105858" providerId="ADAL" clId="{31A76787-E945-4882-91C3-50FC8837FDAF}" dt="2024-01-18T08:19:39.844" v="29" actId="26606"/>
          <pc:sldLayoutMkLst>
            <pc:docMk/>
            <pc:sldMasterMk cId="3580248551" sldId="2147484075"/>
            <pc:sldLayoutMk cId="4076876729" sldId="2147484070"/>
          </pc:sldLayoutMkLst>
        </pc:sldLayoutChg>
        <pc:sldLayoutChg chg="add del">
          <pc:chgData name="DERBAL Saïd" userId="60b9dec2-53bc-4377-a43b-399fe6105858" providerId="ADAL" clId="{31A76787-E945-4882-91C3-50FC8837FDAF}" dt="2024-01-18T08:19:39.844" v="29" actId="26606"/>
          <pc:sldLayoutMkLst>
            <pc:docMk/>
            <pc:sldMasterMk cId="3580248551" sldId="2147484075"/>
            <pc:sldLayoutMk cId="1767675844" sldId="2147484071"/>
          </pc:sldLayoutMkLst>
        </pc:sldLayoutChg>
        <pc:sldLayoutChg chg="add del">
          <pc:chgData name="DERBAL Saïd" userId="60b9dec2-53bc-4377-a43b-399fe6105858" providerId="ADAL" clId="{31A76787-E945-4882-91C3-50FC8837FDAF}" dt="2024-01-18T08:19:39.844" v="29" actId="26606"/>
          <pc:sldLayoutMkLst>
            <pc:docMk/>
            <pc:sldMasterMk cId="3580248551" sldId="2147484075"/>
            <pc:sldLayoutMk cId="2510056750" sldId="2147484072"/>
          </pc:sldLayoutMkLst>
        </pc:sldLayoutChg>
        <pc:sldLayoutChg chg="add del">
          <pc:chgData name="DERBAL Saïd" userId="60b9dec2-53bc-4377-a43b-399fe6105858" providerId="ADAL" clId="{31A76787-E945-4882-91C3-50FC8837FDAF}" dt="2024-01-18T08:19:39.844" v="29" actId="26606"/>
          <pc:sldLayoutMkLst>
            <pc:docMk/>
            <pc:sldMasterMk cId="3580248551" sldId="2147484075"/>
            <pc:sldLayoutMk cId="2800102091" sldId="2147484073"/>
          </pc:sldLayoutMkLst>
        </pc:sldLayoutChg>
        <pc:sldLayoutChg chg="add del">
          <pc:chgData name="DERBAL Saïd" userId="60b9dec2-53bc-4377-a43b-399fe6105858" providerId="ADAL" clId="{31A76787-E945-4882-91C3-50FC8837FDAF}" dt="2024-01-18T08:19:39.844" v="29" actId="26606"/>
          <pc:sldLayoutMkLst>
            <pc:docMk/>
            <pc:sldMasterMk cId="3580248551" sldId="2147484075"/>
            <pc:sldLayoutMk cId="3075114313" sldId="2147484074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22:09.838" v="58" actId="26606"/>
        <pc:sldMasterMkLst>
          <pc:docMk/>
          <pc:sldMasterMk cId="544262324" sldId="2147484076"/>
        </pc:sldMasterMkLst>
        <pc:sldLayoutChg chg="add del">
          <pc:chgData name="DERBAL Saïd" userId="60b9dec2-53bc-4377-a43b-399fe6105858" providerId="ADAL" clId="{31A76787-E945-4882-91C3-50FC8837FDAF}" dt="2024-01-18T08:22:09.838" v="58" actId="26606"/>
          <pc:sldLayoutMkLst>
            <pc:docMk/>
            <pc:sldMasterMk cId="544262324" sldId="2147484076"/>
            <pc:sldLayoutMk cId="568170507" sldId="2147484077"/>
          </pc:sldLayoutMkLst>
        </pc:sldLayoutChg>
        <pc:sldLayoutChg chg="add del">
          <pc:chgData name="DERBAL Saïd" userId="60b9dec2-53bc-4377-a43b-399fe6105858" providerId="ADAL" clId="{31A76787-E945-4882-91C3-50FC8837FDAF}" dt="2024-01-18T08:22:09.838" v="58" actId="26606"/>
          <pc:sldLayoutMkLst>
            <pc:docMk/>
            <pc:sldMasterMk cId="544262324" sldId="2147484076"/>
            <pc:sldLayoutMk cId="2660571300" sldId="2147484078"/>
          </pc:sldLayoutMkLst>
        </pc:sldLayoutChg>
        <pc:sldLayoutChg chg="add del">
          <pc:chgData name="DERBAL Saïd" userId="60b9dec2-53bc-4377-a43b-399fe6105858" providerId="ADAL" clId="{31A76787-E945-4882-91C3-50FC8837FDAF}" dt="2024-01-18T08:22:09.838" v="58" actId="26606"/>
          <pc:sldLayoutMkLst>
            <pc:docMk/>
            <pc:sldMasterMk cId="544262324" sldId="2147484076"/>
            <pc:sldLayoutMk cId="4264069666" sldId="2147484079"/>
          </pc:sldLayoutMkLst>
        </pc:sldLayoutChg>
        <pc:sldLayoutChg chg="add del">
          <pc:chgData name="DERBAL Saïd" userId="60b9dec2-53bc-4377-a43b-399fe6105858" providerId="ADAL" clId="{31A76787-E945-4882-91C3-50FC8837FDAF}" dt="2024-01-18T08:22:09.838" v="58" actId="26606"/>
          <pc:sldLayoutMkLst>
            <pc:docMk/>
            <pc:sldMasterMk cId="544262324" sldId="2147484076"/>
            <pc:sldLayoutMk cId="2801114042" sldId="2147484080"/>
          </pc:sldLayoutMkLst>
        </pc:sldLayoutChg>
        <pc:sldLayoutChg chg="add del">
          <pc:chgData name="DERBAL Saïd" userId="60b9dec2-53bc-4377-a43b-399fe6105858" providerId="ADAL" clId="{31A76787-E945-4882-91C3-50FC8837FDAF}" dt="2024-01-18T08:22:09.838" v="58" actId="26606"/>
          <pc:sldLayoutMkLst>
            <pc:docMk/>
            <pc:sldMasterMk cId="544262324" sldId="2147484076"/>
            <pc:sldLayoutMk cId="3623284593" sldId="2147484081"/>
          </pc:sldLayoutMkLst>
        </pc:sldLayoutChg>
        <pc:sldLayoutChg chg="add del">
          <pc:chgData name="DERBAL Saïd" userId="60b9dec2-53bc-4377-a43b-399fe6105858" providerId="ADAL" clId="{31A76787-E945-4882-91C3-50FC8837FDAF}" dt="2024-01-18T08:22:09.838" v="58" actId="26606"/>
          <pc:sldLayoutMkLst>
            <pc:docMk/>
            <pc:sldMasterMk cId="544262324" sldId="2147484076"/>
            <pc:sldLayoutMk cId="4291759891" sldId="2147484082"/>
          </pc:sldLayoutMkLst>
        </pc:sldLayoutChg>
        <pc:sldLayoutChg chg="add del">
          <pc:chgData name="DERBAL Saïd" userId="60b9dec2-53bc-4377-a43b-399fe6105858" providerId="ADAL" clId="{31A76787-E945-4882-91C3-50FC8837FDAF}" dt="2024-01-18T08:22:09.838" v="58" actId="26606"/>
          <pc:sldLayoutMkLst>
            <pc:docMk/>
            <pc:sldMasterMk cId="544262324" sldId="2147484076"/>
            <pc:sldLayoutMk cId="1841083709" sldId="2147484083"/>
          </pc:sldLayoutMkLst>
        </pc:sldLayoutChg>
        <pc:sldLayoutChg chg="add del">
          <pc:chgData name="DERBAL Saïd" userId="60b9dec2-53bc-4377-a43b-399fe6105858" providerId="ADAL" clId="{31A76787-E945-4882-91C3-50FC8837FDAF}" dt="2024-01-18T08:22:09.838" v="58" actId="26606"/>
          <pc:sldLayoutMkLst>
            <pc:docMk/>
            <pc:sldMasterMk cId="544262324" sldId="2147484076"/>
            <pc:sldLayoutMk cId="1371489293" sldId="2147484084"/>
          </pc:sldLayoutMkLst>
        </pc:sldLayoutChg>
        <pc:sldLayoutChg chg="add del">
          <pc:chgData name="DERBAL Saïd" userId="60b9dec2-53bc-4377-a43b-399fe6105858" providerId="ADAL" clId="{31A76787-E945-4882-91C3-50FC8837FDAF}" dt="2024-01-18T08:22:09.838" v="58" actId="26606"/>
          <pc:sldLayoutMkLst>
            <pc:docMk/>
            <pc:sldMasterMk cId="544262324" sldId="2147484076"/>
            <pc:sldLayoutMk cId="2695906098" sldId="2147484085"/>
          </pc:sldLayoutMkLst>
        </pc:sldLayoutChg>
        <pc:sldLayoutChg chg="add del">
          <pc:chgData name="DERBAL Saïd" userId="60b9dec2-53bc-4377-a43b-399fe6105858" providerId="ADAL" clId="{31A76787-E945-4882-91C3-50FC8837FDAF}" dt="2024-01-18T08:22:09.838" v="58" actId="26606"/>
          <pc:sldLayoutMkLst>
            <pc:docMk/>
            <pc:sldMasterMk cId="544262324" sldId="2147484076"/>
            <pc:sldLayoutMk cId="2208383219" sldId="2147484086"/>
          </pc:sldLayoutMkLst>
        </pc:sldLayoutChg>
        <pc:sldLayoutChg chg="add del">
          <pc:chgData name="DERBAL Saïd" userId="60b9dec2-53bc-4377-a43b-399fe6105858" providerId="ADAL" clId="{31A76787-E945-4882-91C3-50FC8837FDAF}" dt="2024-01-18T08:22:09.838" v="58" actId="26606"/>
          <pc:sldLayoutMkLst>
            <pc:docMk/>
            <pc:sldMasterMk cId="544262324" sldId="2147484076"/>
            <pc:sldLayoutMk cId="3668439569" sldId="2147484087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22:40.358" v="62" actId="26606"/>
        <pc:sldMasterMkLst>
          <pc:docMk/>
          <pc:sldMasterMk cId="2963970762" sldId="2147484076"/>
        </pc:sldMasterMkLst>
        <pc:sldLayoutChg chg="add del">
          <pc:chgData name="DERBAL Saïd" userId="60b9dec2-53bc-4377-a43b-399fe6105858" providerId="ADAL" clId="{31A76787-E945-4882-91C3-50FC8837FDAF}" dt="2024-01-18T08:22:40.358" v="62" actId="26606"/>
          <pc:sldLayoutMkLst>
            <pc:docMk/>
            <pc:sldMasterMk cId="2963970762" sldId="2147484076"/>
            <pc:sldLayoutMk cId="1593290547" sldId="2147484077"/>
          </pc:sldLayoutMkLst>
        </pc:sldLayoutChg>
        <pc:sldLayoutChg chg="add del">
          <pc:chgData name="DERBAL Saïd" userId="60b9dec2-53bc-4377-a43b-399fe6105858" providerId="ADAL" clId="{31A76787-E945-4882-91C3-50FC8837FDAF}" dt="2024-01-18T08:22:40.358" v="62" actId="26606"/>
          <pc:sldLayoutMkLst>
            <pc:docMk/>
            <pc:sldMasterMk cId="2963970762" sldId="2147484076"/>
            <pc:sldLayoutMk cId="2768205960" sldId="2147484078"/>
          </pc:sldLayoutMkLst>
        </pc:sldLayoutChg>
        <pc:sldLayoutChg chg="add del">
          <pc:chgData name="DERBAL Saïd" userId="60b9dec2-53bc-4377-a43b-399fe6105858" providerId="ADAL" clId="{31A76787-E945-4882-91C3-50FC8837FDAF}" dt="2024-01-18T08:22:40.358" v="62" actId="26606"/>
          <pc:sldLayoutMkLst>
            <pc:docMk/>
            <pc:sldMasterMk cId="2963970762" sldId="2147484076"/>
            <pc:sldLayoutMk cId="2572962983" sldId="2147484079"/>
          </pc:sldLayoutMkLst>
        </pc:sldLayoutChg>
        <pc:sldLayoutChg chg="add del">
          <pc:chgData name="DERBAL Saïd" userId="60b9dec2-53bc-4377-a43b-399fe6105858" providerId="ADAL" clId="{31A76787-E945-4882-91C3-50FC8837FDAF}" dt="2024-01-18T08:22:40.358" v="62" actId="26606"/>
          <pc:sldLayoutMkLst>
            <pc:docMk/>
            <pc:sldMasterMk cId="2963970762" sldId="2147484076"/>
            <pc:sldLayoutMk cId="117277673" sldId="2147484080"/>
          </pc:sldLayoutMkLst>
        </pc:sldLayoutChg>
        <pc:sldLayoutChg chg="add del">
          <pc:chgData name="DERBAL Saïd" userId="60b9dec2-53bc-4377-a43b-399fe6105858" providerId="ADAL" clId="{31A76787-E945-4882-91C3-50FC8837FDAF}" dt="2024-01-18T08:22:40.358" v="62" actId="26606"/>
          <pc:sldLayoutMkLst>
            <pc:docMk/>
            <pc:sldMasterMk cId="2963970762" sldId="2147484076"/>
            <pc:sldLayoutMk cId="2710881027" sldId="2147484081"/>
          </pc:sldLayoutMkLst>
        </pc:sldLayoutChg>
        <pc:sldLayoutChg chg="add del">
          <pc:chgData name="DERBAL Saïd" userId="60b9dec2-53bc-4377-a43b-399fe6105858" providerId="ADAL" clId="{31A76787-E945-4882-91C3-50FC8837FDAF}" dt="2024-01-18T08:22:40.358" v="62" actId="26606"/>
          <pc:sldLayoutMkLst>
            <pc:docMk/>
            <pc:sldMasterMk cId="2963970762" sldId="2147484076"/>
            <pc:sldLayoutMk cId="2133918739" sldId="2147484082"/>
          </pc:sldLayoutMkLst>
        </pc:sldLayoutChg>
        <pc:sldLayoutChg chg="add del">
          <pc:chgData name="DERBAL Saïd" userId="60b9dec2-53bc-4377-a43b-399fe6105858" providerId="ADAL" clId="{31A76787-E945-4882-91C3-50FC8837FDAF}" dt="2024-01-18T08:22:40.358" v="62" actId="26606"/>
          <pc:sldLayoutMkLst>
            <pc:docMk/>
            <pc:sldMasterMk cId="2963970762" sldId="2147484076"/>
            <pc:sldLayoutMk cId="3280802932" sldId="2147484083"/>
          </pc:sldLayoutMkLst>
        </pc:sldLayoutChg>
        <pc:sldLayoutChg chg="add del">
          <pc:chgData name="DERBAL Saïd" userId="60b9dec2-53bc-4377-a43b-399fe6105858" providerId="ADAL" clId="{31A76787-E945-4882-91C3-50FC8837FDAF}" dt="2024-01-18T08:22:40.358" v="62" actId="26606"/>
          <pc:sldLayoutMkLst>
            <pc:docMk/>
            <pc:sldMasterMk cId="2963970762" sldId="2147484076"/>
            <pc:sldLayoutMk cId="567467618" sldId="2147484084"/>
          </pc:sldLayoutMkLst>
        </pc:sldLayoutChg>
        <pc:sldLayoutChg chg="add del">
          <pc:chgData name="DERBAL Saïd" userId="60b9dec2-53bc-4377-a43b-399fe6105858" providerId="ADAL" clId="{31A76787-E945-4882-91C3-50FC8837FDAF}" dt="2024-01-18T08:22:40.358" v="62" actId="26606"/>
          <pc:sldLayoutMkLst>
            <pc:docMk/>
            <pc:sldMasterMk cId="2963970762" sldId="2147484076"/>
            <pc:sldLayoutMk cId="740730956" sldId="2147484085"/>
          </pc:sldLayoutMkLst>
        </pc:sldLayoutChg>
        <pc:sldLayoutChg chg="add del">
          <pc:chgData name="DERBAL Saïd" userId="60b9dec2-53bc-4377-a43b-399fe6105858" providerId="ADAL" clId="{31A76787-E945-4882-91C3-50FC8837FDAF}" dt="2024-01-18T08:22:40.358" v="62" actId="26606"/>
          <pc:sldLayoutMkLst>
            <pc:docMk/>
            <pc:sldMasterMk cId="2963970762" sldId="2147484076"/>
            <pc:sldLayoutMk cId="2040086996" sldId="2147484086"/>
          </pc:sldLayoutMkLst>
        </pc:sldLayoutChg>
        <pc:sldLayoutChg chg="add del">
          <pc:chgData name="DERBAL Saïd" userId="60b9dec2-53bc-4377-a43b-399fe6105858" providerId="ADAL" clId="{31A76787-E945-4882-91C3-50FC8837FDAF}" dt="2024-01-18T08:22:40.358" v="62" actId="26606"/>
          <pc:sldLayoutMkLst>
            <pc:docMk/>
            <pc:sldMasterMk cId="2963970762" sldId="2147484076"/>
            <pc:sldLayoutMk cId="4112757961" sldId="2147484087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21:49.596" v="48" actId="26606"/>
        <pc:sldMasterMkLst>
          <pc:docMk/>
          <pc:sldMasterMk cId="288912892" sldId="2147484112"/>
        </pc:sldMasterMkLst>
        <pc:sldLayoutChg chg="add del">
          <pc:chgData name="DERBAL Saïd" userId="60b9dec2-53bc-4377-a43b-399fe6105858" providerId="ADAL" clId="{31A76787-E945-4882-91C3-50FC8837FDAF}" dt="2024-01-18T08:21:49.596" v="48" actId="26606"/>
          <pc:sldLayoutMkLst>
            <pc:docMk/>
            <pc:sldMasterMk cId="288912892" sldId="2147484112"/>
            <pc:sldLayoutMk cId="177741629" sldId="2147484101"/>
          </pc:sldLayoutMkLst>
        </pc:sldLayoutChg>
        <pc:sldLayoutChg chg="add del">
          <pc:chgData name="DERBAL Saïd" userId="60b9dec2-53bc-4377-a43b-399fe6105858" providerId="ADAL" clId="{31A76787-E945-4882-91C3-50FC8837FDAF}" dt="2024-01-18T08:21:49.596" v="48" actId="26606"/>
          <pc:sldLayoutMkLst>
            <pc:docMk/>
            <pc:sldMasterMk cId="288912892" sldId="2147484112"/>
            <pc:sldLayoutMk cId="3054519325" sldId="2147484102"/>
          </pc:sldLayoutMkLst>
        </pc:sldLayoutChg>
        <pc:sldLayoutChg chg="add del">
          <pc:chgData name="DERBAL Saïd" userId="60b9dec2-53bc-4377-a43b-399fe6105858" providerId="ADAL" clId="{31A76787-E945-4882-91C3-50FC8837FDAF}" dt="2024-01-18T08:21:49.596" v="48" actId="26606"/>
          <pc:sldLayoutMkLst>
            <pc:docMk/>
            <pc:sldMasterMk cId="288912892" sldId="2147484112"/>
            <pc:sldLayoutMk cId="4096162874" sldId="2147484103"/>
          </pc:sldLayoutMkLst>
        </pc:sldLayoutChg>
        <pc:sldLayoutChg chg="add del">
          <pc:chgData name="DERBAL Saïd" userId="60b9dec2-53bc-4377-a43b-399fe6105858" providerId="ADAL" clId="{31A76787-E945-4882-91C3-50FC8837FDAF}" dt="2024-01-18T08:21:49.596" v="48" actId="26606"/>
          <pc:sldLayoutMkLst>
            <pc:docMk/>
            <pc:sldMasterMk cId="288912892" sldId="2147484112"/>
            <pc:sldLayoutMk cId="3181627398" sldId="2147484104"/>
          </pc:sldLayoutMkLst>
        </pc:sldLayoutChg>
        <pc:sldLayoutChg chg="add del">
          <pc:chgData name="DERBAL Saïd" userId="60b9dec2-53bc-4377-a43b-399fe6105858" providerId="ADAL" clId="{31A76787-E945-4882-91C3-50FC8837FDAF}" dt="2024-01-18T08:21:49.596" v="48" actId="26606"/>
          <pc:sldLayoutMkLst>
            <pc:docMk/>
            <pc:sldMasterMk cId="288912892" sldId="2147484112"/>
            <pc:sldLayoutMk cId="3273708960" sldId="2147484105"/>
          </pc:sldLayoutMkLst>
        </pc:sldLayoutChg>
        <pc:sldLayoutChg chg="add del">
          <pc:chgData name="DERBAL Saïd" userId="60b9dec2-53bc-4377-a43b-399fe6105858" providerId="ADAL" clId="{31A76787-E945-4882-91C3-50FC8837FDAF}" dt="2024-01-18T08:21:49.596" v="48" actId="26606"/>
          <pc:sldLayoutMkLst>
            <pc:docMk/>
            <pc:sldMasterMk cId="288912892" sldId="2147484112"/>
            <pc:sldLayoutMk cId="1211015334" sldId="2147484106"/>
          </pc:sldLayoutMkLst>
        </pc:sldLayoutChg>
        <pc:sldLayoutChg chg="add del">
          <pc:chgData name="DERBAL Saïd" userId="60b9dec2-53bc-4377-a43b-399fe6105858" providerId="ADAL" clId="{31A76787-E945-4882-91C3-50FC8837FDAF}" dt="2024-01-18T08:21:49.596" v="48" actId="26606"/>
          <pc:sldLayoutMkLst>
            <pc:docMk/>
            <pc:sldMasterMk cId="288912892" sldId="2147484112"/>
            <pc:sldLayoutMk cId="2946218503" sldId="2147484107"/>
          </pc:sldLayoutMkLst>
        </pc:sldLayoutChg>
        <pc:sldLayoutChg chg="add del">
          <pc:chgData name="DERBAL Saïd" userId="60b9dec2-53bc-4377-a43b-399fe6105858" providerId="ADAL" clId="{31A76787-E945-4882-91C3-50FC8837FDAF}" dt="2024-01-18T08:21:49.596" v="48" actId="26606"/>
          <pc:sldLayoutMkLst>
            <pc:docMk/>
            <pc:sldMasterMk cId="288912892" sldId="2147484112"/>
            <pc:sldLayoutMk cId="2522790544" sldId="2147484108"/>
          </pc:sldLayoutMkLst>
        </pc:sldLayoutChg>
        <pc:sldLayoutChg chg="add del">
          <pc:chgData name="DERBAL Saïd" userId="60b9dec2-53bc-4377-a43b-399fe6105858" providerId="ADAL" clId="{31A76787-E945-4882-91C3-50FC8837FDAF}" dt="2024-01-18T08:21:49.596" v="48" actId="26606"/>
          <pc:sldLayoutMkLst>
            <pc:docMk/>
            <pc:sldMasterMk cId="288912892" sldId="2147484112"/>
            <pc:sldLayoutMk cId="3685703134" sldId="2147484109"/>
          </pc:sldLayoutMkLst>
        </pc:sldLayoutChg>
        <pc:sldLayoutChg chg="add del">
          <pc:chgData name="DERBAL Saïd" userId="60b9dec2-53bc-4377-a43b-399fe6105858" providerId="ADAL" clId="{31A76787-E945-4882-91C3-50FC8837FDAF}" dt="2024-01-18T08:21:49.596" v="48" actId="26606"/>
          <pc:sldLayoutMkLst>
            <pc:docMk/>
            <pc:sldMasterMk cId="288912892" sldId="2147484112"/>
            <pc:sldLayoutMk cId="47739234" sldId="2147484110"/>
          </pc:sldLayoutMkLst>
        </pc:sldLayoutChg>
        <pc:sldLayoutChg chg="add del">
          <pc:chgData name="DERBAL Saïd" userId="60b9dec2-53bc-4377-a43b-399fe6105858" providerId="ADAL" clId="{31A76787-E945-4882-91C3-50FC8837FDAF}" dt="2024-01-18T08:21:49.596" v="48" actId="26606"/>
          <pc:sldLayoutMkLst>
            <pc:docMk/>
            <pc:sldMasterMk cId="288912892" sldId="2147484112"/>
            <pc:sldLayoutMk cId="1848027682" sldId="2147484111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21:58.982" v="52" actId="26606"/>
        <pc:sldMasterMkLst>
          <pc:docMk/>
          <pc:sldMasterMk cId="414174764" sldId="2147484112"/>
        </pc:sldMasterMkLst>
        <pc:sldLayoutChg chg="add del">
          <pc:chgData name="DERBAL Saïd" userId="60b9dec2-53bc-4377-a43b-399fe6105858" providerId="ADAL" clId="{31A76787-E945-4882-91C3-50FC8837FDAF}" dt="2024-01-18T08:21:58.982" v="52" actId="26606"/>
          <pc:sldLayoutMkLst>
            <pc:docMk/>
            <pc:sldMasterMk cId="414174764" sldId="2147484112"/>
            <pc:sldLayoutMk cId="2655869861" sldId="2147484101"/>
          </pc:sldLayoutMkLst>
        </pc:sldLayoutChg>
        <pc:sldLayoutChg chg="add del">
          <pc:chgData name="DERBAL Saïd" userId="60b9dec2-53bc-4377-a43b-399fe6105858" providerId="ADAL" clId="{31A76787-E945-4882-91C3-50FC8837FDAF}" dt="2024-01-18T08:21:58.982" v="52" actId="26606"/>
          <pc:sldLayoutMkLst>
            <pc:docMk/>
            <pc:sldMasterMk cId="414174764" sldId="2147484112"/>
            <pc:sldLayoutMk cId="3478564517" sldId="2147484102"/>
          </pc:sldLayoutMkLst>
        </pc:sldLayoutChg>
        <pc:sldLayoutChg chg="add del">
          <pc:chgData name="DERBAL Saïd" userId="60b9dec2-53bc-4377-a43b-399fe6105858" providerId="ADAL" clId="{31A76787-E945-4882-91C3-50FC8837FDAF}" dt="2024-01-18T08:21:58.982" v="52" actId="26606"/>
          <pc:sldLayoutMkLst>
            <pc:docMk/>
            <pc:sldMasterMk cId="414174764" sldId="2147484112"/>
            <pc:sldLayoutMk cId="2311988089" sldId="2147484103"/>
          </pc:sldLayoutMkLst>
        </pc:sldLayoutChg>
        <pc:sldLayoutChg chg="add del">
          <pc:chgData name="DERBAL Saïd" userId="60b9dec2-53bc-4377-a43b-399fe6105858" providerId="ADAL" clId="{31A76787-E945-4882-91C3-50FC8837FDAF}" dt="2024-01-18T08:21:58.982" v="52" actId="26606"/>
          <pc:sldLayoutMkLst>
            <pc:docMk/>
            <pc:sldMasterMk cId="414174764" sldId="2147484112"/>
            <pc:sldLayoutMk cId="1153317391" sldId="2147484104"/>
          </pc:sldLayoutMkLst>
        </pc:sldLayoutChg>
        <pc:sldLayoutChg chg="add del">
          <pc:chgData name="DERBAL Saïd" userId="60b9dec2-53bc-4377-a43b-399fe6105858" providerId="ADAL" clId="{31A76787-E945-4882-91C3-50FC8837FDAF}" dt="2024-01-18T08:21:58.982" v="52" actId="26606"/>
          <pc:sldLayoutMkLst>
            <pc:docMk/>
            <pc:sldMasterMk cId="414174764" sldId="2147484112"/>
            <pc:sldLayoutMk cId="2762626328" sldId="2147484105"/>
          </pc:sldLayoutMkLst>
        </pc:sldLayoutChg>
        <pc:sldLayoutChg chg="add del">
          <pc:chgData name="DERBAL Saïd" userId="60b9dec2-53bc-4377-a43b-399fe6105858" providerId="ADAL" clId="{31A76787-E945-4882-91C3-50FC8837FDAF}" dt="2024-01-18T08:21:58.982" v="52" actId="26606"/>
          <pc:sldLayoutMkLst>
            <pc:docMk/>
            <pc:sldMasterMk cId="414174764" sldId="2147484112"/>
            <pc:sldLayoutMk cId="3074794040" sldId="2147484106"/>
          </pc:sldLayoutMkLst>
        </pc:sldLayoutChg>
        <pc:sldLayoutChg chg="add del">
          <pc:chgData name="DERBAL Saïd" userId="60b9dec2-53bc-4377-a43b-399fe6105858" providerId="ADAL" clId="{31A76787-E945-4882-91C3-50FC8837FDAF}" dt="2024-01-18T08:21:58.982" v="52" actId="26606"/>
          <pc:sldLayoutMkLst>
            <pc:docMk/>
            <pc:sldMasterMk cId="414174764" sldId="2147484112"/>
            <pc:sldLayoutMk cId="3925816907" sldId="2147484107"/>
          </pc:sldLayoutMkLst>
        </pc:sldLayoutChg>
        <pc:sldLayoutChg chg="add del">
          <pc:chgData name="DERBAL Saïd" userId="60b9dec2-53bc-4377-a43b-399fe6105858" providerId="ADAL" clId="{31A76787-E945-4882-91C3-50FC8837FDAF}" dt="2024-01-18T08:21:58.982" v="52" actId="26606"/>
          <pc:sldLayoutMkLst>
            <pc:docMk/>
            <pc:sldMasterMk cId="414174764" sldId="2147484112"/>
            <pc:sldLayoutMk cId="3777223994" sldId="2147484108"/>
          </pc:sldLayoutMkLst>
        </pc:sldLayoutChg>
        <pc:sldLayoutChg chg="add del">
          <pc:chgData name="DERBAL Saïd" userId="60b9dec2-53bc-4377-a43b-399fe6105858" providerId="ADAL" clId="{31A76787-E945-4882-91C3-50FC8837FDAF}" dt="2024-01-18T08:21:58.982" v="52" actId="26606"/>
          <pc:sldLayoutMkLst>
            <pc:docMk/>
            <pc:sldMasterMk cId="414174764" sldId="2147484112"/>
            <pc:sldLayoutMk cId="3606087663" sldId="2147484109"/>
          </pc:sldLayoutMkLst>
        </pc:sldLayoutChg>
        <pc:sldLayoutChg chg="add del">
          <pc:chgData name="DERBAL Saïd" userId="60b9dec2-53bc-4377-a43b-399fe6105858" providerId="ADAL" clId="{31A76787-E945-4882-91C3-50FC8837FDAF}" dt="2024-01-18T08:21:58.982" v="52" actId="26606"/>
          <pc:sldLayoutMkLst>
            <pc:docMk/>
            <pc:sldMasterMk cId="414174764" sldId="2147484112"/>
            <pc:sldLayoutMk cId="3433435604" sldId="2147484110"/>
          </pc:sldLayoutMkLst>
        </pc:sldLayoutChg>
        <pc:sldLayoutChg chg="add del">
          <pc:chgData name="DERBAL Saïd" userId="60b9dec2-53bc-4377-a43b-399fe6105858" providerId="ADAL" clId="{31A76787-E945-4882-91C3-50FC8837FDAF}" dt="2024-01-18T08:21:58.982" v="52" actId="26606"/>
          <pc:sldLayoutMkLst>
            <pc:docMk/>
            <pc:sldMasterMk cId="414174764" sldId="2147484112"/>
            <pc:sldLayoutMk cId="3021214500" sldId="2147484111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22:40.315" v="61" actId="26606"/>
        <pc:sldMasterMkLst>
          <pc:docMk/>
          <pc:sldMasterMk cId="1768991876" sldId="2147484114"/>
        </pc:sldMasterMkLst>
        <pc:sldLayoutChg chg="add del">
          <pc:chgData name="DERBAL Saïd" userId="60b9dec2-53bc-4377-a43b-399fe6105858" providerId="ADAL" clId="{31A76787-E945-4882-91C3-50FC8837FDAF}" dt="2024-01-18T08:22:40.315" v="61" actId="26606"/>
          <pc:sldLayoutMkLst>
            <pc:docMk/>
            <pc:sldMasterMk cId="1768991876" sldId="2147484114"/>
            <pc:sldLayoutMk cId="180779888" sldId="2147484103"/>
          </pc:sldLayoutMkLst>
        </pc:sldLayoutChg>
        <pc:sldLayoutChg chg="add del">
          <pc:chgData name="DERBAL Saïd" userId="60b9dec2-53bc-4377-a43b-399fe6105858" providerId="ADAL" clId="{31A76787-E945-4882-91C3-50FC8837FDAF}" dt="2024-01-18T08:22:40.315" v="61" actId="26606"/>
          <pc:sldLayoutMkLst>
            <pc:docMk/>
            <pc:sldMasterMk cId="1768991876" sldId="2147484114"/>
            <pc:sldLayoutMk cId="3568847994" sldId="2147484104"/>
          </pc:sldLayoutMkLst>
        </pc:sldLayoutChg>
        <pc:sldLayoutChg chg="add del">
          <pc:chgData name="DERBAL Saïd" userId="60b9dec2-53bc-4377-a43b-399fe6105858" providerId="ADAL" clId="{31A76787-E945-4882-91C3-50FC8837FDAF}" dt="2024-01-18T08:22:40.315" v="61" actId="26606"/>
          <pc:sldLayoutMkLst>
            <pc:docMk/>
            <pc:sldMasterMk cId="1768991876" sldId="2147484114"/>
            <pc:sldLayoutMk cId="3247618" sldId="2147484105"/>
          </pc:sldLayoutMkLst>
        </pc:sldLayoutChg>
        <pc:sldLayoutChg chg="add del">
          <pc:chgData name="DERBAL Saïd" userId="60b9dec2-53bc-4377-a43b-399fe6105858" providerId="ADAL" clId="{31A76787-E945-4882-91C3-50FC8837FDAF}" dt="2024-01-18T08:22:40.315" v="61" actId="26606"/>
          <pc:sldLayoutMkLst>
            <pc:docMk/>
            <pc:sldMasterMk cId="1768991876" sldId="2147484114"/>
            <pc:sldLayoutMk cId="432565017" sldId="2147484106"/>
          </pc:sldLayoutMkLst>
        </pc:sldLayoutChg>
        <pc:sldLayoutChg chg="add del">
          <pc:chgData name="DERBAL Saïd" userId="60b9dec2-53bc-4377-a43b-399fe6105858" providerId="ADAL" clId="{31A76787-E945-4882-91C3-50FC8837FDAF}" dt="2024-01-18T08:22:40.315" v="61" actId="26606"/>
          <pc:sldLayoutMkLst>
            <pc:docMk/>
            <pc:sldMasterMk cId="1768991876" sldId="2147484114"/>
            <pc:sldLayoutMk cId="2570362952" sldId="2147484107"/>
          </pc:sldLayoutMkLst>
        </pc:sldLayoutChg>
        <pc:sldLayoutChg chg="add del">
          <pc:chgData name="DERBAL Saïd" userId="60b9dec2-53bc-4377-a43b-399fe6105858" providerId="ADAL" clId="{31A76787-E945-4882-91C3-50FC8837FDAF}" dt="2024-01-18T08:22:40.315" v="61" actId="26606"/>
          <pc:sldLayoutMkLst>
            <pc:docMk/>
            <pc:sldMasterMk cId="1768991876" sldId="2147484114"/>
            <pc:sldLayoutMk cId="1122454516" sldId="2147484108"/>
          </pc:sldLayoutMkLst>
        </pc:sldLayoutChg>
        <pc:sldLayoutChg chg="add del">
          <pc:chgData name="DERBAL Saïd" userId="60b9dec2-53bc-4377-a43b-399fe6105858" providerId="ADAL" clId="{31A76787-E945-4882-91C3-50FC8837FDAF}" dt="2024-01-18T08:22:40.315" v="61" actId="26606"/>
          <pc:sldLayoutMkLst>
            <pc:docMk/>
            <pc:sldMasterMk cId="1768991876" sldId="2147484114"/>
            <pc:sldLayoutMk cId="3314186137" sldId="2147484109"/>
          </pc:sldLayoutMkLst>
        </pc:sldLayoutChg>
        <pc:sldLayoutChg chg="add del">
          <pc:chgData name="DERBAL Saïd" userId="60b9dec2-53bc-4377-a43b-399fe6105858" providerId="ADAL" clId="{31A76787-E945-4882-91C3-50FC8837FDAF}" dt="2024-01-18T08:22:40.315" v="61" actId="26606"/>
          <pc:sldLayoutMkLst>
            <pc:docMk/>
            <pc:sldMasterMk cId="1768991876" sldId="2147484114"/>
            <pc:sldLayoutMk cId="2984274138" sldId="2147484110"/>
          </pc:sldLayoutMkLst>
        </pc:sldLayoutChg>
        <pc:sldLayoutChg chg="add del">
          <pc:chgData name="DERBAL Saïd" userId="60b9dec2-53bc-4377-a43b-399fe6105858" providerId="ADAL" clId="{31A76787-E945-4882-91C3-50FC8837FDAF}" dt="2024-01-18T08:22:40.315" v="61" actId="26606"/>
          <pc:sldLayoutMkLst>
            <pc:docMk/>
            <pc:sldMasterMk cId="1768991876" sldId="2147484114"/>
            <pc:sldLayoutMk cId="1503665771" sldId="2147484111"/>
          </pc:sldLayoutMkLst>
        </pc:sldLayoutChg>
        <pc:sldLayoutChg chg="add del">
          <pc:chgData name="DERBAL Saïd" userId="60b9dec2-53bc-4377-a43b-399fe6105858" providerId="ADAL" clId="{31A76787-E945-4882-91C3-50FC8837FDAF}" dt="2024-01-18T08:22:40.315" v="61" actId="26606"/>
          <pc:sldLayoutMkLst>
            <pc:docMk/>
            <pc:sldMasterMk cId="1768991876" sldId="2147484114"/>
            <pc:sldLayoutMk cId="2082112893" sldId="2147484112"/>
          </pc:sldLayoutMkLst>
        </pc:sldLayoutChg>
        <pc:sldLayoutChg chg="add del">
          <pc:chgData name="DERBAL Saïd" userId="60b9dec2-53bc-4377-a43b-399fe6105858" providerId="ADAL" clId="{31A76787-E945-4882-91C3-50FC8837FDAF}" dt="2024-01-18T08:22:40.315" v="61" actId="26606"/>
          <pc:sldLayoutMkLst>
            <pc:docMk/>
            <pc:sldMasterMk cId="1768991876" sldId="2147484114"/>
            <pc:sldLayoutMk cId="1180108259" sldId="2147484113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22:04.582" v="56" actId="26606"/>
        <pc:sldMasterMkLst>
          <pc:docMk/>
          <pc:sldMasterMk cId="1146182701" sldId="2147484125"/>
        </pc:sldMasterMkLst>
        <pc:sldLayoutChg chg="add del">
          <pc:chgData name="DERBAL Saïd" userId="60b9dec2-53bc-4377-a43b-399fe6105858" providerId="ADAL" clId="{31A76787-E945-4882-91C3-50FC8837FDAF}" dt="2024-01-18T08:22:04.582" v="56" actId="26606"/>
          <pc:sldLayoutMkLst>
            <pc:docMk/>
            <pc:sldMasterMk cId="1146182701" sldId="2147484125"/>
            <pc:sldLayoutMk cId="508120440" sldId="2147484114"/>
          </pc:sldLayoutMkLst>
        </pc:sldLayoutChg>
        <pc:sldLayoutChg chg="add del">
          <pc:chgData name="DERBAL Saïd" userId="60b9dec2-53bc-4377-a43b-399fe6105858" providerId="ADAL" clId="{31A76787-E945-4882-91C3-50FC8837FDAF}" dt="2024-01-18T08:22:04.582" v="56" actId="26606"/>
          <pc:sldLayoutMkLst>
            <pc:docMk/>
            <pc:sldMasterMk cId="1146182701" sldId="2147484125"/>
            <pc:sldLayoutMk cId="221144339" sldId="2147484115"/>
          </pc:sldLayoutMkLst>
        </pc:sldLayoutChg>
        <pc:sldLayoutChg chg="add del">
          <pc:chgData name="DERBAL Saïd" userId="60b9dec2-53bc-4377-a43b-399fe6105858" providerId="ADAL" clId="{31A76787-E945-4882-91C3-50FC8837FDAF}" dt="2024-01-18T08:22:04.582" v="56" actId="26606"/>
          <pc:sldLayoutMkLst>
            <pc:docMk/>
            <pc:sldMasterMk cId="1146182701" sldId="2147484125"/>
            <pc:sldLayoutMk cId="2581646817" sldId="2147484116"/>
          </pc:sldLayoutMkLst>
        </pc:sldLayoutChg>
        <pc:sldLayoutChg chg="add del">
          <pc:chgData name="DERBAL Saïd" userId="60b9dec2-53bc-4377-a43b-399fe6105858" providerId="ADAL" clId="{31A76787-E945-4882-91C3-50FC8837FDAF}" dt="2024-01-18T08:22:04.582" v="56" actId="26606"/>
          <pc:sldLayoutMkLst>
            <pc:docMk/>
            <pc:sldMasterMk cId="1146182701" sldId="2147484125"/>
            <pc:sldLayoutMk cId="191553395" sldId="2147484117"/>
          </pc:sldLayoutMkLst>
        </pc:sldLayoutChg>
        <pc:sldLayoutChg chg="add del">
          <pc:chgData name="DERBAL Saïd" userId="60b9dec2-53bc-4377-a43b-399fe6105858" providerId="ADAL" clId="{31A76787-E945-4882-91C3-50FC8837FDAF}" dt="2024-01-18T08:22:04.582" v="56" actId="26606"/>
          <pc:sldLayoutMkLst>
            <pc:docMk/>
            <pc:sldMasterMk cId="1146182701" sldId="2147484125"/>
            <pc:sldLayoutMk cId="53369180" sldId="2147484118"/>
          </pc:sldLayoutMkLst>
        </pc:sldLayoutChg>
        <pc:sldLayoutChg chg="add del">
          <pc:chgData name="DERBAL Saïd" userId="60b9dec2-53bc-4377-a43b-399fe6105858" providerId="ADAL" clId="{31A76787-E945-4882-91C3-50FC8837FDAF}" dt="2024-01-18T08:22:04.582" v="56" actId="26606"/>
          <pc:sldLayoutMkLst>
            <pc:docMk/>
            <pc:sldMasterMk cId="1146182701" sldId="2147484125"/>
            <pc:sldLayoutMk cId="1687974133" sldId="2147484119"/>
          </pc:sldLayoutMkLst>
        </pc:sldLayoutChg>
        <pc:sldLayoutChg chg="add del">
          <pc:chgData name="DERBAL Saïd" userId="60b9dec2-53bc-4377-a43b-399fe6105858" providerId="ADAL" clId="{31A76787-E945-4882-91C3-50FC8837FDAF}" dt="2024-01-18T08:22:04.582" v="56" actId="26606"/>
          <pc:sldLayoutMkLst>
            <pc:docMk/>
            <pc:sldMasterMk cId="1146182701" sldId="2147484125"/>
            <pc:sldLayoutMk cId="2173826259" sldId="2147484120"/>
          </pc:sldLayoutMkLst>
        </pc:sldLayoutChg>
        <pc:sldLayoutChg chg="add del">
          <pc:chgData name="DERBAL Saïd" userId="60b9dec2-53bc-4377-a43b-399fe6105858" providerId="ADAL" clId="{31A76787-E945-4882-91C3-50FC8837FDAF}" dt="2024-01-18T08:22:04.582" v="56" actId="26606"/>
          <pc:sldLayoutMkLst>
            <pc:docMk/>
            <pc:sldMasterMk cId="1146182701" sldId="2147484125"/>
            <pc:sldLayoutMk cId="1387522330" sldId="2147484121"/>
          </pc:sldLayoutMkLst>
        </pc:sldLayoutChg>
        <pc:sldLayoutChg chg="add del">
          <pc:chgData name="DERBAL Saïd" userId="60b9dec2-53bc-4377-a43b-399fe6105858" providerId="ADAL" clId="{31A76787-E945-4882-91C3-50FC8837FDAF}" dt="2024-01-18T08:22:04.582" v="56" actId="26606"/>
          <pc:sldLayoutMkLst>
            <pc:docMk/>
            <pc:sldMasterMk cId="1146182701" sldId="2147484125"/>
            <pc:sldLayoutMk cId="2673234167" sldId="2147484122"/>
          </pc:sldLayoutMkLst>
        </pc:sldLayoutChg>
        <pc:sldLayoutChg chg="add del">
          <pc:chgData name="DERBAL Saïd" userId="60b9dec2-53bc-4377-a43b-399fe6105858" providerId="ADAL" clId="{31A76787-E945-4882-91C3-50FC8837FDAF}" dt="2024-01-18T08:22:04.582" v="56" actId="26606"/>
          <pc:sldLayoutMkLst>
            <pc:docMk/>
            <pc:sldMasterMk cId="1146182701" sldId="2147484125"/>
            <pc:sldLayoutMk cId="4251103306" sldId="2147484123"/>
          </pc:sldLayoutMkLst>
        </pc:sldLayoutChg>
        <pc:sldLayoutChg chg="add del">
          <pc:chgData name="DERBAL Saïd" userId="60b9dec2-53bc-4377-a43b-399fe6105858" providerId="ADAL" clId="{31A76787-E945-4882-91C3-50FC8837FDAF}" dt="2024-01-18T08:22:04.582" v="56" actId="26606"/>
          <pc:sldLayoutMkLst>
            <pc:docMk/>
            <pc:sldMasterMk cId="1146182701" sldId="2147484125"/>
            <pc:sldLayoutMk cId="879078424" sldId="2147484124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21:46.821" v="46" actId="26606"/>
        <pc:sldMasterMkLst>
          <pc:docMk/>
          <pc:sldMasterMk cId="3992950949" sldId="2147484125"/>
        </pc:sldMasterMkLst>
        <pc:sldLayoutChg chg="add del">
          <pc:chgData name="DERBAL Saïd" userId="60b9dec2-53bc-4377-a43b-399fe6105858" providerId="ADAL" clId="{31A76787-E945-4882-91C3-50FC8837FDAF}" dt="2024-01-18T08:21:46.821" v="46" actId="26606"/>
          <pc:sldLayoutMkLst>
            <pc:docMk/>
            <pc:sldMasterMk cId="3992950949" sldId="2147484125"/>
            <pc:sldLayoutMk cId="1074858187" sldId="2147484114"/>
          </pc:sldLayoutMkLst>
        </pc:sldLayoutChg>
        <pc:sldLayoutChg chg="add del">
          <pc:chgData name="DERBAL Saïd" userId="60b9dec2-53bc-4377-a43b-399fe6105858" providerId="ADAL" clId="{31A76787-E945-4882-91C3-50FC8837FDAF}" dt="2024-01-18T08:21:46.821" v="46" actId="26606"/>
          <pc:sldLayoutMkLst>
            <pc:docMk/>
            <pc:sldMasterMk cId="3992950949" sldId="2147484125"/>
            <pc:sldLayoutMk cId="3562215058" sldId="2147484115"/>
          </pc:sldLayoutMkLst>
        </pc:sldLayoutChg>
        <pc:sldLayoutChg chg="add del">
          <pc:chgData name="DERBAL Saïd" userId="60b9dec2-53bc-4377-a43b-399fe6105858" providerId="ADAL" clId="{31A76787-E945-4882-91C3-50FC8837FDAF}" dt="2024-01-18T08:21:46.821" v="46" actId="26606"/>
          <pc:sldLayoutMkLst>
            <pc:docMk/>
            <pc:sldMasterMk cId="3992950949" sldId="2147484125"/>
            <pc:sldLayoutMk cId="3657055607" sldId="2147484116"/>
          </pc:sldLayoutMkLst>
        </pc:sldLayoutChg>
        <pc:sldLayoutChg chg="add del">
          <pc:chgData name="DERBAL Saïd" userId="60b9dec2-53bc-4377-a43b-399fe6105858" providerId="ADAL" clId="{31A76787-E945-4882-91C3-50FC8837FDAF}" dt="2024-01-18T08:21:46.821" v="46" actId="26606"/>
          <pc:sldLayoutMkLst>
            <pc:docMk/>
            <pc:sldMasterMk cId="3992950949" sldId="2147484125"/>
            <pc:sldLayoutMk cId="2567333312" sldId="2147484117"/>
          </pc:sldLayoutMkLst>
        </pc:sldLayoutChg>
        <pc:sldLayoutChg chg="add del">
          <pc:chgData name="DERBAL Saïd" userId="60b9dec2-53bc-4377-a43b-399fe6105858" providerId="ADAL" clId="{31A76787-E945-4882-91C3-50FC8837FDAF}" dt="2024-01-18T08:21:46.821" v="46" actId="26606"/>
          <pc:sldLayoutMkLst>
            <pc:docMk/>
            <pc:sldMasterMk cId="3992950949" sldId="2147484125"/>
            <pc:sldLayoutMk cId="3162547126" sldId="2147484118"/>
          </pc:sldLayoutMkLst>
        </pc:sldLayoutChg>
        <pc:sldLayoutChg chg="add del">
          <pc:chgData name="DERBAL Saïd" userId="60b9dec2-53bc-4377-a43b-399fe6105858" providerId="ADAL" clId="{31A76787-E945-4882-91C3-50FC8837FDAF}" dt="2024-01-18T08:21:46.821" v="46" actId="26606"/>
          <pc:sldLayoutMkLst>
            <pc:docMk/>
            <pc:sldMasterMk cId="3992950949" sldId="2147484125"/>
            <pc:sldLayoutMk cId="2396095550" sldId="2147484119"/>
          </pc:sldLayoutMkLst>
        </pc:sldLayoutChg>
        <pc:sldLayoutChg chg="add del">
          <pc:chgData name="DERBAL Saïd" userId="60b9dec2-53bc-4377-a43b-399fe6105858" providerId="ADAL" clId="{31A76787-E945-4882-91C3-50FC8837FDAF}" dt="2024-01-18T08:21:46.821" v="46" actId="26606"/>
          <pc:sldLayoutMkLst>
            <pc:docMk/>
            <pc:sldMasterMk cId="3992950949" sldId="2147484125"/>
            <pc:sldLayoutMk cId="1693412949" sldId="2147484120"/>
          </pc:sldLayoutMkLst>
        </pc:sldLayoutChg>
        <pc:sldLayoutChg chg="add del">
          <pc:chgData name="DERBAL Saïd" userId="60b9dec2-53bc-4377-a43b-399fe6105858" providerId="ADAL" clId="{31A76787-E945-4882-91C3-50FC8837FDAF}" dt="2024-01-18T08:21:46.821" v="46" actId="26606"/>
          <pc:sldLayoutMkLst>
            <pc:docMk/>
            <pc:sldMasterMk cId="3992950949" sldId="2147484125"/>
            <pc:sldLayoutMk cId="459025722" sldId="2147484121"/>
          </pc:sldLayoutMkLst>
        </pc:sldLayoutChg>
        <pc:sldLayoutChg chg="add del">
          <pc:chgData name="DERBAL Saïd" userId="60b9dec2-53bc-4377-a43b-399fe6105858" providerId="ADAL" clId="{31A76787-E945-4882-91C3-50FC8837FDAF}" dt="2024-01-18T08:21:46.821" v="46" actId="26606"/>
          <pc:sldLayoutMkLst>
            <pc:docMk/>
            <pc:sldMasterMk cId="3992950949" sldId="2147484125"/>
            <pc:sldLayoutMk cId="572734115" sldId="2147484122"/>
          </pc:sldLayoutMkLst>
        </pc:sldLayoutChg>
        <pc:sldLayoutChg chg="add del">
          <pc:chgData name="DERBAL Saïd" userId="60b9dec2-53bc-4377-a43b-399fe6105858" providerId="ADAL" clId="{31A76787-E945-4882-91C3-50FC8837FDAF}" dt="2024-01-18T08:21:46.821" v="46" actId="26606"/>
          <pc:sldLayoutMkLst>
            <pc:docMk/>
            <pc:sldMasterMk cId="3992950949" sldId="2147484125"/>
            <pc:sldLayoutMk cId="70842605" sldId="2147484123"/>
          </pc:sldLayoutMkLst>
        </pc:sldLayoutChg>
        <pc:sldLayoutChg chg="add del">
          <pc:chgData name="DERBAL Saïd" userId="60b9dec2-53bc-4377-a43b-399fe6105858" providerId="ADAL" clId="{31A76787-E945-4882-91C3-50FC8837FDAF}" dt="2024-01-18T08:21:46.821" v="46" actId="26606"/>
          <pc:sldLayoutMkLst>
            <pc:docMk/>
            <pc:sldMasterMk cId="3992950949" sldId="2147484125"/>
            <pc:sldLayoutMk cId="2775304009" sldId="2147484124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25:37.660" v="111" actId="26606"/>
        <pc:sldMasterMkLst>
          <pc:docMk/>
          <pc:sldMasterMk cId="2616456467" sldId="2147484127"/>
        </pc:sldMasterMkLst>
        <pc:sldLayoutChg chg="add del">
          <pc:chgData name="DERBAL Saïd" userId="60b9dec2-53bc-4377-a43b-399fe6105858" providerId="ADAL" clId="{31A76787-E945-4882-91C3-50FC8837FDAF}" dt="2024-01-18T08:25:37.660" v="111" actId="26606"/>
          <pc:sldLayoutMkLst>
            <pc:docMk/>
            <pc:sldMasterMk cId="2616456467" sldId="2147484127"/>
            <pc:sldLayoutMk cId="882329899" sldId="2147484116"/>
          </pc:sldLayoutMkLst>
        </pc:sldLayoutChg>
        <pc:sldLayoutChg chg="add del">
          <pc:chgData name="DERBAL Saïd" userId="60b9dec2-53bc-4377-a43b-399fe6105858" providerId="ADAL" clId="{31A76787-E945-4882-91C3-50FC8837FDAF}" dt="2024-01-18T08:25:37.660" v="111" actId="26606"/>
          <pc:sldLayoutMkLst>
            <pc:docMk/>
            <pc:sldMasterMk cId="2616456467" sldId="2147484127"/>
            <pc:sldLayoutMk cId="3002966986" sldId="2147484117"/>
          </pc:sldLayoutMkLst>
        </pc:sldLayoutChg>
        <pc:sldLayoutChg chg="add del">
          <pc:chgData name="DERBAL Saïd" userId="60b9dec2-53bc-4377-a43b-399fe6105858" providerId="ADAL" clId="{31A76787-E945-4882-91C3-50FC8837FDAF}" dt="2024-01-18T08:25:37.660" v="111" actId="26606"/>
          <pc:sldLayoutMkLst>
            <pc:docMk/>
            <pc:sldMasterMk cId="2616456467" sldId="2147484127"/>
            <pc:sldLayoutMk cId="2221632294" sldId="2147484118"/>
          </pc:sldLayoutMkLst>
        </pc:sldLayoutChg>
        <pc:sldLayoutChg chg="add del">
          <pc:chgData name="DERBAL Saïd" userId="60b9dec2-53bc-4377-a43b-399fe6105858" providerId="ADAL" clId="{31A76787-E945-4882-91C3-50FC8837FDAF}" dt="2024-01-18T08:25:37.660" v="111" actId="26606"/>
          <pc:sldLayoutMkLst>
            <pc:docMk/>
            <pc:sldMasterMk cId="2616456467" sldId="2147484127"/>
            <pc:sldLayoutMk cId="1681170440" sldId="2147484119"/>
          </pc:sldLayoutMkLst>
        </pc:sldLayoutChg>
        <pc:sldLayoutChg chg="add del">
          <pc:chgData name="DERBAL Saïd" userId="60b9dec2-53bc-4377-a43b-399fe6105858" providerId="ADAL" clId="{31A76787-E945-4882-91C3-50FC8837FDAF}" dt="2024-01-18T08:25:37.660" v="111" actId="26606"/>
          <pc:sldLayoutMkLst>
            <pc:docMk/>
            <pc:sldMasterMk cId="2616456467" sldId="2147484127"/>
            <pc:sldLayoutMk cId="4147744221" sldId="2147484120"/>
          </pc:sldLayoutMkLst>
        </pc:sldLayoutChg>
        <pc:sldLayoutChg chg="add del">
          <pc:chgData name="DERBAL Saïd" userId="60b9dec2-53bc-4377-a43b-399fe6105858" providerId="ADAL" clId="{31A76787-E945-4882-91C3-50FC8837FDAF}" dt="2024-01-18T08:25:37.660" v="111" actId="26606"/>
          <pc:sldLayoutMkLst>
            <pc:docMk/>
            <pc:sldMasterMk cId="2616456467" sldId="2147484127"/>
            <pc:sldLayoutMk cId="4082300553" sldId="2147484121"/>
          </pc:sldLayoutMkLst>
        </pc:sldLayoutChg>
        <pc:sldLayoutChg chg="add del">
          <pc:chgData name="DERBAL Saïd" userId="60b9dec2-53bc-4377-a43b-399fe6105858" providerId="ADAL" clId="{31A76787-E945-4882-91C3-50FC8837FDAF}" dt="2024-01-18T08:25:37.660" v="111" actId="26606"/>
          <pc:sldLayoutMkLst>
            <pc:docMk/>
            <pc:sldMasterMk cId="2616456467" sldId="2147484127"/>
            <pc:sldLayoutMk cId="3121421061" sldId="2147484122"/>
          </pc:sldLayoutMkLst>
        </pc:sldLayoutChg>
        <pc:sldLayoutChg chg="add del">
          <pc:chgData name="DERBAL Saïd" userId="60b9dec2-53bc-4377-a43b-399fe6105858" providerId="ADAL" clId="{31A76787-E945-4882-91C3-50FC8837FDAF}" dt="2024-01-18T08:25:37.660" v="111" actId="26606"/>
          <pc:sldLayoutMkLst>
            <pc:docMk/>
            <pc:sldMasterMk cId="2616456467" sldId="2147484127"/>
            <pc:sldLayoutMk cId="3377754971" sldId="2147484123"/>
          </pc:sldLayoutMkLst>
        </pc:sldLayoutChg>
        <pc:sldLayoutChg chg="add del">
          <pc:chgData name="DERBAL Saïd" userId="60b9dec2-53bc-4377-a43b-399fe6105858" providerId="ADAL" clId="{31A76787-E945-4882-91C3-50FC8837FDAF}" dt="2024-01-18T08:25:37.660" v="111" actId="26606"/>
          <pc:sldLayoutMkLst>
            <pc:docMk/>
            <pc:sldMasterMk cId="2616456467" sldId="2147484127"/>
            <pc:sldLayoutMk cId="694474010" sldId="2147484124"/>
          </pc:sldLayoutMkLst>
        </pc:sldLayoutChg>
        <pc:sldLayoutChg chg="add del">
          <pc:chgData name="DERBAL Saïd" userId="60b9dec2-53bc-4377-a43b-399fe6105858" providerId="ADAL" clId="{31A76787-E945-4882-91C3-50FC8837FDAF}" dt="2024-01-18T08:25:37.660" v="111" actId="26606"/>
          <pc:sldLayoutMkLst>
            <pc:docMk/>
            <pc:sldMasterMk cId="2616456467" sldId="2147484127"/>
            <pc:sldLayoutMk cId="693271964" sldId="2147484125"/>
          </pc:sldLayoutMkLst>
        </pc:sldLayoutChg>
        <pc:sldLayoutChg chg="add del">
          <pc:chgData name="DERBAL Saïd" userId="60b9dec2-53bc-4377-a43b-399fe6105858" providerId="ADAL" clId="{31A76787-E945-4882-91C3-50FC8837FDAF}" dt="2024-01-18T08:25:37.660" v="111" actId="26606"/>
          <pc:sldLayoutMkLst>
            <pc:docMk/>
            <pc:sldMasterMk cId="2616456467" sldId="2147484127"/>
            <pc:sldLayoutMk cId="3504956401" sldId="2147484126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23:45.869" v="78" actId="26606"/>
        <pc:sldMasterMkLst>
          <pc:docMk/>
          <pc:sldMasterMk cId="212857335" sldId="2147484128"/>
        </pc:sldMasterMkLst>
        <pc:sldLayoutChg chg="add del">
          <pc:chgData name="DERBAL Saïd" userId="60b9dec2-53bc-4377-a43b-399fe6105858" providerId="ADAL" clId="{31A76787-E945-4882-91C3-50FC8837FDAF}" dt="2024-01-18T08:23:45.869" v="78" actId="26606"/>
          <pc:sldLayoutMkLst>
            <pc:docMk/>
            <pc:sldMasterMk cId="212857335" sldId="2147484128"/>
            <pc:sldLayoutMk cId="1600307312" sldId="2147484129"/>
          </pc:sldLayoutMkLst>
        </pc:sldLayoutChg>
        <pc:sldLayoutChg chg="add del">
          <pc:chgData name="DERBAL Saïd" userId="60b9dec2-53bc-4377-a43b-399fe6105858" providerId="ADAL" clId="{31A76787-E945-4882-91C3-50FC8837FDAF}" dt="2024-01-18T08:23:45.869" v="78" actId="26606"/>
          <pc:sldLayoutMkLst>
            <pc:docMk/>
            <pc:sldMasterMk cId="212857335" sldId="2147484128"/>
            <pc:sldLayoutMk cId="3667445832" sldId="2147484130"/>
          </pc:sldLayoutMkLst>
        </pc:sldLayoutChg>
        <pc:sldLayoutChg chg="add del">
          <pc:chgData name="DERBAL Saïd" userId="60b9dec2-53bc-4377-a43b-399fe6105858" providerId="ADAL" clId="{31A76787-E945-4882-91C3-50FC8837FDAF}" dt="2024-01-18T08:23:45.869" v="78" actId="26606"/>
          <pc:sldLayoutMkLst>
            <pc:docMk/>
            <pc:sldMasterMk cId="212857335" sldId="2147484128"/>
            <pc:sldLayoutMk cId="1321011109" sldId="2147484131"/>
          </pc:sldLayoutMkLst>
        </pc:sldLayoutChg>
        <pc:sldLayoutChg chg="add del">
          <pc:chgData name="DERBAL Saïd" userId="60b9dec2-53bc-4377-a43b-399fe6105858" providerId="ADAL" clId="{31A76787-E945-4882-91C3-50FC8837FDAF}" dt="2024-01-18T08:23:45.869" v="78" actId="26606"/>
          <pc:sldLayoutMkLst>
            <pc:docMk/>
            <pc:sldMasterMk cId="212857335" sldId="2147484128"/>
            <pc:sldLayoutMk cId="412220788" sldId="2147484132"/>
          </pc:sldLayoutMkLst>
        </pc:sldLayoutChg>
        <pc:sldLayoutChg chg="add del">
          <pc:chgData name="DERBAL Saïd" userId="60b9dec2-53bc-4377-a43b-399fe6105858" providerId="ADAL" clId="{31A76787-E945-4882-91C3-50FC8837FDAF}" dt="2024-01-18T08:23:45.869" v="78" actId="26606"/>
          <pc:sldLayoutMkLst>
            <pc:docMk/>
            <pc:sldMasterMk cId="212857335" sldId="2147484128"/>
            <pc:sldLayoutMk cId="2130314477" sldId="2147484133"/>
          </pc:sldLayoutMkLst>
        </pc:sldLayoutChg>
        <pc:sldLayoutChg chg="add del">
          <pc:chgData name="DERBAL Saïd" userId="60b9dec2-53bc-4377-a43b-399fe6105858" providerId="ADAL" clId="{31A76787-E945-4882-91C3-50FC8837FDAF}" dt="2024-01-18T08:23:45.869" v="78" actId="26606"/>
          <pc:sldLayoutMkLst>
            <pc:docMk/>
            <pc:sldMasterMk cId="212857335" sldId="2147484128"/>
            <pc:sldLayoutMk cId="3306499269" sldId="2147484134"/>
          </pc:sldLayoutMkLst>
        </pc:sldLayoutChg>
        <pc:sldLayoutChg chg="add del">
          <pc:chgData name="DERBAL Saïd" userId="60b9dec2-53bc-4377-a43b-399fe6105858" providerId="ADAL" clId="{31A76787-E945-4882-91C3-50FC8837FDAF}" dt="2024-01-18T08:23:45.869" v="78" actId="26606"/>
          <pc:sldLayoutMkLst>
            <pc:docMk/>
            <pc:sldMasterMk cId="212857335" sldId="2147484128"/>
            <pc:sldLayoutMk cId="3826431836" sldId="2147484135"/>
          </pc:sldLayoutMkLst>
        </pc:sldLayoutChg>
        <pc:sldLayoutChg chg="add del">
          <pc:chgData name="DERBAL Saïd" userId="60b9dec2-53bc-4377-a43b-399fe6105858" providerId="ADAL" clId="{31A76787-E945-4882-91C3-50FC8837FDAF}" dt="2024-01-18T08:23:45.869" v="78" actId="26606"/>
          <pc:sldLayoutMkLst>
            <pc:docMk/>
            <pc:sldMasterMk cId="212857335" sldId="2147484128"/>
            <pc:sldLayoutMk cId="2732409092" sldId="2147484136"/>
          </pc:sldLayoutMkLst>
        </pc:sldLayoutChg>
        <pc:sldLayoutChg chg="add del">
          <pc:chgData name="DERBAL Saïd" userId="60b9dec2-53bc-4377-a43b-399fe6105858" providerId="ADAL" clId="{31A76787-E945-4882-91C3-50FC8837FDAF}" dt="2024-01-18T08:23:45.869" v="78" actId="26606"/>
          <pc:sldLayoutMkLst>
            <pc:docMk/>
            <pc:sldMasterMk cId="212857335" sldId="2147484128"/>
            <pc:sldLayoutMk cId="830755389" sldId="2147484137"/>
          </pc:sldLayoutMkLst>
        </pc:sldLayoutChg>
        <pc:sldLayoutChg chg="add del">
          <pc:chgData name="DERBAL Saïd" userId="60b9dec2-53bc-4377-a43b-399fe6105858" providerId="ADAL" clId="{31A76787-E945-4882-91C3-50FC8837FDAF}" dt="2024-01-18T08:23:45.869" v="78" actId="26606"/>
          <pc:sldLayoutMkLst>
            <pc:docMk/>
            <pc:sldMasterMk cId="212857335" sldId="2147484128"/>
            <pc:sldLayoutMk cId="3408544764" sldId="2147484138"/>
          </pc:sldLayoutMkLst>
        </pc:sldLayoutChg>
        <pc:sldLayoutChg chg="add del">
          <pc:chgData name="DERBAL Saïd" userId="60b9dec2-53bc-4377-a43b-399fe6105858" providerId="ADAL" clId="{31A76787-E945-4882-91C3-50FC8837FDAF}" dt="2024-01-18T08:23:45.869" v="78" actId="26606"/>
          <pc:sldLayoutMkLst>
            <pc:docMk/>
            <pc:sldMasterMk cId="212857335" sldId="2147484128"/>
            <pc:sldLayoutMk cId="3341727763" sldId="2147484139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36:50.877" v="130" actId="26606"/>
        <pc:sldMasterMkLst>
          <pc:docMk/>
          <pc:sldMasterMk cId="4231090158" sldId="2147484128"/>
        </pc:sldMasterMkLst>
        <pc:sldLayoutChg chg="add del">
          <pc:chgData name="DERBAL Saïd" userId="60b9dec2-53bc-4377-a43b-399fe6105858" providerId="ADAL" clId="{31A76787-E945-4882-91C3-50FC8837FDAF}" dt="2024-01-18T08:36:50.877" v="130" actId="26606"/>
          <pc:sldLayoutMkLst>
            <pc:docMk/>
            <pc:sldMasterMk cId="4231090158" sldId="2147484128"/>
            <pc:sldLayoutMk cId="505675040" sldId="2147484129"/>
          </pc:sldLayoutMkLst>
        </pc:sldLayoutChg>
        <pc:sldLayoutChg chg="add del">
          <pc:chgData name="DERBAL Saïd" userId="60b9dec2-53bc-4377-a43b-399fe6105858" providerId="ADAL" clId="{31A76787-E945-4882-91C3-50FC8837FDAF}" dt="2024-01-18T08:36:50.877" v="130" actId="26606"/>
          <pc:sldLayoutMkLst>
            <pc:docMk/>
            <pc:sldMasterMk cId="4231090158" sldId="2147484128"/>
            <pc:sldLayoutMk cId="1738091018" sldId="2147484130"/>
          </pc:sldLayoutMkLst>
        </pc:sldLayoutChg>
        <pc:sldLayoutChg chg="add del">
          <pc:chgData name="DERBAL Saïd" userId="60b9dec2-53bc-4377-a43b-399fe6105858" providerId="ADAL" clId="{31A76787-E945-4882-91C3-50FC8837FDAF}" dt="2024-01-18T08:36:50.877" v="130" actId="26606"/>
          <pc:sldLayoutMkLst>
            <pc:docMk/>
            <pc:sldMasterMk cId="4231090158" sldId="2147484128"/>
            <pc:sldLayoutMk cId="421823293" sldId="2147484131"/>
          </pc:sldLayoutMkLst>
        </pc:sldLayoutChg>
        <pc:sldLayoutChg chg="add del">
          <pc:chgData name="DERBAL Saïd" userId="60b9dec2-53bc-4377-a43b-399fe6105858" providerId="ADAL" clId="{31A76787-E945-4882-91C3-50FC8837FDAF}" dt="2024-01-18T08:36:50.877" v="130" actId="26606"/>
          <pc:sldLayoutMkLst>
            <pc:docMk/>
            <pc:sldMasterMk cId="4231090158" sldId="2147484128"/>
            <pc:sldLayoutMk cId="34564632" sldId="2147484132"/>
          </pc:sldLayoutMkLst>
        </pc:sldLayoutChg>
        <pc:sldLayoutChg chg="add del">
          <pc:chgData name="DERBAL Saïd" userId="60b9dec2-53bc-4377-a43b-399fe6105858" providerId="ADAL" clId="{31A76787-E945-4882-91C3-50FC8837FDAF}" dt="2024-01-18T08:36:50.877" v="130" actId="26606"/>
          <pc:sldLayoutMkLst>
            <pc:docMk/>
            <pc:sldMasterMk cId="4231090158" sldId="2147484128"/>
            <pc:sldLayoutMk cId="934133031" sldId="2147484133"/>
          </pc:sldLayoutMkLst>
        </pc:sldLayoutChg>
        <pc:sldLayoutChg chg="add del">
          <pc:chgData name="DERBAL Saïd" userId="60b9dec2-53bc-4377-a43b-399fe6105858" providerId="ADAL" clId="{31A76787-E945-4882-91C3-50FC8837FDAF}" dt="2024-01-18T08:36:50.877" v="130" actId="26606"/>
          <pc:sldLayoutMkLst>
            <pc:docMk/>
            <pc:sldMasterMk cId="4231090158" sldId="2147484128"/>
            <pc:sldLayoutMk cId="2132526955" sldId="2147484134"/>
          </pc:sldLayoutMkLst>
        </pc:sldLayoutChg>
        <pc:sldLayoutChg chg="add del">
          <pc:chgData name="DERBAL Saïd" userId="60b9dec2-53bc-4377-a43b-399fe6105858" providerId="ADAL" clId="{31A76787-E945-4882-91C3-50FC8837FDAF}" dt="2024-01-18T08:36:50.877" v="130" actId="26606"/>
          <pc:sldLayoutMkLst>
            <pc:docMk/>
            <pc:sldMasterMk cId="4231090158" sldId="2147484128"/>
            <pc:sldLayoutMk cId="4088888318" sldId="2147484135"/>
          </pc:sldLayoutMkLst>
        </pc:sldLayoutChg>
        <pc:sldLayoutChg chg="add del">
          <pc:chgData name="DERBAL Saïd" userId="60b9dec2-53bc-4377-a43b-399fe6105858" providerId="ADAL" clId="{31A76787-E945-4882-91C3-50FC8837FDAF}" dt="2024-01-18T08:36:50.877" v="130" actId="26606"/>
          <pc:sldLayoutMkLst>
            <pc:docMk/>
            <pc:sldMasterMk cId="4231090158" sldId="2147484128"/>
            <pc:sldLayoutMk cId="2734109353" sldId="2147484136"/>
          </pc:sldLayoutMkLst>
        </pc:sldLayoutChg>
        <pc:sldLayoutChg chg="add del">
          <pc:chgData name="DERBAL Saïd" userId="60b9dec2-53bc-4377-a43b-399fe6105858" providerId="ADAL" clId="{31A76787-E945-4882-91C3-50FC8837FDAF}" dt="2024-01-18T08:36:50.877" v="130" actId="26606"/>
          <pc:sldLayoutMkLst>
            <pc:docMk/>
            <pc:sldMasterMk cId="4231090158" sldId="2147484128"/>
            <pc:sldLayoutMk cId="788219186" sldId="2147484137"/>
          </pc:sldLayoutMkLst>
        </pc:sldLayoutChg>
        <pc:sldLayoutChg chg="add del">
          <pc:chgData name="DERBAL Saïd" userId="60b9dec2-53bc-4377-a43b-399fe6105858" providerId="ADAL" clId="{31A76787-E945-4882-91C3-50FC8837FDAF}" dt="2024-01-18T08:36:50.877" v="130" actId="26606"/>
          <pc:sldLayoutMkLst>
            <pc:docMk/>
            <pc:sldMasterMk cId="4231090158" sldId="2147484128"/>
            <pc:sldLayoutMk cId="3439249283" sldId="2147484138"/>
          </pc:sldLayoutMkLst>
        </pc:sldLayoutChg>
        <pc:sldLayoutChg chg="add del">
          <pc:chgData name="DERBAL Saïd" userId="60b9dec2-53bc-4377-a43b-399fe6105858" providerId="ADAL" clId="{31A76787-E945-4882-91C3-50FC8837FDAF}" dt="2024-01-18T08:36:50.877" v="130" actId="26606"/>
          <pc:sldLayoutMkLst>
            <pc:docMk/>
            <pc:sldMasterMk cId="4231090158" sldId="2147484128"/>
            <pc:sldLayoutMk cId="554376360" sldId="2147484139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22:01.760" v="54" actId="26606"/>
        <pc:sldMasterMkLst>
          <pc:docMk/>
          <pc:sldMasterMk cId="676136857" sldId="2147484138"/>
        </pc:sldMasterMkLst>
        <pc:sldLayoutChg chg="add del">
          <pc:chgData name="DERBAL Saïd" userId="60b9dec2-53bc-4377-a43b-399fe6105858" providerId="ADAL" clId="{31A76787-E945-4882-91C3-50FC8837FDAF}" dt="2024-01-18T08:22:01.760" v="54" actId="26606"/>
          <pc:sldLayoutMkLst>
            <pc:docMk/>
            <pc:sldMasterMk cId="676136857" sldId="2147484138"/>
            <pc:sldLayoutMk cId="1928612760" sldId="2147484127"/>
          </pc:sldLayoutMkLst>
        </pc:sldLayoutChg>
        <pc:sldLayoutChg chg="add del">
          <pc:chgData name="DERBAL Saïd" userId="60b9dec2-53bc-4377-a43b-399fe6105858" providerId="ADAL" clId="{31A76787-E945-4882-91C3-50FC8837FDAF}" dt="2024-01-18T08:22:01.760" v="54" actId="26606"/>
          <pc:sldLayoutMkLst>
            <pc:docMk/>
            <pc:sldMasterMk cId="676136857" sldId="2147484138"/>
            <pc:sldLayoutMk cId="1648898933" sldId="2147484128"/>
          </pc:sldLayoutMkLst>
        </pc:sldLayoutChg>
        <pc:sldLayoutChg chg="add del">
          <pc:chgData name="DERBAL Saïd" userId="60b9dec2-53bc-4377-a43b-399fe6105858" providerId="ADAL" clId="{31A76787-E945-4882-91C3-50FC8837FDAF}" dt="2024-01-18T08:22:01.760" v="54" actId="26606"/>
          <pc:sldLayoutMkLst>
            <pc:docMk/>
            <pc:sldMasterMk cId="676136857" sldId="2147484138"/>
            <pc:sldLayoutMk cId="202781277" sldId="2147484129"/>
          </pc:sldLayoutMkLst>
        </pc:sldLayoutChg>
        <pc:sldLayoutChg chg="add del">
          <pc:chgData name="DERBAL Saïd" userId="60b9dec2-53bc-4377-a43b-399fe6105858" providerId="ADAL" clId="{31A76787-E945-4882-91C3-50FC8837FDAF}" dt="2024-01-18T08:22:01.760" v="54" actId="26606"/>
          <pc:sldLayoutMkLst>
            <pc:docMk/>
            <pc:sldMasterMk cId="676136857" sldId="2147484138"/>
            <pc:sldLayoutMk cId="1245811415" sldId="2147484130"/>
          </pc:sldLayoutMkLst>
        </pc:sldLayoutChg>
        <pc:sldLayoutChg chg="add del">
          <pc:chgData name="DERBAL Saïd" userId="60b9dec2-53bc-4377-a43b-399fe6105858" providerId="ADAL" clId="{31A76787-E945-4882-91C3-50FC8837FDAF}" dt="2024-01-18T08:22:01.760" v="54" actId="26606"/>
          <pc:sldLayoutMkLst>
            <pc:docMk/>
            <pc:sldMasterMk cId="676136857" sldId="2147484138"/>
            <pc:sldLayoutMk cId="1271584311" sldId="2147484131"/>
          </pc:sldLayoutMkLst>
        </pc:sldLayoutChg>
        <pc:sldLayoutChg chg="add del">
          <pc:chgData name="DERBAL Saïd" userId="60b9dec2-53bc-4377-a43b-399fe6105858" providerId="ADAL" clId="{31A76787-E945-4882-91C3-50FC8837FDAF}" dt="2024-01-18T08:22:01.760" v="54" actId="26606"/>
          <pc:sldLayoutMkLst>
            <pc:docMk/>
            <pc:sldMasterMk cId="676136857" sldId="2147484138"/>
            <pc:sldLayoutMk cId="2463119998" sldId="2147484132"/>
          </pc:sldLayoutMkLst>
        </pc:sldLayoutChg>
        <pc:sldLayoutChg chg="add del">
          <pc:chgData name="DERBAL Saïd" userId="60b9dec2-53bc-4377-a43b-399fe6105858" providerId="ADAL" clId="{31A76787-E945-4882-91C3-50FC8837FDAF}" dt="2024-01-18T08:22:01.760" v="54" actId="26606"/>
          <pc:sldLayoutMkLst>
            <pc:docMk/>
            <pc:sldMasterMk cId="676136857" sldId="2147484138"/>
            <pc:sldLayoutMk cId="2951331771" sldId="2147484133"/>
          </pc:sldLayoutMkLst>
        </pc:sldLayoutChg>
        <pc:sldLayoutChg chg="add del">
          <pc:chgData name="DERBAL Saïd" userId="60b9dec2-53bc-4377-a43b-399fe6105858" providerId="ADAL" clId="{31A76787-E945-4882-91C3-50FC8837FDAF}" dt="2024-01-18T08:22:01.760" v="54" actId="26606"/>
          <pc:sldLayoutMkLst>
            <pc:docMk/>
            <pc:sldMasterMk cId="676136857" sldId="2147484138"/>
            <pc:sldLayoutMk cId="1736358071" sldId="2147484134"/>
          </pc:sldLayoutMkLst>
        </pc:sldLayoutChg>
        <pc:sldLayoutChg chg="add del">
          <pc:chgData name="DERBAL Saïd" userId="60b9dec2-53bc-4377-a43b-399fe6105858" providerId="ADAL" clId="{31A76787-E945-4882-91C3-50FC8837FDAF}" dt="2024-01-18T08:22:01.760" v="54" actId="26606"/>
          <pc:sldLayoutMkLst>
            <pc:docMk/>
            <pc:sldMasterMk cId="676136857" sldId="2147484138"/>
            <pc:sldLayoutMk cId="3923481583" sldId="2147484135"/>
          </pc:sldLayoutMkLst>
        </pc:sldLayoutChg>
        <pc:sldLayoutChg chg="add del">
          <pc:chgData name="DERBAL Saïd" userId="60b9dec2-53bc-4377-a43b-399fe6105858" providerId="ADAL" clId="{31A76787-E945-4882-91C3-50FC8837FDAF}" dt="2024-01-18T08:22:01.760" v="54" actId="26606"/>
          <pc:sldLayoutMkLst>
            <pc:docMk/>
            <pc:sldMasterMk cId="676136857" sldId="2147484138"/>
            <pc:sldLayoutMk cId="1477593579" sldId="2147484136"/>
          </pc:sldLayoutMkLst>
        </pc:sldLayoutChg>
        <pc:sldLayoutChg chg="add del">
          <pc:chgData name="DERBAL Saïd" userId="60b9dec2-53bc-4377-a43b-399fe6105858" providerId="ADAL" clId="{31A76787-E945-4882-91C3-50FC8837FDAF}" dt="2024-01-18T08:22:01.760" v="54" actId="26606"/>
          <pc:sldLayoutMkLst>
            <pc:docMk/>
            <pc:sldMasterMk cId="676136857" sldId="2147484138"/>
            <pc:sldLayoutMk cId="1561581500" sldId="2147484137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25:32.559" v="108" actId="26606"/>
        <pc:sldMasterMkLst>
          <pc:docMk/>
          <pc:sldMasterMk cId="346082809" sldId="2147484151"/>
        </pc:sldMasterMkLst>
        <pc:sldLayoutChg chg="add del">
          <pc:chgData name="DERBAL Saïd" userId="60b9dec2-53bc-4377-a43b-399fe6105858" providerId="ADAL" clId="{31A76787-E945-4882-91C3-50FC8837FDAF}" dt="2024-01-18T08:25:32.559" v="108" actId="26606"/>
          <pc:sldLayoutMkLst>
            <pc:docMk/>
            <pc:sldMasterMk cId="346082809" sldId="2147484151"/>
            <pc:sldLayoutMk cId="3314553336" sldId="2147484140"/>
          </pc:sldLayoutMkLst>
        </pc:sldLayoutChg>
        <pc:sldLayoutChg chg="add del">
          <pc:chgData name="DERBAL Saïd" userId="60b9dec2-53bc-4377-a43b-399fe6105858" providerId="ADAL" clId="{31A76787-E945-4882-91C3-50FC8837FDAF}" dt="2024-01-18T08:25:32.559" v="108" actId="26606"/>
          <pc:sldLayoutMkLst>
            <pc:docMk/>
            <pc:sldMasterMk cId="346082809" sldId="2147484151"/>
            <pc:sldLayoutMk cId="310902650" sldId="2147484141"/>
          </pc:sldLayoutMkLst>
        </pc:sldLayoutChg>
        <pc:sldLayoutChg chg="add del">
          <pc:chgData name="DERBAL Saïd" userId="60b9dec2-53bc-4377-a43b-399fe6105858" providerId="ADAL" clId="{31A76787-E945-4882-91C3-50FC8837FDAF}" dt="2024-01-18T08:25:32.559" v="108" actId="26606"/>
          <pc:sldLayoutMkLst>
            <pc:docMk/>
            <pc:sldMasterMk cId="346082809" sldId="2147484151"/>
            <pc:sldLayoutMk cId="2109361587" sldId="2147484142"/>
          </pc:sldLayoutMkLst>
        </pc:sldLayoutChg>
        <pc:sldLayoutChg chg="add del">
          <pc:chgData name="DERBAL Saïd" userId="60b9dec2-53bc-4377-a43b-399fe6105858" providerId="ADAL" clId="{31A76787-E945-4882-91C3-50FC8837FDAF}" dt="2024-01-18T08:25:32.559" v="108" actId="26606"/>
          <pc:sldLayoutMkLst>
            <pc:docMk/>
            <pc:sldMasterMk cId="346082809" sldId="2147484151"/>
            <pc:sldLayoutMk cId="4148318730" sldId="2147484143"/>
          </pc:sldLayoutMkLst>
        </pc:sldLayoutChg>
        <pc:sldLayoutChg chg="add del">
          <pc:chgData name="DERBAL Saïd" userId="60b9dec2-53bc-4377-a43b-399fe6105858" providerId="ADAL" clId="{31A76787-E945-4882-91C3-50FC8837FDAF}" dt="2024-01-18T08:25:32.559" v="108" actId="26606"/>
          <pc:sldLayoutMkLst>
            <pc:docMk/>
            <pc:sldMasterMk cId="346082809" sldId="2147484151"/>
            <pc:sldLayoutMk cId="74613519" sldId="2147484144"/>
          </pc:sldLayoutMkLst>
        </pc:sldLayoutChg>
        <pc:sldLayoutChg chg="add del">
          <pc:chgData name="DERBAL Saïd" userId="60b9dec2-53bc-4377-a43b-399fe6105858" providerId="ADAL" clId="{31A76787-E945-4882-91C3-50FC8837FDAF}" dt="2024-01-18T08:25:32.559" v="108" actId="26606"/>
          <pc:sldLayoutMkLst>
            <pc:docMk/>
            <pc:sldMasterMk cId="346082809" sldId="2147484151"/>
            <pc:sldLayoutMk cId="3765612493" sldId="2147484145"/>
          </pc:sldLayoutMkLst>
        </pc:sldLayoutChg>
        <pc:sldLayoutChg chg="add del">
          <pc:chgData name="DERBAL Saïd" userId="60b9dec2-53bc-4377-a43b-399fe6105858" providerId="ADAL" clId="{31A76787-E945-4882-91C3-50FC8837FDAF}" dt="2024-01-18T08:25:32.559" v="108" actId="26606"/>
          <pc:sldLayoutMkLst>
            <pc:docMk/>
            <pc:sldMasterMk cId="346082809" sldId="2147484151"/>
            <pc:sldLayoutMk cId="1749977730" sldId="2147484146"/>
          </pc:sldLayoutMkLst>
        </pc:sldLayoutChg>
        <pc:sldLayoutChg chg="add del">
          <pc:chgData name="DERBAL Saïd" userId="60b9dec2-53bc-4377-a43b-399fe6105858" providerId="ADAL" clId="{31A76787-E945-4882-91C3-50FC8837FDAF}" dt="2024-01-18T08:25:32.559" v="108" actId="26606"/>
          <pc:sldLayoutMkLst>
            <pc:docMk/>
            <pc:sldMasterMk cId="346082809" sldId="2147484151"/>
            <pc:sldLayoutMk cId="3192921422" sldId="2147484147"/>
          </pc:sldLayoutMkLst>
        </pc:sldLayoutChg>
        <pc:sldLayoutChg chg="add del">
          <pc:chgData name="DERBAL Saïd" userId="60b9dec2-53bc-4377-a43b-399fe6105858" providerId="ADAL" clId="{31A76787-E945-4882-91C3-50FC8837FDAF}" dt="2024-01-18T08:25:32.559" v="108" actId="26606"/>
          <pc:sldLayoutMkLst>
            <pc:docMk/>
            <pc:sldMasterMk cId="346082809" sldId="2147484151"/>
            <pc:sldLayoutMk cId="3807269789" sldId="2147484148"/>
          </pc:sldLayoutMkLst>
        </pc:sldLayoutChg>
        <pc:sldLayoutChg chg="add del">
          <pc:chgData name="DERBAL Saïd" userId="60b9dec2-53bc-4377-a43b-399fe6105858" providerId="ADAL" clId="{31A76787-E945-4882-91C3-50FC8837FDAF}" dt="2024-01-18T08:25:32.559" v="108" actId="26606"/>
          <pc:sldLayoutMkLst>
            <pc:docMk/>
            <pc:sldMasterMk cId="346082809" sldId="2147484151"/>
            <pc:sldLayoutMk cId="1509439942" sldId="2147484149"/>
          </pc:sldLayoutMkLst>
        </pc:sldLayoutChg>
        <pc:sldLayoutChg chg="add del">
          <pc:chgData name="DERBAL Saïd" userId="60b9dec2-53bc-4377-a43b-399fe6105858" providerId="ADAL" clId="{31A76787-E945-4882-91C3-50FC8837FDAF}" dt="2024-01-18T08:25:32.559" v="108" actId="26606"/>
          <pc:sldLayoutMkLst>
            <pc:docMk/>
            <pc:sldMasterMk cId="346082809" sldId="2147484151"/>
            <pc:sldLayoutMk cId="1836934311" sldId="2147484150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24:57.507" v="106" actId="26606"/>
        <pc:sldMasterMkLst>
          <pc:docMk/>
          <pc:sldMasterMk cId="2128435478" sldId="2147484151"/>
        </pc:sldMasterMkLst>
        <pc:sldLayoutChg chg="add del">
          <pc:chgData name="DERBAL Saïd" userId="60b9dec2-53bc-4377-a43b-399fe6105858" providerId="ADAL" clId="{31A76787-E945-4882-91C3-50FC8837FDAF}" dt="2024-01-18T08:24:57.507" v="106" actId="26606"/>
          <pc:sldLayoutMkLst>
            <pc:docMk/>
            <pc:sldMasterMk cId="2128435478" sldId="2147484151"/>
            <pc:sldLayoutMk cId="3557850131" sldId="2147484140"/>
          </pc:sldLayoutMkLst>
        </pc:sldLayoutChg>
        <pc:sldLayoutChg chg="add del">
          <pc:chgData name="DERBAL Saïd" userId="60b9dec2-53bc-4377-a43b-399fe6105858" providerId="ADAL" clId="{31A76787-E945-4882-91C3-50FC8837FDAF}" dt="2024-01-18T08:24:57.507" v="106" actId="26606"/>
          <pc:sldLayoutMkLst>
            <pc:docMk/>
            <pc:sldMasterMk cId="2128435478" sldId="2147484151"/>
            <pc:sldLayoutMk cId="221129345" sldId="2147484141"/>
          </pc:sldLayoutMkLst>
        </pc:sldLayoutChg>
        <pc:sldLayoutChg chg="add del">
          <pc:chgData name="DERBAL Saïd" userId="60b9dec2-53bc-4377-a43b-399fe6105858" providerId="ADAL" clId="{31A76787-E945-4882-91C3-50FC8837FDAF}" dt="2024-01-18T08:24:57.507" v="106" actId="26606"/>
          <pc:sldLayoutMkLst>
            <pc:docMk/>
            <pc:sldMasterMk cId="2128435478" sldId="2147484151"/>
            <pc:sldLayoutMk cId="1951789115" sldId="2147484142"/>
          </pc:sldLayoutMkLst>
        </pc:sldLayoutChg>
        <pc:sldLayoutChg chg="add del">
          <pc:chgData name="DERBAL Saïd" userId="60b9dec2-53bc-4377-a43b-399fe6105858" providerId="ADAL" clId="{31A76787-E945-4882-91C3-50FC8837FDAF}" dt="2024-01-18T08:24:57.507" v="106" actId="26606"/>
          <pc:sldLayoutMkLst>
            <pc:docMk/>
            <pc:sldMasterMk cId="2128435478" sldId="2147484151"/>
            <pc:sldLayoutMk cId="2537836428" sldId="2147484143"/>
          </pc:sldLayoutMkLst>
        </pc:sldLayoutChg>
        <pc:sldLayoutChg chg="add del">
          <pc:chgData name="DERBAL Saïd" userId="60b9dec2-53bc-4377-a43b-399fe6105858" providerId="ADAL" clId="{31A76787-E945-4882-91C3-50FC8837FDAF}" dt="2024-01-18T08:24:57.507" v="106" actId="26606"/>
          <pc:sldLayoutMkLst>
            <pc:docMk/>
            <pc:sldMasterMk cId="2128435478" sldId="2147484151"/>
            <pc:sldLayoutMk cId="1578320634" sldId="2147484144"/>
          </pc:sldLayoutMkLst>
        </pc:sldLayoutChg>
        <pc:sldLayoutChg chg="add del">
          <pc:chgData name="DERBAL Saïd" userId="60b9dec2-53bc-4377-a43b-399fe6105858" providerId="ADAL" clId="{31A76787-E945-4882-91C3-50FC8837FDAF}" dt="2024-01-18T08:24:57.507" v="106" actId="26606"/>
          <pc:sldLayoutMkLst>
            <pc:docMk/>
            <pc:sldMasterMk cId="2128435478" sldId="2147484151"/>
            <pc:sldLayoutMk cId="2671347756" sldId="2147484145"/>
          </pc:sldLayoutMkLst>
        </pc:sldLayoutChg>
        <pc:sldLayoutChg chg="add del">
          <pc:chgData name="DERBAL Saïd" userId="60b9dec2-53bc-4377-a43b-399fe6105858" providerId="ADAL" clId="{31A76787-E945-4882-91C3-50FC8837FDAF}" dt="2024-01-18T08:24:57.507" v="106" actId="26606"/>
          <pc:sldLayoutMkLst>
            <pc:docMk/>
            <pc:sldMasterMk cId="2128435478" sldId="2147484151"/>
            <pc:sldLayoutMk cId="27567332" sldId="2147484146"/>
          </pc:sldLayoutMkLst>
        </pc:sldLayoutChg>
        <pc:sldLayoutChg chg="add del">
          <pc:chgData name="DERBAL Saïd" userId="60b9dec2-53bc-4377-a43b-399fe6105858" providerId="ADAL" clId="{31A76787-E945-4882-91C3-50FC8837FDAF}" dt="2024-01-18T08:24:57.507" v="106" actId="26606"/>
          <pc:sldLayoutMkLst>
            <pc:docMk/>
            <pc:sldMasterMk cId="2128435478" sldId="2147484151"/>
            <pc:sldLayoutMk cId="3799365493" sldId="2147484147"/>
          </pc:sldLayoutMkLst>
        </pc:sldLayoutChg>
        <pc:sldLayoutChg chg="add del">
          <pc:chgData name="DERBAL Saïd" userId="60b9dec2-53bc-4377-a43b-399fe6105858" providerId="ADAL" clId="{31A76787-E945-4882-91C3-50FC8837FDAF}" dt="2024-01-18T08:24:57.507" v="106" actId="26606"/>
          <pc:sldLayoutMkLst>
            <pc:docMk/>
            <pc:sldMasterMk cId="2128435478" sldId="2147484151"/>
            <pc:sldLayoutMk cId="1528289795" sldId="2147484148"/>
          </pc:sldLayoutMkLst>
        </pc:sldLayoutChg>
        <pc:sldLayoutChg chg="add del">
          <pc:chgData name="DERBAL Saïd" userId="60b9dec2-53bc-4377-a43b-399fe6105858" providerId="ADAL" clId="{31A76787-E945-4882-91C3-50FC8837FDAF}" dt="2024-01-18T08:24:57.507" v="106" actId="26606"/>
          <pc:sldLayoutMkLst>
            <pc:docMk/>
            <pc:sldMasterMk cId="2128435478" sldId="2147484151"/>
            <pc:sldLayoutMk cId="731093503" sldId="2147484149"/>
          </pc:sldLayoutMkLst>
        </pc:sldLayoutChg>
        <pc:sldLayoutChg chg="add del">
          <pc:chgData name="DERBAL Saïd" userId="60b9dec2-53bc-4377-a43b-399fe6105858" providerId="ADAL" clId="{31A76787-E945-4882-91C3-50FC8837FDAF}" dt="2024-01-18T08:24:57.507" v="106" actId="26606"/>
          <pc:sldLayoutMkLst>
            <pc:docMk/>
            <pc:sldMasterMk cId="2128435478" sldId="2147484151"/>
            <pc:sldLayoutMk cId="363467484" sldId="2147484150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25:37.627" v="110" actId="26606"/>
        <pc:sldMasterMkLst>
          <pc:docMk/>
          <pc:sldMasterMk cId="2923194713" sldId="2147484152"/>
        </pc:sldMasterMkLst>
        <pc:sldLayoutChg chg="add del">
          <pc:chgData name="DERBAL Saïd" userId="60b9dec2-53bc-4377-a43b-399fe6105858" providerId="ADAL" clId="{31A76787-E945-4882-91C3-50FC8837FDAF}" dt="2024-01-18T08:25:37.627" v="110" actId="26606"/>
          <pc:sldLayoutMkLst>
            <pc:docMk/>
            <pc:sldMasterMk cId="2923194713" sldId="2147484152"/>
            <pc:sldLayoutMk cId="1440922524" sldId="2147484140"/>
          </pc:sldLayoutMkLst>
        </pc:sldLayoutChg>
        <pc:sldLayoutChg chg="add del">
          <pc:chgData name="DERBAL Saïd" userId="60b9dec2-53bc-4377-a43b-399fe6105858" providerId="ADAL" clId="{31A76787-E945-4882-91C3-50FC8837FDAF}" dt="2024-01-18T08:25:37.627" v="110" actId="26606"/>
          <pc:sldLayoutMkLst>
            <pc:docMk/>
            <pc:sldMasterMk cId="2923194713" sldId="2147484152"/>
            <pc:sldLayoutMk cId="4046278093" sldId="2147484141"/>
          </pc:sldLayoutMkLst>
        </pc:sldLayoutChg>
        <pc:sldLayoutChg chg="add del">
          <pc:chgData name="DERBAL Saïd" userId="60b9dec2-53bc-4377-a43b-399fe6105858" providerId="ADAL" clId="{31A76787-E945-4882-91C3-50FC8837FDAF}" dt="2024-01-18T08:25:37.627" v="110" actId="26606"/>
          <pc:sldLayoutMkLst>
            <pc:docMk/>
            <pc:sldMasterMk cId="2923194713" sldId="2147484152"/>
            <pc:sldLayoutMk cId="625542986" sldId="2147484142"/>
          </pc:sldLayoutMkLst>
        </pc:sldLayoutChg>
        <pc:sldLayoutChg chg="add del">
          <pc:chgData name="DERBAL Saïd" userId="60b9dec2-53bc-4377-a43b-399fe6105858" providerId="ADAL" clId="{31A76787-E945-4882-91C3-50FC8837FDAF}" dt="2024-01-18T08:25:37.627" v="110" actId="26606"/>
          <pc:sldLayoutMkLst>
            <pc:docMk/>
            <pc:sldMasterMk cId="2923194713" sldId="2147484152"/>
            <pc:sldLayoutMk cId="1365101562" sldId="2147484143"/>
          </pc:sldLayoutMkLst>
        </pc:sldLayoutChg>
        <pc:sldLayoutChg chg="add del">
          <pc:chgData name="DERBAL Saïd" userId="60b9dec2-53bc-4377-a43b-399fe6105858" providerId="ADAL" clId="{31A76787-E945-4882-91C3-50FC8837FDAF}" dt="2024-01-18T08:25:37.627" v="110" actId="26606"/>
          <pc:sldLayoutMkLst>
            <pc:docMk/>
            <pc:sldMasterMk cId="2923194713" sldId="2147484152"/>
            <pc:sldLayoutMk cId="3151660495" sldId="2147484144"/>
          </pc:sldLayoutMkLst>
        </pc:sldLayoutChg>
        <pc:sldLayoutChg chg="add del">
          <pc:chgData name="DERBAL Saïd" userId="60b9dec2-53bc-4377-a43b-399fe6105858" providerId="ADAL" clId="{31A76787-E945-4882-91C3-50FC8837FDAF}" dt="2024-01-18T08:25:37.627" v="110" actId="26606"/>
          <pc:sldLayoutMkLst>
            <pc:docMk/>
            <pc:sldMasterMk cId="2923194713" sldId="2147484152"/>
            <pc:sldLayoutMk cId="1450235693" sldId="2147484145"/>
          </pc:sldLayoutMkLst>
        </pc:sldLayoutChg>
        <pc:sldLayoutChg chg="add del">
          <pc:chgData name="DERBAL Saïd" userId="60b9dec2-53bc-4377-a43b-399fe6105858" providerId="ADAL" clId="{31A76787-E945-4882-91C3-50FC8837FDAF}" dt="2024-01-18T08:25:37.627" v="110" actId="26606"/>
          <pc:sldLayoutMkLst>
            <pc:docMk/>
            <pc:sldMasterMk cId="2923194713" sldId="2147484152"/>
            <pc:sldLayoutMk cId="3462454798" sldId="2147484146"/>
          </pc:sldLayoutMkLst>
        </pc:sldLayoutChg>
        <pc:sldLayoutChg chg="add del">
          <pc:chgData name="DERBAL Saïd" userId="60b9dec2-53bc-4377-a43b-399fe6105858" providerId="ADAL" clId="{31A76787-E945-4882-91C3-50FC8837FDAF}" dt="2024-01-18T08:25:37.627" v="110" actId="26606"/>
          <pc:sldLayoutMkLst>
            <pc:docMk/>
            <pc:sldMasterMk cId="2923194713" sldId="2147484152"/>
            <pc:sldLayoutMk cId="3559030878" sldId="2147484147"/>
          </pc:sldLayoutMkLst>
        </pc:sldLayoutChg>
        <pc:sldLayoutChg chg="add del">
          <pc:chgData name="DERBAL Saïd" userId="60b9dec2-53bc-4377-a43b-399fe6105858" providerId="ADAL" clId="{31A76787-E945-4882-91C3-50FC8837FDAF}" dt="2024-01-18T08:25:37.627" v="110" actId="26606"/>
          <pc:sldLayoutMkLst>
            <pc:docMk/>
            <pc:sldMasterMk cId="2923194713" sldId="2147484152"/>
            <pc:sldLayoutMk cId="2376135691" sldId="2147484148"/>
          </pc:sldLayoutMkLst>
        </pc:sldLayoutChg>
        <pc:sldLayoutChg chg="add del">
          <pc:chgData name="DERBAL Saïd" userId="60b9dec2-53bc-4377-a43b-399fe6105858" providerId="ADAL" clId="{31A76787-E945-4882-91C3-50FC8837FDAF}" dt="2024-01-18T08:25:37.627" v="110" actId="26606"/>
          <pc:sldLayoutMkLst>
            <pc:docMk/>
            <pc:sldMasterMk cId="2923194713" sldId="2147484152"/>
            <pc:sldLayoutMk cId="3443253506" sldId="2147484149"/>
          </pc:sldLayoutMkLst>
        </pc:sldLayoutChg>
        <pc:sldLayoutChg chg="add del">
          <pc:chgData name="DERBAL Saïd" userId="60b9dec2-53bc-4377-a43b-399fe6105858" providerId="ADAL" clId="{31A76787-E945-4882-91C3-50FC8837FDAF}" dt="2024-01-18T08:25:37.627" v="110" actId="26606"/>
          <pc:sldLayoutMkLst>
            <pc:docMk/>
            <pc:sldMasterMk cId="2923194713" sldId="2147484152"/>
            <pc:sldLayoutMk cId="2952673139" sldId="2147484150"/>
          </pc:sldLayoutMkLst>
        </pc:sldLayoutChg>
        <pc:sldLayoutChg chg="add del">
          <pc:chgData name="DERBAL Saïd" userId="60b9dec2-53bc-4377-a43b-399fe6105858" providerId="ADAL" clId="{31A76787-E945-4882-91C3-50FC8837FDAF}" dt="2024-01-18T08:25:37.627" v="110" actId="26606"/>
          <pc:sldLayoutMkLst>
            <pc:docMk/>
            <pc:sldMasterMk cId="2923194713" sldId="2147484152"/>
            <pc:sldLayoutMk cId="991496192" sldId="2147484151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10:13:05.527" v="214" actId="26606"/>
        <pc:sldMasterMkLst>
          <pc:docMk/>
          <pc:sldMasterMk cId="1167048479" sldId="2147484153"/>
        </pc:sldMasterMkLst>
        <pc:sldLayoutChg chg="add del">
          <pc:chgData name="DERBAL Saïd" userId="60b9dec2-53bc-4377-a43b-399fe6105858" providerId="ADAL" clId="{31A76787-E945-4882-91C3-50FC8837FDAF}" dt="2024-01-18T10:13:05.527" v="214" actId="26606"/>
          <pc:sldLayoutMkLst>
            <pc:docMk/>
            <pc:sldMasterMk cId="1167048479" sldId="2147484153"/>
            <pc:sldLayoutMk cId="4235184558" sldId="2147484142"/>
          </pc:sldLayoutMkLst>
        </pc:sldLayoutChg>
        <pc:sldLayoutChg chg="add del">
          <pc:chgData name="DERBAL Saïd" userId="60b9dec2-53bc-4377-a43b-399fe6105858" providerId="ADAL" clId="{31A76787-E945-4882-91C3-50FC8837FDAF}" dt="2024-01-18T10:13:05.527" v="214" actId="26606"/>
          <pc:sldLayoutMkLst>
            <pc:docMk/>
            <pc:sldMasterMk cId="1167048479" sldId="2147484153"/>
            <pc:sldLayoutMk cId="2700442161" sldId="2147484143"/>
          </pc:sldLayoutMkLst>
        </pc:sldLayoutChg>
        <pc:sldLayoutChg chg="add del">
          <pc:chgData name="DERBAL Saïd" userId="60b9dec2-53bc-4377-a43b-399fe6105858" providerId="ADAL" clId="{31A76787-E945-4882-91C3-50FC8837FDAF}" dt="2024-01-18T10:13:05.527" v="214" actId="26606"/>
          <pc:sldLayoutMkLst>
            <pc:docMk/>
            <pc:sldMasterMk cId="1167048479" sldId="2147484153"/>
            <pc:sldLayoutMk cId="52953533" sldId="2147484144"/>
          </pc:sldLayoutMkLst>
        </pc:sldLayoutChg>
        <pc:sldLayoutChg chg="add del">
          <pc:chgData name="DERBAL Saïd" userId="60b9dec2-53bc-4377-a43b-399fe6105858" providerId="ADAL" clId="{31A76787-E945-4882-91C3-50FC8837FDAF}" dt="2024-01-18T10:13:05.527" v="214" actId="26606"/>
          <pc:sldLayoutMkLst>
            <pc:docMk/>
            <pc:sldMasterMk cId="1167048479" sldId="2147484153"/>
            <pc:sldLayoutMk cId="304319854" sldId="2147484145"/>
          </pc:sldLayoutMkLst>
        </pc:sldLayoutChg>
        <pc:sldLayoutChg chg="add del">
          <pc:chgData name="DERBAL Saïd" userId="60b9dec2-53bc-4377-a43b-399fe6105858" providerId="ADAL" clId="{31A76787-E945-4882-91C3-50FC8837FDAF}" dt="2024-01-18T10:13:05.527" v="214" actId="26606"/>
          <pc:sldLayoutMkLst>
            <pc:docMk/>
            <pc:sldMasterMk cId="1167048479" sldId="2147484153"/>
            <pc:sldLayoutMk cId="3549533820" sldId="2147484146"/>
          </pc:sldLayoutMkLst>
        </pc:sldLayoutChg>
        <pc:sldLayoutChg chg="add del">
          <pc:chgData name="DERBAL Saïd" userId="60b9dec2-53bc-4377-a43b-399fe6105858" providerId="ADAL" clId="{31A76787-E945-4882-91C3-50FC8837FDAF}" dt="2024-01-18T10:13:05.527" v="214" actId="26606"/>
          <pc:sldLayoutMkLst>
            <pc:docMk/>
            <pc:sldMasterMk cId="1167048479" sldId="2147484153"/>
            <pc:sldLayoutMk cId="3273525986" sldId="2147484147"/>
          </pc:sldLayoutMkLst>
        </pc:sldLayoutChg>
        <pc:sldLayoutChg chg="add del">
          <pc:chgData name="DERBAL Saïd" userId="60b9dec2-53bc-4377-a43b-399fe6105858" providerId="ADAL" clId="{31A76787-E945-4882-91C3-50FC8837FDAF}" dt="2024-01-18T10:13:05.527" v="214" actId="26606"/>
          <pc:sldLayoutMkLst>
            <pc:docMk/>
            <pc:sldMasterMk cId="1167048479" sldId="2147484153"/>
            <pc:sldLayoutMk cId="1436416431" sldId="2147484148"/>
          </pc:sldLayoutMkLst>
        </pc:sldLayoutChg>
        <pc:sldLayoutChg chg="add del">
          <pc:chgData name="DERBAL Saïd" userId="60b9dec2-53bc-4377-a43b-399fe6105858" providerId="ADAL" clId="{31A76787-E945-4882-91C3-50FC8837FDAF}" dt="2024-01-18T10:13:05.527" v="214" actId="26606"/>
          <pc:sldLayoutMkLst>
            <pc:docMk/>
            <pc:sldMasterMk cId="1167048479" sldId="2147484153"/>
            <pc:sldLayoutMk cId="1023947100" sldId="2147484149"/>
          </pc:sldLayoutMkLst>
        </pc:sldLayoutChg>
        <pc:sldLayoutChg chg="add del">
          <pc:chgData name="DERBAL Saïd" userId="60b9dec2-53bc-4377-a43b-399fe6105858" providerId="ADAL" clId="{31A76787-E945-4882-91C3-50FC8837FDAF}" dt="2024-01-18T10:13:05.527" v="214" actId="26606"/>
          <pc:sldLayoutMkLst>
            <pc:docMk/>
            <pc:sldMasterMk cId="1167048479" sldId="2147484153"/>
            <pc:sldLayoutMk cId="3499782116" sldId="2147484150"/>
          </pc:sldLayoutMkLst>
        </pc:sldLayoutChg>
        <pc:sldLayoutChg chg="add del">
          <pc:chgData name="DERBAL Saïd" userId="60b9dec2-53bc-4377-a43b-399fe6105858" providerId="ADAL" clId="{31A76787-E945-4882-91C3-50FC8837FDAF}" dt="2024-01-18T10:13:05.527" v="214" actId="26606"/>
          <pc:sldLayoutMkLst>
            <pc:docMk/>
            <pc:sldMasterMk cId="1167048479" sldId="2147484153"/>
            <pc:sldLayoutMk cId="3492014203" sldId="2147484151"/>
          </pc:sldLayoutMkLst>
        </pc:sldLayoutChg>
        <pc:sldLayoutChg chg="add del">
          <pc:chgData name="DERBAL Saïd" userId="60b9dec2-53bc-4377-a43b-399fe6105858" providerId="ADAL" clId="{31A76787-E945-4882-91C3-50FC8837FDAF}" dt="2024-01-18T10:13:05.527" v="214" actId="26606"/>
          <pc:sldLayoutMkLst>
            <pc:docMk/>
            <pc:sldMasterMk cId="1167048479" sldId="2147484153"/>
            <pc:sldLayoutMk cId="2035586777" sldId="2147484152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9:47:55.639" v="195" actId="26606"/>
        <pc:sldMasterMkLst>
          <pc:docMk/>
          <pc:sldMasterMk cId="438482559" sldId="2147484154"/>
        </pc:sldMasterMkLst>
        <pc:sldLayoutChg chg="add del">
          <pc:chgData name="DERBAL Saïd" userId="60b9dec2-53bc-4377-a43b-399fe6105858" providerId="ADAL" clId="{31A76787-E945-4882-91C3-50FC8837FDAF}" dt="2024-01-18T09:47:55.639" v="195" actId="26606"/>
          <pc:sldLayoutMkLst>
            <pc:docMk/>
            <pc:sldMasterMk cId="438482559" sldId="2147484154"/>
            <pc:sldLayoutMk cId="500694293" sldId="2147484155"/>
          </pc:sldLayoutMkLst>
        </pc:sldLayoutChg>
        <pc:sldLayoutChg chg="add del">
          <pc:chgData name="DERBAL Saïd" userId="60b9dec2-53bc-4377-a43b-399fe6105858" providerId="ADAL" clId="{31A76787-E945-4882-91C3-50FC8837FDAF}" dt="2024-01-18T09:47:55.639" v="195" actId="26606"/>
          <pc:sldLayoutMkLst>
            <pc:docMk/>
            <pc:sldMasterMk cId="438482559" sldId="2147484154"/>
            <pc:sldLayoutMk cId="1884786463" sldId="2147484156"/>
          </pc:sldLayoutMkLst>
        </pc:sldLayoutChg>
        <pc:sldLayoutChg chg="add del">
          <pc:chgData name="DERBAL Saïd" userId="60b9dec2-53bc-4377-a43b-399fe6105858" providerId="ADAL" clId="{31A76787-E945-4882-91C3-50FC8837FDAF}" dt="2024-01-18T09:47:55.639" v="195" actId="26606"/>
          <pc:sldLayoutMkLst>
            <pc:docMk/>
            <pc:sldMasterMk cId="438482559" sldId="2147484154"/>
            <pc:sldLayoutMk cId="657915757" sldId="2147484157"/>
          </pc:sldLayoutMkLst>
        </pc:sldLayoutChg>
        <pc:sldLayoutChg chg="add del">
          <pc:chgData name="DERBAL Saïd" userId="60b9dec2-53bc-4377-a43b-399fe6105858" providerId="ADAL" clId="{31A76787-E945-4882-91C3-50FC8837FDAF}" dt="2024-01-18T09:47:55.639" v="195" actId="26606"/>
          <pc:sldLayoutMkLst>
            <pc:docMk/>
            <pc:sldMasterMk cId="438482559" sldId="2147484154"/>
            <pc:sldLayoutMk cId="3207172818" sldId="2147484158"/>
          </pc:sldLayoutMkLst>
        </pc:sldLayoutChg>
        <pc:sldLayoutChg chg="add del">
          <pc:chgData name="DERBAL Saïd" userId="60b9dec2-53bc-4377-a43b-399fe6105858" providerId="ADAL" clId="{31A76787-E945-4882-91C3-50FC8837FDAF}" dt="2024-01-18T09:47:55.639" v="195" actId="26606"/>
          <pc:sldLayoutMkLst>
            <pc:docMk/>
            <pc:sldMasterMk cId="438482559" sldId="2147484154"/>
            <pc:sldLayoutMk cId="266955997" sldId="2147484159"/>
          </pc:sldLayoutMkLst>
        </pc:sldLayoutChg>
        <pc:sldLayoutChg chg="add del">
          <pc:chgData name="DERBAL Saïd" userId="60b9dec2-53bc-4377-a43b-399fe6105858" providerId="ADAL" clId="{31A76787-E945-4882-91C3-50FC8837FDAF}" dt="2024-01-18T09:47:55.639" v="195" actId="26606"/>
          <pc:sldLayoutMkLst>
            <pc:docMk/>
            <pc:sldMasterMk cId="438482559" sldId="2147484154"/>
            <pc:sldLayoutMk cId="510790608" sldId="2147484160"/>
          </pc:sldLayoutMkLst>
        </pc:sldLayoutChg>
        <pc:sldLayoutChg chg="add del">
          <pc:chgData name="DERBAL Saïd" userId="60b9dec2-53bc-4377-a43b-399fe6105858" providerId="ADAL" clId="{31A76787-E945-4882-91C3-50FC8837FDAF}" dt="2024-01-18T09:47:55.639" v="195" actId="26606"/>
          <pc:sldLayoutMkLst>
            <pc:docMk/>
            <pc:sldMasterMk cId="438482559" sldId="2147484154"/>
            <pc:sldLayoutMk cId="772911703" sldId="2147484161"/>
          </pc:sldLayoutMkLst>
        </pc:sldLayoutChg>
        <pc:sldLayoutChg chg="add del">
          <pc:chgData name="DERBAL Saïd" userId="60b9dec2-53bc-4377-a43b-399fe6105858" providerId="ADAL" clId="{31A76787-E945-4882-91C3-50FC8837FDAF}" dt="2024-01-18T09:47:55.639" v="195" actId="26606"/>
          <pc:sldLayoutMkLst>
            <pc:docMk/>
            <pc:sldMasterMk cId="438482559" sldId="2147484154"/>
            <pc:sldLayoutMk cId="1103037761" sldId="2147484162"/>
          </pc:sldLayoutMkLst>
        </pc:sldLayoutChg>
        <pc:sldLayoutChg chg="add del">
          <pc:chgData name="DERBAL Saïd" userId="60b9dec2-53bc-4377-a43b-399fe6105858" providerId="ADAL" clId="{31A76787-E945-4882-91C3-50FC8837FDAF}" dt="2024-01-18T09:47:55.639" v="195" actId="26606"/>
          <pc:sldLayoutMkLst>
            <pc:docMk/>
            <pc:sldMasterMk cId="438482559" sldId="2147484154"/>
            <pc:sldLayoutMk cId="277981546" sldId="2147484163"/>
          </pc:sldLayoutMkLst>
        </pc:sldLayoutChg>
        <pc:sldLayoutChg chg="add del">
          <pc:chgData name="DERBAL Saïd" userId="60b9dec2-53bc-4377-a43b-399fe6105858" providerId="ADAL" clId="{31A76787-E945-4882-91C3-50FC8837FDAF}" dt="2024-01-18T09:47:55.639" v="195" actId="26606"/>
          <pc:sldLayoutMkLst>
            <pc:docMk/>
            <pc:sldMasterMk cId="438482559" sldId="2147484154"/>
            <pc:sldLayoutMk cId="2585182012" sldId="2147484164"/>
          </pc:sldLayoutMkLst>
        </pc:sldLayoutChg>
        <pc:sldLayoutChg chg="add del">
          <pc:chgData name="DERBAL Saïd" userId="60b9dec2-53bc-4377-a43b-399fe6105858" providerId="ADAL" clId="{31A76787-E945-4882-91C3-50FC8837FDAF}" dt="2024-01-18T09:47:55.639" v="195" actId="26606"/>
          <pc:sldLayoutMkLst>
            <pc:docMk/>
            <pc:sldMasterMk cId="438482559" sldId="2147484154"/>
            <pc:sldLayoutMk cId="3583009570" sldId="2147484165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10:13:05.502" v="213" actId="26606"/>
        <pc:sldMasterMkLst>
          <pc:docMk/>
          <pc:sldMasterMk cId="1015675382" sldId="2147484154"/>
        </pc:sldMasterMkLst>
        <pc:sldLayoutChg chg="add del">
          <pc:chgData name="DERBAL Saïd" userId="60b9dec2-53bc-4377-a43b-399fe6105858" providerId="ADAL" clId="{31A76787-E945-4882-91C3-50FC8837FDAF}" dt="2024-01-18T10:13:05.502" v="213" actId="26606"/>
          <pc:sldLayoutMkLst>
            <pc:docMk/>
            <pc:sldMasterMk cId="1015675382" sldId="2147484154"/>
            <pc:sldLayoutMk cId="1838220861" sldId="2147484155"/>
          </pc:sldLayoutMkLst>
        </pc:sldLayoutChg>
        <pc:sldLayoutChg chg="add del">
          <pc:chgData name="DERBAL Saïd" userId="60b9dec2-53bc-4377-a43b-399fe6105858" providerId="ADAL" clId="{31A76787-E945-4882-91C3-50FC8837FDAF}" dt="2024-01-18T10:13:05.502" v="213" actId="26606"/>
          <pc:sldLayoutMkLst>
            <pc:docMk/>
            <pc:sldMasterMk cId="1015675382" sldId="2147484154"/>
            <pc:sldLayoutMk cId="35915089" sldId="2147484156"/>
          </pc:sldLayoutMkLst>
        </pc:sldLayoutChg>
        <pc:sldLayoutChg chg="add del">
          <pc:chgData name="DERBAL Saïd" userId="60b9dec2-53bc-4377-a43b-399fe6105858" providerId="ADAL" clId="{31A76787-E945-4882-91C3-50FC8837FDAF}" dt="2024-01-18T10:13:05.502" v="213" actId="26606"/>
          <pc:sldLayoutMkLst>
            <pc:docMk/>
            <pc:sldMasterMk cId="1015675382" sldId="2147484154"/>
            <pc:sldLayoutMk cId="2233006483" sldId="2147484157"/>
          </pc:sldLayoutMkLst>
        </pc:sldLayoutChg>
        <pc:sldLayoutChg chg="add del">
          <pc:chgData name="DERBAL Saïd" userId="60b9dec2-53bc-4377-a43b-399fe6105858" providerId="ADAL" clId="{31A76787-E945-4882-91C3-50FC8837FDAF}" dt="2024-01-18T10:13:05.502" v="213" actId="26606"/>
          <pc:sldLayoutMkLst>
            <pc:docMk/>
            <pc:sldMasterMk cId="1015675382" sldId="2147484154"/>
            <pc:sldLayoutMk cId="886433492" sldId="2147484158"/>
          </pc:sldLayoutMkLst>
        </pc:sldLayoutChg>
        <pc:sldLayoutChg chg="add del">
          <pc:chgData name="DERBAL Saïd" userId="60b9dec2-53bc-4377-a43b-399fe6105858" providerId="ADAL" clId="{31A76787-E945-4882-91C3-50FC8837FDAF}" dt="2024-01-18T10:13:05.502" v="213" actId="26606"/>
          <pc:sldLayoutMkLst>
            <pc:docMk/>
            <pc:sldMasterMk cId="1015675382" sldId="2147484154"/>
            <pc:sldLayoutMk cId="4087187280" sldId="2147484159"/>
          </pc:sldLayoutMkLst>
        </pc:sldLayoutChg>
        <pc:sldLayoutChg chg="add del">
          <pc:chgData name="DERBAL Saïd" userId="60b9dec2-53bc-4377-a43b-399fe6105858" providerId="ADAL" clId="{31A76787-E945-4882-91C3-50FC8837FDAF}" dt="2024-01-18T10:13:05.502" v="213" actId="26606"/>
          <pc:sldLayoutMkLst>
            <pc:docMk/>
            <pc:sldMasterMk cId="1015675382" sldId="2147484154"/>
            <pc:sldLayoutMk cId="2537962236" sldId="2147484160"/>
          </pc:sldLayoutMkLst>
        </pc:sldLayoutChg>
        <pc:sldLayoutChg chg="add del">
          <pc:chgData name="DERBAL Saïd" userId="60b9dec2-53bc-4377-a43b-399fe6105858" providerId="ADAL" clId="{31A76787-E945-4882-91C3-50FC8837FDAF}" dt="2024-01-18T10:13:05.502" v="213" actId="26606"/>
          <pc:sldLayoutMkLst>
            <pc:docMk/>
            <pc:sldMasterMk cId="1015675382" sldId="2147484154"/>
            <pc:sldLayoutMk cId="2141104506" sldId="2147484161"/>
          </pc:sldLayoutMkLst>
        </pc:sldLayoutChg>
        <pc:sldLayoutChg chg="add del">
          <pc:chgData name="DERBAL Saïd" userId="60b9dec2-53bc-4377-a43b-399fe6105858" providerId="ADAL" clId="{31A76787-E945-4882-91C3-50FC8837FDAF}" dt="2024-01-18T10:13:05.502" v="213" actId="26606"/>
          <pc:sldLayoutMkLst>
            <pc:docMk/>
            <pc:sldMasterMk cId="1015675382" sldId="2147484154"/>
            <pc:sldLayoutMk cId="1603149965" sldId="2147484162"/>
          </pc:sldLayoutMkLst>
        </pc:sldLayoutChg>
        <pc:sldLayoutChg chg="add del">
          <pc:chgData name="DERBAL Saïd" userId="60b9dec2-53bc-4377-a43b-399fe6105858" providerId="ADAL" clId="{31A76787-E945-4882-91C3-50FC8837FDAF}" dt="2024-01-18T10:13:05.502" v="213" actId="26606"/>
          <pc:sldLayoutMkLst>
            <pc:docMk/>
            <pc:sldMasterMk cId="1015675382" sldId="2147484154"/>
            <pc:sldLayoutMk cId="1163915601" sldId="2147484163"/>
          </pc:sldLayoutMkLst>
        </pc:sldLayoutChg>
        <pc:sldLayoutChg chg="add del">
          <pc:chgData name="DERBAL Saïd" userId="60b9dec2-53bc-4377-a43b-399fe6105858" providerId="ADAL" clId="{31A76787-E945-4882-91C3-50FC8837FDAF}" dt="2024-01-18T10:13:05.502" v="213" actId="26606"/>
          <pc:sldLayoutMkLst>
            <pc:docMk/>
            <pc:sldMasterMk cId="1015675382" sldId="2147484154"/>
            <pc:sldLayoutMk cId="3399071785" sldId="2147484164"/>
          </pc:sldLayoutMkLst>
        </pc:sldLayoutChg>
        <pc:sldLayoutChg chg="add del">
          <pc:chgData name="DERBAL Saïd" userId="60b9dec2-53bc-4377-a43b-399fe6105858" providerId="ADAL" clId="{31A76787-E945-4882-91C3-50FC8837FDAF}" dt="2024-01-18T10:13:05.502" v="213" actId="26606"/>
          <pc:sldLayoutMkLst>
            <pc:docMk/>
            <pc:sldMasterMk cId="1015675382" sldId="2147484154"/>
            <pc:sldLayoutMk cId="4294899250" sldId="2147484165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9:47:34.781" v="177" actId="26606"/>
        <pc:sldMasterMkLst>
          <pc:docMk/>
          <pc:sldMasterMk cId="4266120513" sldId="2147484154"/>
        </pc:sldMasterMkLst>
        <pc:sldLayoutChg chg="add del">
          <pc:chgData name="DERBAL Saïd" userId="60b9dec2-53bc-4377-a43b-399fe6105858" providerId="ADAL" clId="{31A76787-E945-4882-91C3-50FC8837FDAF}" dt="2024-01-18T09:47:34.781" v="177" actId="26606"/>
          <pc:sldLayoutMkLst>
            <pc:docMk/>
            <pc:sldMasterMk cId="4266120513" sldId="2147484154"/>
            <pc:sldLayoutMk cId="4184900030" sldId="2147484155"/>
          </pc:sldLayoutMkLst>
        </pc:sldLayoutChg>
        <pc:sldLayoutChg chg="add del">
          <pc:chgData name="DERBAL Saïd" userId="60b9dec2-53bc-4377-a43b-399fe6105858" providerId="ADAL" clId="{31A76787-E945-4882-91C3-50FC8837FDAF}" dt="2024-01-18T09:47:34.781" v="177" actId="26606"/>
          <pc:sldLayoutMkLst>
            <pc:docMk/>
            <pc:sldMasterMk cId="4266120513" sldId="2147484154"/>
            <pc:sldLayoutMk cId="40513061" sldId="2147484156"/>
          </pc:sldLayoutMkLst>
        </pc:sldLayoutChg>
        <pc:sldLayoutChg chg="add del">
          <pc:chgData name="DERBAL Saïd" userId="60b9dec2-53bc-4377-a43b-399fe6105858" providerId="ADAL" clId="{31A76787-E945-4882-91C3-50FC8837FDAF}" dt="2024-01-18T09:47:34.781" v="177" actId="26606"/>
          <pc:sldLayoutMkLst>
            <pc:docMk/>
            <pc:sldMasterMk cId="4266120513" sldId="2147484154"/>
            <pc:sldLayoutMk cId="3158570698" sldId="2147484157"/>
          </pc:sldLayoutMkLst>
        </pc:sldLayoutChg>
        <pc:sldLayoutChg chg="add del">
          <pc:chgData name="DERBAL Saïd" userId="60b9dec2-53bc-4377-a43b-399fe6105858" providerId="ADAL" clId="{31A76787-E945-4882-91C3-50FC8837FDAF}" dt="2024-01-18T09:47:34.781" v="177" actId="26606"/>
          <pc:sldLayoutMkLst>
            <pc:docMk/>
            <pc:sldMasterMk cId="4266120513" sldId="2147484154"/>
            <pc:sldLayoutMk cId="376491090" sldId="2147484158"/>
          </pc:sldLayoutMkLst>
        </pc:sldLayoutChg>
        <pc:sldLayoutChg chg="add del">
          <pc:chgData name="DERBAL Saïd" userId="60b9dec2-53bc-4377-a43b-399fe6105858" providerId="ADAL" clId="{31A76787-E945-4882-91C3-50FC8837FDAF}" dt="2024-01-18T09:47:34.781" v="177" actId="26606"/>
          <pc:sldLayoutMkLst>
            <pc:docMk/>
            <pc:sldMasterMk cId="4266120513" sldId="2147484154"/>
            <pc:sldLayoutMk cId="3492385346" sldId="2147484159"/>
          </pc:sldLayoutMkLst>
        </pc:sldLayoutChg>
        <pc:sldLayoutChg chg="add del">
          <pc:chgData name="DERBAL Saïd" userId="60b9dec2-53bc-4377-a43b-399fe6105858" providerId="ADAL" clId="{31A76787-E945-4882-91C3-50FC8837FDAF}" dt="2024-01-18T09:47:34.781" v="177" actId="26606"/>
          <pc:sldLayoutMkLst>
            <pc:docMk/>
            <pc:sldMasterMk cId="4266120513" sldId="2147484154"/>
            <pc:sldLayoutMk cId="3009712105" sldId="2147484160"/>
          </pc:sldLayoutMkLst>
        </pc:sldLayoutChg>
        <pc:sldLayoutChg chg="add del">
          <pc:chgData name="DERBAL Saïd" userId="60b9dec2-53bc-4377-a43b-399fe6105858" providerId="ADAL" clId="{31A76787-E945-4882-91C3-50FC8837FDAF}" dt="2024-01-18T09:47:34.781" v="177" actId="26606"/>
          <pc:sldLayoutMkLst>
            <pc:docMk/>
            <pc:sldMasterMk cId="4266120513" sldId="2147484154"/>
            <pc:sldLayoutMk cId="2613710729" sldId="2147484161"/>
          </pc:sldLayoutMkLst>
        </pc:sldLayoutChg>
        <pc:sldLayoutChg chg="add del">
          <pc:chgData name="DERBAL Saïd" userId="60b9dec2-53bc-4377-a43b-399fe6105858" providerId="ADAL" clId="{31A76787-E945-4882-91C3-50FC8837FDAF}" dt="2024-01-18T09:47:34.781" v="177" actId="26606"/>
          <pc:sldLayoutMkLst>
            <pc:docMk/>
            <pc:sldMasterMk cId="4266120513" sldId="2147484154"/>
            <pc:sldLayoutMk cId="951440623" sldId="2147484162"/>
          </pc:sldLayoutMkLst>
        </pc:sldLayoutChg>
        <pc:sldLayoutChg chg="add del">
          <pc:chgData name="DERBAL Saïd" userId="60b9dec2-53bc-4377-a43b-399fe6105858" providerId="ADAL" clId="{31A76787-E945-4882-91C3-50FC8837FDAF}" dt="2024-01-18T09:47:34.781" v="177" actId="26606"/>
          <pc:sldLayoutMkLst>
            <pc:docMk/>
            <pc:sldMasterMk cId="4266120513" sldId="2147484154"/>
            <pc:sldLayoutMk cId="4099505622" sldId="2147484163"/>
          </pc:sldLayoutMkLst>
        </pc:sldLayoutChg>
        <pc:sldLayoutChg chg="add del">
          <pc:chgData name="DERBAL Saïd" userId="60b9dec2-53bc-4377-a43b-399fe6105858" providerId="ADAL" clId="{31A76787-E945-4882-91C3-50FC8837FDAF}" dt="2024-01-18T09:47:34.781" v="177" actId="26606"/>
          <pc:sldLayoutMkLst>
            <pc:docMk/>
            <pc:sldMasterMk cId="4266120513" sldId="2147484154"/>
            <pc:sldLayoutMk cId="4010225896" sldId="2147484164"/>
          </pc:sldLayoutMkLst>
        </pc:sldLayoutChg>
        <pc:sldLayoutChg chg="add del">
          <pc:chgData name="DERBAL Saïd" userId="60b9dec2-53bc-4377-a43b-399fe6105858" providerId="ADAL" clId="{31A76787-E945-4882-91C3-50FC8837FDAF}" dt="2024-01-18T09:47:34.781" v="177" actId="26606"/>
          <pc:sldLayoutMkLst>
            <pc:docMk/>
            <pc:sldMasterMk cId="4266120513" sldId="2147484154"/>
            <pc:sldLayoutMk cId="844888266" sldId="2147484165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24:31.104" v="102" actId="26606"/>
        <pc:sldMasterMkLst>
          <pc:docMk/>
          <pc:sldMasterMk cId="445574294" sldId="2147484164"/>
        </pc:sldMasterMkLst>
        <pc:sldLayoutChg chg="add del">
          <pc:chgData name="DERBAL Saïd" userId="60b9dec2-53bc-4377-a43b-399fe6105858" providerId="ADAL" clId="{31A76787-E945-4882-91C3-50FC8837FDAF}" dt="2024-01-18T08:24:31.104" v="102" actId="26606"/>
          <pc:sldLayoutMkLst>
            <pc:docMk/>
            <pc:sldMasterMk cId="445574294" sldId="2147484164"/>
            <pc:sldLayoutMk cId="2295509763" sldId="2147484153"/>
          </pc:sldLayoutMkLst>
        </pc:sldLayoutChg>
        <pc:sldLayoutChg chg="add del">
          <pc:chgData name="DERBAL Saïd" userId="60b9dec2-53bc-4377-a43b-399fe6105858" providerId="ADAL" clId="{31A76787-E945-4882-91C3-50FC8837FDAF}" dt="2024-01-18T08:24:31.104" v="102" actId="26606"/>
          <pc:sldLayoutMkLst>
            <pc:docMk/>
            <pc:sldMasterMk cId="445574294" sldId="2147484164"/>
            <pc:sldLayoutMk cId="2066094503" sldId="2147484154"/>
          </pc:sldLayoutMkLst>
        </pc:sldLayoutChg>
        <pc:sldLayoutChg chg="add del">
          <pc:chgData name="DERBAL Saïd" userId="60b9dec2-53bc-4377-a43b-399fe6105858" providerId="ADAL" clId="{31A76787-E945-4882-91C3-50FC8837FDAF}" dt="2024-01-18T08:24:31.104" v="102" actId="26606"/>
          <pc:sldLayoutMkLst>
            <pc:docMk/>
            <pc:sldMasterMk cId="445574294" sldId="2147484164"/>
            <pc:sldLayoutMk cId="1746180882" sldId="2147484155"/>
          </pc:sldLayoutMkLst>
        </pc:sldLayoutChg>
        <pc:sldLayoutChg chg="add del">
          <pc:chgData name="DERBAL Saïd" userId="60b9dec2-53bc-4377-a43b-399fe6105858" providerId="ADAL" clId="{31A76787-E945-4882-91C3-50FC8837FDAF}" dt="2024-01-18T08:24:31.104" v="102" actId="26606"/>
          <pc:sldLayoutMkLst>
            <pc:docMk/>
            <pc:sldMasterMk cId="445574294" sldId="2147484164"/>
            <pc:sldLayoutMk cId="2858412028" sldId="2147484156"/>
          </pc:sldLayoutMkLst>
        </pc:sldLayoutChg>
        <pc:sldLayoutChg chg="add del">
          <pc:chgData name="DERBAL Saïd" userId="60b9dec2-53bc-4377-a43b-399fe6105858" providerId="ADAL" clId="{31A76787-E945-4882-91C3-50FC8837FDAF}" dt="2024-01-18T08:24:31.104" v="102" actId="26606"/>
          <pc:sldLayoutMkLst>
            <pc:docMk/>
            <pc:sldMasterMk cId="445574294" sldId="2147484164"/>
            <pc:sldLayoutMk cId="1844943214" sldId="2147484157"/>
          </pc:sldLayoutMkLst>
        </pc:sldLayoutChg>
        <pc:sldLayoutChg chg="add del">
          <pc:chgData name="DERBAL Saïd" userId="60b9dec2-53bc-4377-a43b-399fe6105858" providerId="ADAL" clId="{31A76787-E945-4882-91C3-50FC8837FDAF}" dt="2024-01-18T08:24:31.104" v="102" actId="26606"/>
          <pc:sldLayoutMkLst>
            <pc:docMk/>
            <pc:sldMasterMk cId="445574294" sldId="2147484164"/>
            <pc:sldLayoutMk cId="293188042" sldId="2147484158"/>
          </pc:sldLayoutMkLst>
        </pc:sldLayoutChg>
        <pc:sldLayoutChg chg="add del">
          <pc:chgData name="DERBAL Saïd" userId="60b9dec2-53bc-4377-a43b-399fe6105858" providerId="ADAL" clId="{31A76787-E945-4882-91C3-50FC8837FDAF}" dt="2024-01-18T08:24:31.104" v="102" actId="26606"/>
          <pc:sldLayoutMkLst>
            <pc:docMk/>
            <pc:sldMasterMk cId="445574294" sldId="2147484164"/>
            <pc:sldLayoutMk cId="3966667498" sldId="2147484159"/>
          </pc:sldLayoutMkLst>
        </pc:sldLayoutChg>
        <pc:sldLayoutChg chg="add del">
          <pc:chgData name="DERBAL Saïd" userId="60b9dec2-53bc-4377-a43b-399fe6105858" providerId="ADAL" clId="{31A76787-E945-4882-91C3-50FC8837FDAF}" dt="2024-01-18T08:24:31.104" v="102" actId="26606"/>
          <pc:sldLayoutMkLst>
            <pc:docMk/>
            <pc:sldMasterMk cId="445574294" sldId="2147484164"/>
            <pc:sldLayoutMk cId="3983819898" sldId="2147484160"/>
          </pc:sldLayoutMkLst>
        </pc:sldLayoutChg>
        <pc:sldLayoutChg chg="add del">
          <pc:chgData name="DERBAL Saïd" userId="60b9dec2-53bc-4377-a43b-399fe6105858" providerId="ADAL" clId="{31A76787-E945-4882-91C3-50FC8837FDAF}" dt="2024-01-18T08:24:31.104" v="102" actId="26606"/>
          <pc:sldLayoutMkLst>
            <pc:docMk/>
            <pc:sldMasterMk cId="445574294" sldId="2147484164"/>
            <pc:sldLayoutMk cId="1982232691" sldId="2147484161"/>
          </pc:sldLayoutMkLst>
        </pc:sldLayoutChg>
        <pc:sldLayoutChg chg="add del">
          <pc:chgData name="DERBAL Saïd" userId="60b9dec2-53bc-4377-a43b-399fe6105858" providerId="ADAL" clId="{31A76787-E945-4882-91C3-50FC8837FDAF}" dt="2024-01-18T08:24:31.104" v="102" actId="26606"/>
          <pc:sldLayoutMkLst>
            <pc:docMk/>
            <pc:sldMasterMk cId="445574294" sldId="2147484164"/>
            <pc:sldLayoutMk cId="513538946" sldId="2147484162"/>
          </pc:sldLayoutMkLst>
        </pc:sldLayoutChg>
        <pc:sldLayoutChg chg="add del">
          <pc:chgData name="DERBAL Saïd" userId="60b9dec2-53bc-4377-a43b-399fe6105858" providerId="ADAL" clId="{31A76787-E945-4882-91C3-50FC8837FDAF}" dt="2024-01-18T08:24:31.104" v="102" actId="26606"/>
          <pc:sldLayoutMkLst>
            <pc:docMk/>
            <pc:sldMasterMk cId="445574294" sldId="2147484164"/>
            <pc:sldLayoutMk cId="3518320970" sldId="2147484163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24:05.067" v="90" actId="26606"/>
        <pc:sldMasterMkLst>
          <pc:docMk/>
          <pc:sldMasterMk cId="2962228566" sldId="2147484164"/>
        </pc:sldMasterMkLst>
        <pc:sldLayoutChg chg="add del">
          <pc:chgData name="DERBAL Saïd" userId="60b9dec2-53bc-4377-a43b-399fe6105858" providerId="ADAL" clId="{31A76787-E945-4882-91C3-50FC8837FDAF}" dt="2024-01-18T08:24:05.067" v="90" actId="26606"/>
          <pc:sldLayoutMkLst>
            <pc:docMk/>
            <pc:sldMasterMk cId="2962228566" sldId="2147484164"/>
            <pc:sldLayoutMk cId="836868572" sldId="2147484153"/>
          </pc:sldLayoutMkLst>
        </pc:sldLayoutChg>
        <pc:sldLayoutChg chg="add del">
          <pc:chgData name="DERBAL Saïd" userId="60b9dec2-53bc-4377-a43b-399fe6105858" providerId="ADAL" clId="{31A76787-E945-4882-91C3-50FC8837FDAF}" dt="2024-01-18T08:24:05.067" v="90" actId="26606"/>
          <pc:sldLayoutMkLst>
            <pc:docMk/>
            <pc:sldMasterMk cId="2962228566" sldId="2147484164"/>
            <pc:sldLayoutMk cId="3583718603" sldId="2147484154"/>
          </pc:sldLayoutMkLst>
        </pc:sldLayoutChg>
        <pc:sldLayoutChg chg="add del">
          <pc:chgData name="DERBAL Saïd" userId="60b9dec2-53bc-4377-a43b-399fe6105858" providerId="ADAL" clId="{31A76787-E945-4882-91C3-50FC8837FDAF}" dt="2024-01-18T08:24:05.067" v="90" actId="26606"/>
          <pc:sldLayoutMkLst>
            <pc:docMk/>
            <pc:sldMasterMk cId="2962228566" sldId="2147484164"/>
            <pc:sldLayoutMk cId="322176484" sldId="2147484155"/>
          </pc:sldLayoutMkLst>
        </pc:sldLayoutChg>
        <pc:sldLayoutChg chg="add del">
          <pc:chgData name="DERBAL Saïd" userId="60b9dec2-53bc-4377-a43b-399fe6105858" providerId="ADAL" clId="{31A76787-E945-4882-91C3-50FC8837FDAF}" dt="2024-01-18T08:24:05.067" v="90" actId="26606"/>
          <pc:sldLayoutMkLst>
            <pc:docMk/>
            <pc:sldMasterMk cId="2962228566" sldId="2147484164"/>
            <pc:sldLayoutMk cId="539417952" sldId="2147484156"/>
          </pc:sldLayoutMkLst>
        </pc:sldLayoutChg>
        <pc:sldLayoutChg chg="add del">
          <pc:chgData name="DERBAL Saïd" userId="60b9dec2-53bc-4377-a43b-399fe6105858" providerId="ADAL" clId="{31A76787-E945-4882-91C3-50FC8837FDAF}" dt="2024-01-18T08:24:05.067" v="90" actId="26606"/>
          <pc:sldLayoutMkLst>
            <pc:docMk/>
            <pc:sldMasterMk cId="2962228566" sldId="2147484164"/>
            <pc:sldLayoutMk cId="3170613228" sldId="2147484157"/>
          </pc:sldLayoutMkLst>
        </pc:sldLayoutChg>
        <pc:sldLayoutChg chg="add del">
          <pc:chgData name="DERBAL Saïd" userId="60b9dec2-53bc-4377-a43b-399fe6105858" providerId="ADAL" clId="{31A76787-E945-4882-91C3-50FC8837FDAF}" dt="2024-01-18T08:24:05.067" v="90" actId="26606"/>
          <pc:sldLayoutMkLst>
            <pc:docMk/>
            <pc:sldMasterMk cId="2962228566" sldId="2147484164"/>
            <pc:sldLayoutMk cId="1740594601" sldId="2147484158"/>
          </pc:sldLayoutMkLst>
        </pc:sldLayoutChg>
        <pc:sldLayoutChg chg="add del">
          <pc:chgData name="DERBAL Saïd" userId="60b9dec2-53bc-4377-a43b-399fe6105858" providerId="ADAL" clId="{31A76787-E945-4882-91C3-50FC8837FDAF}" dt="2024-01-18T08:24:05.067" v="90" actId="26606"/>
          <pc:sldLayoutMkLst>
            <pc:docMk/>
            <pc:sldMasterMk cId="2962228566" sldId="2147484164"/>
            <pc:sldLayoutMk cId="3005294354" sldId="2147484159"/>
          </pc:sldLayoutMkLst>
        </pc:sldLayoutChg>
        <pc:sldLayoutChg chg="add del">
          <pc:chgData name="DERBAL Saïd" userId="60b9dec2-53bc-4377-a43b-399fe6105858" providerId="ADAL" clId="{31A76787-E945-4882-91C3-50FC8837FDAF}" dt="2024-01-18T08:24:05.067" v="90" actId="26606"/>
          <pc:sldLayoutMkLst>
            <pc:docMk/>
            <pc:sldMasterMk cId="2962228566" sldId="2147484164"/>
            <pc:sldLayoutMk cId="826140378" sldId="2147484160"/>
          </pc:sldLayoutMkLst>
        </pc:sldLayoutChg>
        <pc:sldLayoutChg chg="add del">
          <pc:chgData name="DERBAL Saïd" userId="60b9dec2-53bc-4377-a43b-399fe6105858" providerId="ADAL" clId="{31A76787-E945-4882-91C3-50FC8837FDAF}" dt="2024-01-18T08:24:05.067" v="90" actId="26606"/>
          <pc:sldLayoutMkLst>
            <pc:docMk/>
            <pc:sldMasterMk cId="2962228566" sldId="2147484164"/>
            <pc:sldLayoutMk cId="3389244447" sldId="2147484161"/>
          </pc:sldLayoutMkLst>
        </pc:sldLayoutChg>
        <pc:sldLayoutChg chg="add del">
          <pc:chgData name="DERBAL Saïd" userId="60b9dec2-53bc-4377-a43b-399fe6105858" providerId="ADAL" clId="{31A76787-E945-4882-91C3-50FC8837FDAF}" dt="2024-01-18T08:24:05.067" v="90" actId="26606"/>
          <pc:sldLayoutMkLst>
            <pc:docMk/>
            <pc:sldMasterMk cId="2962228566" sldId="2147484164"/>
            <pc:sldLayoutMk cId="3293069893" sldId="2147484162"/>
          </pc:sldLayoutMkLst>
        </pc:sldLayoutChg>
        <pc:sldLayoutChg chg="add del">
          <pc:chgData name="DERBAL Saïd" userId="60b9dec2-53bc-4377-a43b-399fe6105858" providerId="ADAL" clId="{31A76787-E945-4882-91C3-50FC8837FDAF}" dt="2024-01-18T08:24:05.067" v="90" actId="26606"/>
          <pc:sldLayoutMkLst>
            <pc:docMk/>
            <pc:sldMasterMk cId="2962228566" sldId="2147484164"/>
            <pc:sldLayoutMk cId="389079468" sldId="2147484163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23:30.868" v="68" actId="26606"/>
        <pc:sldMasterMkLst>
          <pc:docMk/>
          <pc:sldMasterMk cId="3789649048" sldId="2147484165"/>
        </pc:sldMasterMkLst>
        <pc:sldLayoutChg chg="add del">
          <pc:chgData name="DERBAL Saïd" userId="60b9dec2-53bc-4377-a43b-399fe6105858" providerId="ADAL" clId="{31A76787-E945-4882-91C3-50FC8837FDAF}" dt="2024-01-18T08:23:30.868" v="68" actId="26606"/>
          <pc:sldLayoutMkLst>
            <pc:docMk/>
            <pc:sldMasterMk cId="3789649048" sldId="2147484165"/>
            <pc:sldLayoutMk cId="774616625" sldId="2147484154"/>
          </pc:sldLayoutMkLst>
        </pc:sldLayoutChg>
        <pc:sldLayoutChg chg="add del">
          <pc:chgData name="DERBAL Saïd" userId="60b9dec2-53bc-4377-a43b-399fe6105858" providerId="ADAL" clId="{31A76787-E945-4882-91C3-50FC8837FDAF}" dt="2024-01-18T08:23:30.868" v="68" actId="26606"/>
          <pc:sldLayoutMkLst>
            <pc:docMk/>
            <pc:sldMasterMk cId="3789649048" sldId="2147484165"/>
            <pc:sldLayoutMk cId="4272224095" sldId="2147484155"/>
          </pc:sldLayoutMkLst>
        </pc:sldLayoutChg>
        <pc:sldLayoutChg chg="add del">
          <pc:chgData name="DERBAL Saïd" userId="60b9dec2-53bc-4377-a43b-399fe6105858" providerId="ADAL" clId="{31A76787-E945-4882-91C3-50FC8837FDAF}" dt="2024-01-18T08:23:30.868" v="68" actId="26606"/>
          <pc:sldLayoutMkLst>
            <pc:docMk/>
            <pc:sldMasterMk cId="3789649048" sldId="2147484165"/>
            <pc:sldLayoutMk cId="334653356" sldId="2147484156"/>
          </pc:sldLayoutMkLst>
        </pc:sldLayoutChg>
        <pc:sldLayoutChg chg="add del">
          <pc:chgData name="DERBAL Saïd" userId="60b9dec2-53bc-4377-a43b-399fe6105858" providerId="ADAL" clId="{31A76787-E945-4882-91C3-50FC8837FDAF}" dt="2024-01-18T08:23:30.868" v="68" actId="26606"/>
          <pc:sldLayoutMkLst>
            <pc:docMk/>
            <pc:sldMasterMk cId="3789649048" sldId="2147484165"/>
            <pc:sldLayoutMk cId="1082094633" sldId="2147484157"/>
          </pc:sldLayoutMkLst>
        </pc:sldLayoutChg>
        <pc:sldLayoutChg chg="add del">
          <pc:chgData name="DERBAL Saïd" userId="60b9dec2-53bc-4377-a43b-399fe6105858" providerId="ADAL" clId="{31A76787-E945-4882-91C3-50FC8837FDAF}" dt="2024-01-18T08:23:30.868" v="68" actId="26606"/>
          <pc:sldLayoutMkLst>
            <pc:docMk/>
            <pc:sldMasterMk cId="3789649048" sldId="2147484165"/>
            <pc:sldLayoutMk cId="2715597769" sldId="2147484158"/>
          </pc:sldLayoutMkLst>
        </pc:sldLayoutChg>
        <pc:sldLayoutChg chg="add del">
          <pc:chgData name="DERBAL Saïd" userId="60b9dec2-53bc-4377-a43b-399fe6105858" providerId="ADAL" clId="{31A76787-E945-4882-91C3-50FC8837FDAF}" dt="2024-01-18T08:23:30.868" v="68" actId="26606"/>
          <pc:sldLayoutMkLst>
            <pc:docMk/>
            <pc:sldMasterMk cId="3789649048" sldId="2147484165"/>
            <pc:sldLayoutMk cId="4234554352" sldId="2147484159"/>
          </pc:sldLayoutMkLst>
        </pc:sldLayoutChg>
        <pc:sldLayoutChg chg="add del">
          <pc:chgData name="DERBAL Saïd" userId="60b9dec2-53bc-4377-a43b-399fe6105858" providerId="ADAL" clId="{31A76787-E945-4882-91C3-50FC8837FDAF}" dt="2024-01-18T08:23:30.868" v="68" actId="26606"/>
          <pc:sldLayoutMkLst>
            <pc:docMk/>
            <pc:sldMasterMk cId="3789649048" sldId="2147484165"/>
            <pc:sldLayoutMk cId="358497893" sldId="2147484160"/>
          </pc:sldLayoutMkLst>
        </pc:sldLayoutChg>
        <pc:sldLayoutChg chg="add del">
          <pc:chgData name="DERBAL Saïd" userId="60b9dec2-53bc-4377-a43b-399fe6105858" providerId="ADAL" clId="{31A76787-E945-4882-91C3-50FC8837FDAF}" dt="2024-01-18T08:23:30.868" v="68" actId="26606"/>
          <pc:sldLayoutMkLst>
            <pc:docMk/>
            <pc:sldMasterMk cId="3789649048" sldId="2147484165"/>
            <pc:sldLayoutMk cId="2373100664" sldId="2147484161"/>
          </pc:sldLayoutMkLst>
        </pc:sldLayoutChg>
        <pc:sldLayoutChg chg="add del">
          <pc:chgData name="DERBAL Saïd" userId="60b9dec2-53bc-4377-a43b-399fe6105858" providerId="ADAL" clId="{31A76787-E945-4882-91C3-50FC8837FDAF}" dt="2024-01-18T08:23:30.868" v="68" actId="26606"/>
          <pc:sldLayoutMkLst>
            <pc:docMk/>
            <pc:sldMasterMk cId="3789649048" sldId="2147484165"/>
            <pc:sldLayoutMk cId="1284037439" sldId="2147484162"/>
          </pc:sldLayoutMkLst>
        </pc:sldLayoutChg>
        <pc:sldLayoutChg chg="add del">
          <pc:chgData name="DERBAL Saïd" userId="60b9dec2-53bc-4377-a43b-399fe6105858" providerId="ADAL" clId="{31A76787-E945-4882-91C3-50FC8837FDAF}" dt="2024-01-18T08:23:30.868" v="68" actId="26606"/>
          <pc:sldLayoutMkLst>
            <pc:docMk/>
            <pc:sldMasterMk cId="3789649048" sldId="2147484165"/>
            <pc:sldLayoutMk cId="255545737" sldId="2147484163"/>
          </pc:sldLayoutMkLst>
        </pc:sldLayoutChg>
        <pc:sldLayoutChg chg="add del">
          <pc:chgData name="DERBAL Saïd" userId="60b9dec2-53bc-4377-a43b-399fe6105858" providerId="ADAL" clId="{31A76787-E945-4882-91C3-50FC8837FDAF}" dt="2024-01-18T08:23:30.868" v="68" actId="26606"/>
          <pc:sldLayoutMkLst>
            <pc:docMk/>
            <pc:sldMasterMk cId="3789649048" sldId="2147484165"/>
            <pc:sldLayoutMk cId="3919689197" sldId="2147484164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23:47.485" v="80" actId="26606"/>
        <pc:sldMasterMkLst>
          <pc:docMk/>
          <pc:sldMasterMk cId="403162547" sldId="2147484177"/>
        </pc:sldMasterMkLst>
        <pc:sldLayoutChg chg="add del">
          <pc:chgData name="DERBAL Saïd" userId="60b9dec2-53bc-4377-a43b-399fe6105858" providerId="ADAL" clId="{31A76787-E945-4882-91C3-50FC8837FDAF}" dt="2024-01-18T08:23:47.485" v="80" actId="26606"/>
          <pc:sldLayoutMkLst>
            <pc:docMk/>
            <pc:sldMasterMk cId="403162547" sldId="2147484177"/>
            <pc:sldLayoutMk cId="88148317" sldId="2147484166"/>
          </pc:sldLayoutMkLst>
        </pc:sldLayoutChg>
        <pc:sldLayoutChg chg="add del">
          <pc:chgData name="DERBAL Saïd" userId="60b9dec2-53bc-4377-a43b-399fe6105858" providerId="ADAL" clId="{31A76787-E945-4882-91C3-50FC8837FDAF}" dt="2024-01-18T08:23:47.485" v="80" actId="26606"/>
          <pc:sldLayoutMkLst>
            <pc:docMk/>
            <pc:sldMasterMk cId="403162547" sldId="2147484177"/>
            <pc:sldLayoutMk cId="4225976319" sldId="2147484167"/>
          </pc:sldLayoutMkLst>
        </pc:sldLayoutChg>
        <pc:sldLayoutChg chg="add del">
          <pc:chgData name="DERBAL Saïd" userId="60b9dec2-53bc-4377-a43b-399fe6105858" providerId="ADAL" clId="{31A76787-E945-4882-91C3-50FC8837FDAF}" dt="2024-01-18T08:23:47.485" v="80" actId="26606"/>
          <pc:sldLayoutMkLst>
            <pc:docMk/>
            <pc:sldMasterMk cId="403162547" sldId="2147484177"/>
            <pc:sldLayoutMk cId="992642429" sldId="2147484168"/>
          </pc:sldLayoutMkLst>
        </pc:sldLayoutChg>
        <pc:sldLayoutChg chg="add del">
          <pc:chgData name="DERBAL Saïd" userId="60b9dec2-53bc-4377-a43b-399fe6105858" providerId="ADAL" clId="{31A76787-E945-4882-91C3-50FC8837FDAF}" dt="2024-01-18T08:23:47.485" v="80" actId="26606"/>
          <pc:sldLayoutMkLst>
            <pc:docMk/>
            <pc:sldMasterMk cId="403162547" sldId="2147484177"/>
            <pc:sldLayoutMk cId="3008591694" sldId="2147484169"/>
          </pc:sldLayoutMkLst>
        </pc:sldLayoutChg>
        <pc:sldLayoutChg chg="add del">
          <pc:chgData name="DERBAL Saïd" userId="60b9dec2-53bc-4377-a43b-399fe6105858" providerId="ADAL" clId="{31A76787-E945-4882-91C3-50FC8837FDAF}" dt="2024-01-18T08:23:47.485" v="80" actId="26606"/>
          <pc:sldLayoutMkLst>
            <pc:docMk/>
            <pc:sldMasterMk cId="403162547" sldId="2147484177"/>
            <pc:sldLayoutMk cId="4278061502" sldId="2147484170"/>
          </pc:sldLayoutMkLst>
        </pc:sldLayoutChg>
        <pc:sldLayoutChg chg="add del">
          <pc:chgData name="DERBAL Saïd" userId="60b9dec2-53bc-4377-a43b-399fe6105858" providerId="ADAL" clId="{31A76787-E945-4882-91C3-50FC8837FDAF}" dt="2024-01-18T08:23:47.485" v="80" actId="26606"/>
          <pc:sldLayoutMkLst>
            <pc:docMk/>
            <pc:sldMasterMk cId="403162547" sldId="2147484177"/>
            <pc:sldLayoutMk cId="2360631512" sldId="2147484171"/>
          </pc:sldLayoutMkLst>
        </pc:sldLayoutChg>
        <pc:sldLayoutChg chg="add del">
          <pc:chgData name="DERBAL Saïd" userId="60b9dec2-53bc-4377-a43b-399fe6105858" providerId="ADAL" clId="{31A76787-E945-4882-91C3-50FC8837FDAF}" dt="2024-01-18T08:23:47.485" v="80" actId="26606"/>
          <pc:sldLayoutMkLst>
            <pc:docMk/>
            <pc:sldMasterMk cId="403162547" sldId="2147484177"/>
            <pc:sldLayoutMk cId="87657247" sldId="2147484172"/>
          </pc:sldLayoutMkLst>
        </pc:sldLayoutChg>
        <pc:sldLayoutChg chg="add del">
          <pc:chgData name="DERBAL Saïd" userId="60b9dec2-53bc-4377-a43b-399fe6105858" providerId="ADAL" clId="{31A76787-E945-4882-91C3-50FC8837FDAF}" dt="2024-01-18T08:23:47.485" v="80" actId="26606"/>
          <pc:sldLayoutMkLst>
            <pc:docMk/>
            <pc:sldMasterMk cId="403162547" sldId="2147484177"/>
            <pc:sldLayoutMk cId="3481402714" sldId="2147484173"/>
          </pc:sldLayoutMkLst>
        </pc:sldLayoutChg>
        <pc:sldLayoutChg chg="add del">
          <pc:chgData name="DERBAL Saïd" userId="60b9dec2-53bc-4377-a43b-399fe6105858" providerId="ADAL" clId="{31A76787-E945-4882-91C3-50FC8837FDAF}" dt="2024-01-18T08:23:47.485" v="80" actId="26606"/>
          <pc:sldLayoutMkLst>
            <pc:docMk/>
            <pc:sldMasterMk cId="403162547" sldId="2147484177"/>
            <pc:sldLayoutMk cId="38812767" sldId="2147484174"/>
          </pc:sldLayoutMkLst>
        </pc:sldLayoutChg>
        <pc:sldLayoutChg chg="add del">
          <pc:chgData name="DERBAL Saïd" userId="60b9dec2-53bc-4377-a43b-399fe6105858" providerId="ADAL" clId="{31A76787-E945-4882-91C3-50FC8837FDAF}" dt="2024-01-18T08:23:47.485" v="80" actId="26606"/>
          <pc:sldLayoutMkLst>
            <pc:docMk/>
            <pc:sldMasterMk cId="403162547" sldId="2147484177"/>
            <pc:sldLayoutMk cId="1756845230" sldId="2147484175"/>
          </pc:sldLayoutMkLst>
        </pc:sldLayoutChg>
        <pc:sldLayoutChg chg="add del">
          <pc:chgData name="DERBAL Saïd" userId="60b9dec2-53bc-4377-a43b-399fe6105858" providerId="ADAL" clId="{31A76787-E945-4882-91C3-50FC8837FDAF}" dt="2024-01-18T08:23:47.485" v="80" actId="26606"/>
          <pc:sldLayoutMkLst>
            <pc:docMk/>
            <pc:sldMasterMk cId="403162547" sldId="2147484177"/>
            <pc:sldLayoutMk cId="2739136428" sldId="2147484176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21:52.918" v="50" actId="26606"/>
        <pc:sldMasterMkLst>
          <pc:docMk/>
          <pc:sldMasterMk cId="667070916" sldId="2147484177"/>
        </pc:sldMasterMkLst>
        <pc:sldLayoutChg chg="add del">
          <pc:chgData name="DERBAL Saïd" userId="60b9dec2-53bc-4377-a43b-399fe6105858" providerId="ADAL" clId="{31A76787-E945-4882-91C3-50FC8837FDAF}" dt="2024-01-18T08:21:52.918" v="50" actId="26606"/>
          <pc:sldLayoutMkLst>
            <pc:docMk/>
            <pc:sldMasterMk cId="667070916" sldId="2147484177"/>
            <pc:sldLayoutMk cId="2530670226" sldId="2147484166"/>
          </pc:sldLayoutMkLst>
        </pc:sldLayoutChg>
        <pc:sldLayoutChg chg="add del">
          <pc:chgData name="DERBAL Saïd" userId="60b9dec2-53bc-4377-a43b-399fe6105858" providerId="ADAL" clId="{31A76787-E945-4882-91C3-50FC8837FDAF}" dt="2024-01-18T08:21:52.918" v="50" actId="26606"/>
          <pc:sldLayoutMkLst>
            <pc:docMk/>
            <pc:sldMasterMk cId="667070916" sldId="2147484177"/>
            <pc:sldLayoutMk cId="1365130575" sldId="2147484167"/>
          </pc:sldLayoutMkLst>
        </pc:sldLayoutChg>
        <pc:sldLayoutChg chg="add del">
          <pc:chgData name="DERBAL Saïd" userId="60b9dec2-53bc-4377-a43b-399fe6105858" providerId="ADAL" clId="{31A76787-E945-4882-91C3-50FC8837FDAF}" dt="2024-01-18T08:21:52.918" v="50" actId="26606"/>
          <pc:sldLayoutMkLst>
            <pc:docMk/>
            <pc:sldMasterMk cId="667070916" sldId="2147484177"/>
            <pc:sldLayoutMk cId="3252636351" sldId="2147484168"/>
          </pc:sldLayoutMkLst>
        </pc:sldLayoutChg>
        <pc:sldLayoutChg chg="add del">
          <pc:chgData name="DERBAL Saïd" userId="60b9dec2-53bc-4377-a43b-399fe6105858" providerId="ADAL" clId="{31A76787-E945-4882-91C3-50FC8837FDAF}" dt="2024-01-18T08:21:52.918" v="50" actId="26606"/>
          <pc:sldLayoutMkLst>
            <pc:docMk/>
            <pc:sldMasterMk cId="667070916" sldId="2147484177"/>
            <pc:sldLayoutMk cId="3858382032" sldId="2147484169"/>
          </pc:sldLayoutMkLst>
        </pc:sldLayoutChg>
        <pc:sldLayoutChg chg="add del">
          <pc:chgData name="DERBAL Saïd" userId="60b9dec2-53bc-4377-a43b-399fe6105858" providerId="ADAL" clId="{31A76787-E945-4882-91C3-50FC8837FDAF}" dt="2024-01-18T08:21:52.918" v="50" actId="26606"/>
          <pc:sldLayoutMkLst>
            <pc:docMk/>
            <pc:sldMasterMk cId="667070916" sldId="2147484177"/>
            <pc:sldLayoutMk cId="3309284619" sldId="2147484170"/>
          </pc:sldLayoutMkLst>
        </pc:sldLayoutChg>
        <pc:sldLayoutChg chg="add del">
          <pc:chgData name="DERBAL Saïd" userId="60b9dec2-53bc-4377-a43b-399fe6105858" providerId="ADAL" clId="{31A76787-E945-4882-91C3-50FC8837FDAF}" dt="2024-01-18T08:21:52.918" v="50" actId="26606"/>
          <pc:sldLayoutMkLst>
            <pc:docMk/>
            <pc:sldMasterMk cId="667070916" sldId="2147484177"/>
            <pc:sldLayoutMk cId="211336339" sldId="2147484171"/>
          </pc:sldLayoutMkLst>
        </pc:sldLayoutChg>
        <pc:sldLayoutChg chg="add del">
          <pc:chgData name="DERBAL Saïd" userId="60b9dec2-53bc-4377-a43b-399fe6105858" providerId="ADAL" clId="{31A76787-E945-4882-91C3-50FC8837FDAF}" dt="2024-01-18T08:21:52.918" v="50" actId="26606"/>
          <pc:sldLayoutMkLst>
            <pc:docMk/>
            <pc:sldMasterMk cId="667070916" sldId="2147484177"/>
            <pc:sldLayoutMk cId="966860562" sldId="2147484172"/>
          </pc:sldLayoutMkLst>
        </pc:sldLayoutChg>
        <pc:sldLayoutChg chg="add del">
          <pc:chgData name="DERBAL Saïd" userId="60b9dec2-53bc-4377-a43b-399fe6105858" providerId="ADAL" clId="{31A76787-E945-4882-91C3-50FC8837FDAF}" dt="2024-01-18T08:21:52.918" v="50" actId="26606"/>
          <pc:sldLayoutMkLst>
            <pc:docMk/>
            <pc:sldMasterMk cId="667070916" sldId="2147484177"/>
            <pc:sldLayoutMk cId="2996603858" sldId="2147484173"/>
          </pc:sldLayoutMkLst>
        </pc:sldLayoutChg>
        <pc:sldLayoutChg chg="add del">
          <pc:chgData name="DERBAL Saïd" userId="60b9dec2-53bc-4377-a43b-399fe6105858" providerId="ADAL" clId="{31A76787-E945-4882-91C3-50FC8837FDAF}" dt="2024-01-18T08:21:52.918" v="50" actId="26606"/>
          <pc:sldLayoutMkLst>
            <pc:docMk/>
            <pc:sldMasterMk cId="667070916" sldId="2147484177"/>
            <pc:sldLayoutMk cId="2708023149" sldId="2147484174"/>
          </pc:sldLayoutMkLst>
        </pc:sldLayoutChg>
        <pc:sldLayoutChg chg="add del">
          <pc:chgData name="DERBAL Saïd" userId="60b9dec2-53bc-4377-a43b-399fe6105858" providerId="ADAL" clId="{31A76787-E945-4882-91C3-50FC8837FDAF}" dt="2024-01-18T08:21:52.918" v="50" actId="26606"/>
          <pc:sldLayoutMkLst>
            <pc:docMk/>
            <pc:sldMasterMk cId="667070916" sldId="2147484177"/>
            <pc:sldLayoutMk cId="281112017" sldId="2147484175"/>
          </pc:sldLayoutMkLst>
        </pc:sldLayoutChg>
        <pc:sldLayoutChg chg="add del">
          <pc:chgData name="DERBAL Saïd" userId="60b9dec2-53bc-4377-a43b-399fe6105858" providerId="ADAL" clId="{31A76787-E945-4882-91C3-50FC8837FDAF}" dt="2024-01-18T08:21:52.918" v="50" actId="26606"/>
          <pc:sldLayoutMkLst>
            <pc:docMk/>
            <pc:sldMasterMk cId="667070916" sldId="2147484177"/>
            <pc:sldLayoutMk cId="1823094718" sldId="2147484176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24:07.425" v="92" actId="26606"/>
        <pc:sldMasterMkLst>
          <pc:docMk/>
          <pc:sldMasterMk cId="953002249" sldId="2147484177"/>
        </pc:sldMasterMkLst>
        <pc:sldLayoutChg chg="add del">
          <pc:chgData name="DERBAL Saïd" userId="60b9dec2-53bc-4377-a43b-399fe6105858" providerId="ADAL" clId="{31A76787-E945-4882-91C3-50FC8837FDAF}" dt="2024-01-18T08:24:07.425" v="92" actId="26606"/>
          <pc:sldLayoutMkLst>
            <pc:docMk/>
            <pc:sldMasterMk cId="953002249" sldId="2147484177"/>
            <pc:sldLayoutMk cId="1927386752" sldId="2147484166"/>
          </pc:sldLayoutMkLst>
        </pc:sldLayoutChg>
        <pc:sldLayoutChg chg="add del">
          <pc:chgData name="DERBAL Saïd" userId="60b9dec2-53bc-4377-a43b-399fe6105858" providerId="ADAL" clId="{31A76787-E945-4882-91C3-50FC8837FDAF}" dt="2024-01-18T08:24:07.425" v="92" actId="26606"/>
          <pc:sldLayoutMkLst>
            <pc:docMk/>
            <pc:sldMasterMk cId="953002249" sldId="2147484177"/>
            <pc:sldLayoutMk cId="3298363403" sldId="2147484167"/>
          </pc:sldLayoutMkLst>
        </pc:sldLayoutChg>
        <pc:sldLayoutChg chg="add del">
          <pc:chgData name="DERBAL Saïd" userId="60b9dec2-53bc-4377-a43b-399fe6105858" providerId="ADAL" clId="{31A76787-E945-4882-91C3-50FC8837FDAF}" dt="2024-01-18T08:24:07.425" v="92" actId="26606"/>
          <pc:sldLayoutMkLst>
            <pc:docMk/>
            <pc:sldMasterMk cId="953002249" sldId="2147484177"/>
            <pc:sldLayoutMk cId="719074525" sldId="2147484168"/>
          </pc:sldLayoutMkLst>
        </pc:sldLayoutChg>
        <pc:sldLayoutChg chg="add del">
          <pc:chgData name="DERBAL Saïd" userId="60b9dec2-53bc-4377-a43b-399fe6105858" providerId="ADAL" clId="{31A76787-E945-4882-91C3-50FC8837FDAF}" dt="2024-01-18T08:24:07.425" v="92" actId="26606"/>
          <pc:sldLayoutMkLst>
            <pc:docMk/>
            <pc:sldMasterMk cId="953002249" sldId="2147484177"/>
            <pc:sldLayoutMk cId="4255358772" sldId="2147484169"/>
          </pc:sldLayoutMkLst>
        </pc:sldLayoutChg>
        <pc:sldLayoutChg chg="add del">
          <pc:chgData name="DERBAL Saïd" userId="60b9dec2-53bc-4377-a43b-399fe6105858" providerId="ADAL" clId="{31A76787-E945-4882-91C3-50FC8837FDAF}" dt="2024-01-18T08:24:07.425" v="92" actId="26606"/>
          <pc:sldLayoutMkLst>
            <pc:docMk/>
            <pc:sldMasterMk cId="953002249" sldId="2147484177"/>
            <pc:sldLayoutMk cId="1060448719" sldId="2147484170"/>
          </pc:sldLayoutMkLst>
        </pc:sldLayoutChg>
        <pc:sldLayoutChg chg="add del">
          <pc:chgData name="DERBAL Saïd" userId="60b9dec2-53bc-4377-a43b-399fe6105858" providerId="ADAL" clId="{31A76787-E945-4882-91C3-50FC8837FDAF}" dt="2024-01-18T08:24:07.425" v="92" actId="26606"/>
          <pc:sldLayoutMkLst>
            <pc:docMk/>
            <pc:sldMasterMk cId="953002249" sldId="2147484177"/>
            <pc:sldLayoutMk cId="36869758" sldId="2147484171"/>
          </pc:sldLayoutMkLst>
        </pc:sldLayoutChg>
        <pc:sldLayoutChg chg="add del">
          <pc:chgData name="DERBAL Saïd" userId="60b9dec2-53bc-4377-a43b-399fe6105858" providerId="ADAL" clId="{31A76787-E945-4882-91C3-50FC8837FDAF}" dt="2024-01-18T08:24:07.425" v="92" actId="26606"/>
          <pc:sldLayoutMkLst>
            <pc:docMk/>
            <pc:sldMasterMk cId="953002249" sldId="2147484177"/>
            <pc:sldLayoutMk cId="2492592726" sldId="2147484172"/>
          </pc:sldLayoutMkLst>
        </pc:sldLayoutChg>
        <pc:sldLayoutChg chg="add del">
          <pc:chgData name="DERBAL Saïd" userId="60b9dec2-53bc-4377-a43b-399fe6105858" providerId="ADAL" clId="{31A76787-E945-4882-91C3-50FC8837FDAF}" dt="2024-01-18T08:24:07.425" v="92" actId="26606"/>
          <pc:sldLayoutMkLst>
            <pc:docMk/>
            <pc:sldMasterMk cId="953002249" sldId="2147484177"/>
            <pc:sldLayoutMk cId="92187999" sldId="2147484173"/>
          </pc:sldLayoutMkLst>
        </pc:sldLayoutChg>
        <pc:sldLayoutChg chg="add del">
          <pc:chgData name="DERBAL Saïd" userId="60b9dec2-53bc-4377-a43b-399fe6105858" providerId="ADAL" clId="{31A76787-E945-4882-91C3-50FC8837FDAF}" dt="2024-01-18T08:24:07.425" v="92" actId="26606"/>
          <pc:sldLayoutMkLst>
            <pc:docMk/>
            <pc:sldMasterMk cId="953002249" sldId="2147484177"/>
            <pc:sldLayoutMk cId="1659193020" sldId="2147484174"/>
          </pc:sldLayoutMkLst>
        </pc:sldLayoutChg>
        <pc:sldLayoutChg chg="add del">
          <pc:chgData name="DERBAL Saïd" userId="60b9dec2-53bc-4377-a43b-399fe6105858" providerId="ADAL" clId="{31A76787-E945-4882-91C3-50FC8837FDAF}" dt="2024-01-18T08:24:07.425" v="92" actId="26606"/>
          <pc:sldLayoutMkLst>
            <pc:docMk/>
            <pc:sldMasterMk cId="953002249" sldId="2147484177"/>
            <pc:sldLayoutMk cId="4152366720" sldId="2147484175"/>
          </pc:sldLayoutMkLst>
        </pc:sldLayoutChg>
        <pc:sldLayoutChg chg="add del">
          <pc:chgData name="DERBAL Saïd" userId="60b9dec2-53bc-4377-a43b-399fe6105858" providerId="ADAL" clId="{31A76787-E945-4882-91C3-50FC8837FDAF}" dt="2024-01-18T08:24:07.425" v="92" actId="26606"/>
          <pc:sldLayoutMkLst>
            <pc:docMk/>
            <pc:sldMasterMk cId="953002249" sldId="2147484177"/>
            <pc:sldLayoutMk cId="817559949" sldId="2147484176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9:47:37.456" v="180" actId="26606"/>
        <pc:sldMasterMkLst>
          <pc:docMk/>
          <pc:sldMasterMk cId="3011104113" sldId="2147484177"/>
        </pc:sldMasterMkLst>
        <pc:sldLayoutChg chg="add del">
          <pc:chgData name="DERBAL Saïd" userId="60b9dec2-53bc-4377-a43b-399fe6105858" providerId="ADAL" clId="{31A76787-E945-4882-91C3-50FC8837FDAF}" dt="2024-01-18T09:47:37.456" v="180" actId="26606"/>
          <pc:sldLayoutMkLst>
            <pc:docMk/>
            <pc:sldMasterMk cId="3011104113" sldId="2147484177"/>
            <pc:sldLayoutMk cId="2952231694" sldId="2147484166"/>
          </pc:sldLayoutMkLst>
        </pc:sldLayoutChg>
        <pc:sldLayoutChg chg="add del">
          <pc:chgData name="DERBAL Saïd" userId="60b9dec2-53bc-4377-a43b-399fe6105858" providerId="ADAL" clId="{31A76787-E945-4882-91C3-50FC8837FDAF}" dt="2024-01-18T09:47:37.456" v="180" actId="26606"/>
          <pc:sldLayoutMkLst>
            <pc:docMk/>
            <pc:sldMasterMk cId="3011104113" sldId="2147484177"/>
            <pc:sldLayoutMk cId="4206686044" sldId="2147484167"/>
          </pc:sldLayoutMkLst>
        </pc:sldLayoutChg>
        <pc:sldLayoutChg chg="add del">
          <pc:chgData name="DERBAL Saïd" userId="60b9dec2-53bc-4377-a43b-399fe6105858" providerId="ADAL" clId="{31A76787-E945-4882-91C3-50FC8837FDAF}" dt="2024-01-18T09:47:37.456" v="180" actId="26606"/>
          <pc:sldLayoutMkLst>
            <pc:docMk/>
            <pc:sldMasterMk cId="3011104113" sldId="2147484177"/>
            <pc:sldLayoutMk cId="261429455" sldId="2147484168"/>
          </pc:sldLayoutMkLst>
        </pc:sldLayoutChg>
        <pc:sldLayoutChg chg="add del">
          <pc:chgData name="DERBAL Saïd" userId="60b9dec2-53bc-4377-a43b-399fe6105858" providerId="ADAL" clId="{31A76787-E945-4882-91C3-50FC8837FDAF}" dt="2024-01-18T09:47:37.456" v="180" actId="26606"/>
          <pc:sldLayoutMkLst>
            <pc:docMk/>
            <pc:sldMasterMk cId="3011104113" sldId="2147484177"/>
            <pc:sldLayoutMk cId="2516424251" sldId="2147484169"/>
          </pc:sldLayoutMkLst>
        </pc:sldLayoutChg>
        <pc:sldLayoutChg chg="add del">
          <pc:chgData name="DERBAL Saïd" userId="60b9dec2-53bc-4377-a43b-399fe6105858" providerId="ADAL" clId="{31A76787-E945-4882-91C3-50FC8837FDAF}" dt="2024-01-18T09:47:37.456" v="180" actId="26606"/>
          <pc:sldLayoutMkLst>
            <pc:docMk/>
            <pc:sldMasterMk cId="3011104113" sldId="2147484177"/>
            <pc:sldLayoutMk cId="145350145" sldId="2147484170"/>
          </pc:sldLayoutMkLst>
        </pc:sldLayoutChg>
        <pc:sldLayoutChg chg="add del">
          <pc:chgData name="DERBAL Saïd" userId="60b9dec2-53bc-4377-a43b-399fe6105858" providerId="ADAL" clId="{31A76787-E945-4882-91C3-50FC8837FDAF}" dt="2024-01-18T09:47:37.456" v="180" actId="26606"/>
          <pc:sldLayoutMkLst>
            <pc:docMk/>
            <pc:sldMasterMk cId="3011104113" sldId="2147484177"/>
            <pc:sldLayoutMk cId="3365469526" sldId="2147484171"/>
          </pc:sldLayoutMkLst>
        </pc:sldLayoutChg>
        <pc:sldLayoutChg chg="add del">
          <pc:chgData name="DERBAL Saïd" userId="60b9dec2-53bc-4377-a43b-399fe6105858" providerId="ADAL" clId="{31A76787-E945-4882-91C3-50FC8837FDAF}" dt="2024-01-18T09:47:37.456" v="180" actId="26606"/>
          <pc:sldLayoutMkLst>
            <pc:docMk/>
            <pc:sldMasterMk cId="3011104113" sldId="2147484177"/>
            <pc:sldLayoutMk cId="3248207811" sldId="2147484172"/>
          </pc:sldLayoutMkLst>
        </pc:sldLayoutChg>
        <pc:sldLayoutChg chg="add del">
          <pc:chgData name="DERBAL Saïd" userId="60b9dec2-53bc-4377-a43b-399fe6105858" providerId="ADAL" clId="{31A76787-E945-4882-91C3-50FC8837FDAF}" dt="2024-01-18T09:47:37.456" v="180" actId="26606"/>
          <pc:sldLayoutMkLst>
            <pc:docMk/>
            <pc:sldMasterMk cId="3011104113" sldId="2147484177"/>
            <pc:sldLayoutMk cId="1822563984" sldId="2147484173"/>
          </pc:sldLayoutMkLst>
        </pc:sldLayoutChg>
        <pc:sldLayoutChg chg="add del">
          <pc:chgData name="DERBAL Saïd" userId="60b9dec2-53bc-4377-a43b-399fe6105858" providerId="ADAL" clId="{31A76787-E945-4882-91C3-50FC8837FDAF}" dt="2024-01-18T09:47:37.456" v="180" actId="26606"/>
          <pc:sldLayoutMkLst>
            <pc:docMk/>
            <pc:sldMasterMk cId="3011104113" sldId="2147484177"/>
            <pc:sldLayoutMk cId="823723236" sldId="2147484174"/>
          </pc:sldLayoutMkLst>
        </pc:sldLayoutChg>
        <pc:sldLayoutChg chg="add del">
          <pc:chgData name="DERBAL Saïd" userId="60b9dec2-53bc-4377-a43b-399fe6105858" providerId="ADAL" clId="{31A76787-E945-4882-91C3-50FC8837FDAF}" dt="2024-01-18T09:47:37.456" v="180" actId="26606"/>
          <pc:sldLayoutMkLst>
            <pc:docMk/>
            <pc:sldMasterMk cId="3011104113" sldId="2147484177"/>
            <pc:sldLayoutMk cId="441947502" sldId="2147484175"/>
          </pc:sldLayoutMkLst>
        </pc:sldLayoutChg>
        <pc:sldLayoutChg chg="add del">
          <pc:chgData name="DERBAL Saïd" userId="60b9dec2-53bc-4377-a43b-399fe6105858" providerId="ADAL" clId="{31A76787-E945-4882-91C3-50FC8837FDAF}" dt="2024-01-18T09:47:37.456" v="180" actId="26606"/>
          <pc:sldLayoutMkLst>
            <pc:docMk/>
            <pc:sldMasterMk cId="3011104113" sldId="2147484177"/>
            <pc:sldLayoutMk cId="3702435368" sldId="2147484176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24:35.370" v="104" actId="26606"/>
        <pc:sldMasterMkLst>
          <pc:docMk/>
          <pc:sldMasterMk cId="3036851037" sldId="2147484177"/>
        </pc:sldMasterMkLst>
        <pc:sldLayoutChg chg="add del">
          <pc:chgData name="DERBAL Saïd" userId="60b9dec2-53bc-4377-a43b-399fe6105858" providerId="ADAL" clId="{31A76787-E945-4882-91C3-50FC8837FDAF}" dt="2024-01-18T08:24:35.370" v="104" actId="26606"/>
          <pc:sldLayoutMkLst>
            <pc:docMk/>
            <pc:sldMasterMk cId="3036851037" sldId="2147484177"/>
            <pc:sldLayoutMk cId="127802489" sldId="2147484166"/>
          </pc:sldLayoutMkLst>
        </pc:sldLayoutChg>
        <pc:sldLayoutChg chg="add del">
          <pc:chgData name="DERBAL Saïd" userId="60b9dec2-53bc-4377-a43b-399fe6105858" providerId="ADAL" clId="{31A76787-E945-4882-91C3-50FC8837FDAF}" dt="2024-01-18T08:24:35.370" v="104" actId="26606"/>
          <pc:sldLayoutMkLst>
            <pc:docMk/>
            <pc:sldMasterMk cId="3036851037" sldId="2147484177"/>
            <pc:sldLayoutMk cId="2407638716" sldId="2147484167"/>
          </pc:sldLayoutMkLst>
        </pc:sldLayoutChg>
        <pc:sldLayoutChg chg="add del">
          <pc:chgData name="DERBAL Saïd" userId="60b9dec2-53bc-4377-a43b-399fe6105858" providerId="ADAL" clId="{31A76787-E945-4882-91C3-50FC8837FDAF}" dt="2024-01-18T08:24:35.370" v="104" actId="26606"/>
          <pc:sldLayoutMkLst>
            <pc:docMk/>
            <pc:sldMasterMk cId="3036851037" sldId="2147484177"/>
            <pc:sldLayoutMk cId="2010264340" sldId="2147484168"/>
          </pc:sldLayoutMkLst>
        </pc:sldLayoutChg>
        <pc:sldLayoutChg chg="add del">
          <pc:chgData name="DERBAL Saïd" userId="60b9dec2-53bc-4377-a43b-399fe6105858" providerId="ADAL" clId="{31A76787-E945-4882-91C3-50FC8837FDAF}" dt="2024-01-18T08:24:35.370" v="104" actId="26606"/>
          <pc:sldLayoutMkLst>
            <pc:docMk/>
            <pc:sldMasterMk cId="3036851037" sldId="2147484177"/>
            <pc:sldLayoutMk cId="554582677" sldId="2147484169"/>
          </pc:sldLayoutMkLst>
        </pc:sldLayoutChg>
        <pc:sldLayoutChg chg="add del">
          <pc:chgData name="DERBAL Saïd" userId="60b9dec2-53bc-4377-a43b-399fe6105858" providerId="ADAL" clId="{31A76787-E945-4882-91C3-50FC8837FDAF}" dt="2024-01-18T08:24:35.370" v="104" actId="26606"/>
          <pc:sldLayoutMkLst>
            <pc:docMk/>
            <pc:sldMasterMk cId="3036851037" sldId="2147484177"/>
            <pc:sldLayoutMk cId="3466905728" sldId="2147484170"/>
          </pc:sldLayoutMkLst>
        </pc:sldLayoutChg>
        <pc:sldLayoutChg chg="add del">
          <pc:chgData name="DERBAL Saïd" userId="60b9dec2-53bc-4377-a43b-399fe6105858" providerId="ADAL" clId="{31A76787-E945-4882-91C3-50FC8837FDAF}" dt="2024-01-18T08:24:35.370" v="104" actId="26606"/>
          <pc:sldLayoutMkLst>
            <pc:docMk/>
            <pc:sldMasterMk cId="3036851037" sldId="2147484177"/>
            <pc:sldLayoutMk cId="3680152546" sldId="2147484171"/>
          </pc:sldLayoutMkLst>
        </pc:sldLayoutChg>
        <pc:sldLayoutChg chg="add del">
          <pc:chgData name="DERBAL Saïd" userId="60b9dec2-53bc-4377-a43b-399fe6105858" providerId="ADAL" clId="{31A76787-E945-4882-91C3-50FC8837FDAF}" dt="2024-01-18T08:24:35.370" v="104" actId="26606"/>
          <pc:sldLayoutMkLst>
            <pc:docMk/>
            <pc:sldMasterMk cId="3036851037" sldId="2147484177"/>
            <pc:sldLayoutMk cId="2969008506" sldId="2147484172"/>
          </pc:sldLayoutMkLst>
        </pc:sldLayoutChg>
        <pc:sldLayoutChg chg="add del">
          <pc:chgData name="DERBAL Saïd" userId="60b9dec2-53bc-4377-a43b-399fe6105858" providerId="ADAL" clId="{31A76787-E945-4882-91C3-50FC8837FDAF}" dt="2024-01-18T08:24:35.370" v="104" actId="26606"/>
          <pc:sldLayoutMkLst>
            <pc:docMk/>
            <pc:sldMasterMk cId="3036851037" sldId="2147484177"/>
            <pc:sldLayoutMk cId="1247469910" sldId="2147484173"/>
          </pc:sldLayoutMkLst>
        </pc:sldLayoutChg>
        <pc:sldLayoutChg chg="add del">
          <pc:chgData name="DERBAL Saïd" userId="60b9dec2-53bc-4377-a43b-399fe6105858" providerId="ADAL" clId="{31A76787-E945-4882-91C3-50FC8837FDAF}" dt="2024-01-18T08:24:35.370" v="104" actId="26606"/>
          <pc:sldLayoutMkLst>
            <pc:docMk/>
            <pc:sldMasterMk cId="3036851037" sldId="2147484177"/>
            <pc:sldLayoutMk cId="3111454199" sldId="2147484174"/>
          </pc:sldLayoutMkLst>
        </pc:sldLayoutChg>
        <pc:sldLayoutChg chg="add del">
          <pc:chgData name="DERBAL Saïd" userId="60b9dec2-53bc-4377-a43b-399fe6105858" providerId="ADAL" clId="{31A76787-E945-4882-91C3-50FC8837FDAF}" dt="2024-01-18T08:24:35.370" v="104" actId="26606"/>
          <pc:sldLayoutMkLst>
            <pc:docMk/>
            <pc:sldMasterMk cId="3036851037" sldId="2147484177"/>
            <pc:sldLayoutMk cId="1344730255" sldId="2147484175"/>
          </pc:sldLayoutMkLst>
        </pc:sldLayoutChg>
        <pc:sldLayoutChg chg="add del">
          <pc:chgData name="DERBAL Saïd" userId="60b9dec2-53bc-4377-a43b-399fe6105858" providerId="ADAL" clId="{31A76787-E945-4882-91C3-50FC8837FDAF}" dt="2024-01-18T08:24:35.370" v="104" actId="26606"/>
          <pc:sldLayoutMkLst>
            <pc:docMk/>
            <pc:sldMasterMk cId="3036851037" sldId="2147484177"/>
            <pc:sldLayoutMk cId="3451979744" sldId="2147484176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9:48:00.401" v="198" actId="26606"/>
        <pc:sldMasterMkLst>
          <pc:docMk/>
          <pc:sldMasterMk cId="1517437782" sldId="2147484190"/>
        </pc:sldMasterMkLst>
        <pc:sldLayoutChg chg="add del">
          <pc:chgData name="DERBAL Saïd" userId="60b9dec2-53bc-4377-a43b-399fe6105858" providerId="ADAL" clId="{31A76787-E945-4882-91C3-50FC8837FDAF}" dt="2024-01-18T09:48:00.401" v="198" actId="26606"/>
          <pc:sldLayoutMkLst>
            <pc:docMk/>
            <pc:sldMasterMk cId="1517437782" sldId="2147484190"/>
            <pc:sldLayoutMk cId="1754506654" sldId="2147484179"/>
          </pc:sldLayoutMkLst>
        </pc:sldLayoutChg>
        <pc:sldLayoutChg chg="add del">
          <pc:chgData name="DERBAL Saïd" userId="60b9dec2-53bc-4377-a43b-399fe6105858" providerId="ADAL" clId="{31A76787-E945-4882-91C3-50FC8837FDAF}" dt="2024-01-18T09:48:00.401" v="198" actId="26606"/>
          <pc:sldLayoutMkLst>
            <pc:docMk/>
            <pc:sldMasterMk cId="1517437782" sldId="2147484190"/>
            <pc:sldLayoutMk cId="206030142" sldId="2147484180"/>
          </pc:sldLayoutMkLst>
        </pc:sldLayoutChg>
        <pc:sldLayoutChg chg="add del">
          <pc:chgData name="DERBAL Saïd" userId="60b9dec2-53bc-4377-a43b-399fe6105858" providerId="ADAL" clId="{31A76787-E945-4882-91C3-50FC8837FDAF}" dt="2024-01-18T09:48:00.401" v="198" actId="26606"/>
          <pc:sldLayoutMkLst>
            <pc:docMk/>
            <pc:sldMasterMk cId="1517437782" sldId="2147484190"/>
            <pc:sldLayoutMk cId="946462344" sldId="2147484181"/>
          </pc:sldLayoutMkLst>
        </pc:sldLayoutChg>
        <pc:sldLayoutChg chg="add del">
          <pc:chgData name="DERBAL Saïd" userId="60b9dec2-53bc-4377-a43b-399fe6105858" providerId="ADAL" clId="{31A76787-E945-4882-91C3-50FC8837FDAF}" dt="2024-01-18T09:48:00.401" v="198" actId="26606"/>
          <pc:sldLayoutMkLst>
            <pc:docMk/>
            <pc:sldMasterMk cId="1517437782" sldId="2147484190"/>
            <pc:sldLayoutMk cId="998007974" sldId="2147484182"/>
          </pc:sldLayoutMkLst>
        </pc:sldLayoutChg>
        <pc:sldLayoutChg chg="add del">
          <pc:chgData name="DERBAL Saïd" userId="60b9dec2-53bc-4377-a43b-399fe6105858" providerId="ADAL" clId="{31A76787-E945-4882-91C3-50FC8837FDAF}" dt="2024-01-18T09:48:00.401" v="198" actId="26606"/>
          <pc:sldLayoutMkLst>
            <pc:docMk/>
            <pc:sldMasterMk cId="1517437782" sldId="2147484190"/>
            <pc:sldLayoutMk cId="2892773933" sldId="2147484183"/>
          </pc:sldLayoutMkLst>
        </pc:sldLayoutChg>
        <pc:sldLayoutChg chg="add del">
          <pc:chgData name="DERBAL Saïd" userId="60b9dec2-53bc-4377-a43b-399fe6105858" providerId="ADAL" clId="{31A76787-E945-4882-91C3-50FC8837FDAF}" dt="2024-01-18T09:48:00.401" v="198" actId="26606"/>
          <pc:sldLayoutMkLst>
            <pc:docMk/>
            <pc:sldMasterMk cId="1517437782" sldId="2147484190"/>
            <pc:sldLayoutMk cId="976328912" sldId="2147484184"/>
          </pc:sldLayoutMkLst>
        </pc:sldLayoutChg>
        <pc:sldLayoutChg chg="add del">
          <pc:chgData name="DERBAL Saïd" userId="60b9dec2-53bc-4377-a43b-399fe6105858" providerId="ADAL" clId="{31A76787-E945-4882-91C3-50FC8837FDAF}" dt="2024-01-18T09:48:00.401" v="198" actId="26606"/>
          <pc:sldLayoutMkLst>
            <pc:docMk/>
            <pc:sldMasterMk cId="1517437782" sldId="2147484190"/>
            <pc:sldLayoutMk cId="9933594" sldId="2147484185"/>
          </pc:sldLayoutMkLst>
        </pc:sldLayoutChg>
        <pc:sldLayoutChg chg="add del">
          <pc:chgData name="DERBAL Saïd" userId="60b9dec2-53bc-4377-a43b-399fe6105858" providerId="ADAL" clId="{31A76787-E945-4882-91C3-50FC8837FDAF}" dt="2024-01-18T09:48:00.401" v="198" actId="26606"/>
          <pc:sldLayoutMkLst>
            <pc:docMk/>
            <pc:sldMasterMk cId="1517437782" sldId="2147484190"/>
            <pc:sldLayoutMk cId="4259054486" sldId="2147484186"/>
          </pc:sldLayoutMkLst>
        </pc:sldLayoutChg>
        <pc:sldLayoutChg chg="add del">
          <pc:chgData name="DERBAL Saïd" userId="60b9dec2-53bc-4377-a43b-399fe6105858" providerId="ADAL" clId="{31A76787-E945-4882-91C3-50FC8837FDAF}" dt="2024-01-18T09:48:00.401" v="198" actId="26606"/>
          <pc:sldLayoutMkLst>
            <pc:docMk/>
            <pc:sldMasterMk cId="1517437782" sldId="2147484190"/>
            <pc:sldLayoutMk cId="3262896381" sldId="2147484187"/>
          </pc:sldLayoutMkLst>
        </pc:sldLayoutChg>
        <pc:sldLayoutChg chg="add del">
          <pc:chgData name="DERBAL Saïd" userId="60b9dec2-53bc-4377-a43b-399fe6105858" providerId="ADAL" clId="{31A76787-E945-4882-91C3-50FC8837FDAF}" dt="2024-01-18T09:48:00.401" v="198" actId="26606"/>
          <pc:sldLayoutMkLst>
            <pc:docMk/>
            <pc:sldMasterMk cId="1517437782" sldId="2147484190"/>
            <pc:sldLayoutMk cId="2588076891" sldId="2147484188"/>
          </pc:sldLayoutMkLst>
        </pc:sldLayoutChg>
        <pc:sldLayoutChg chg="add del">
          <pc:chgData name="DERBAL Saïd" userId="60b9dec2-53bc-4377-a43b-399fe6105858" providerId="ADAL" clId="{31A76787-E945-4882-91C3-50FC8837FDAF}" dt="2024-01-18T09:48:00.401" v="198" actId="26606"/>
          <pc:sldLayoutMkLst>
            <pc:docMk/>
            <pc:sldMasterMk cId="1517437782" sldId="2147484190"/>
            <pc:sldLayoutMk cId="1866536185" sldId="2147484189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23:49.071" v="82" actId="26606"/>
        <pc:sldMasterMkLst>
          <pc:docMk/>
          <pc:sldMasterMk cId="2587534928" sldId="2147484190"/>
        </pc:sldMasterMkLst>
        <pc:sldLayoutChg chg="add del">
          <pc:chgData name="DERBAL Saïd" userId="60b9dec2-53bc-4377-a43b-399fe6105858" providerId="ADAL" clId="{31A76787-E945-4882-91C3-50FC8837FDAF}" dt="2024-01-18T08:23:49.071" v="82" actId="26606"/>
          <pc:sldLayoutMkLst>
            <pc:docMk/>
            <pc:sldMasterMk cId="2587534928" sldId="2147484190"/>
            <pc:sldLayoutMk cId="4280699667" sldId="2147484179"/>
          </pc:sldLayoutMkLst>
        </pc:sldLayoutChg>
        <pc:sldLayoutChg chg="add del">
          <pc:chgData name="DERBAL Saïd" userId="60b9dec2-53bc-4377-a43b-399fe6105858" providerId="ADAL" clId="{31A76787-E945-4882-91C3-50FC8837FDAF}" dt="2024-01-18T08:23:49.071" v="82" actId="26606"/>
          <pc:sldLayoutMkLst>
            <pc:docMk/>
            <pc:sldMasterMk cId="2587534928" sldId="2147484190"/>
            <pc:sldLayoutMk cId="256751275" sldId="2147484180"/>
          </pc:sldLayoutMkLst>
        </pc:sldLayoutChg>
        <pc:sldLayoutChg chg="add del">
          <pc:chgData name="DERBAL Saïd" userId="60b9dec2-53bc-4377-a43b-399fe6105858" providerId="ADAL" clId="{31A76787-E945-4882-91C3-50FC8837FDAF}" dt="2024-01-18T08:23:49.071" v="82" actId="26606"/>
          <pc:sldLayoutMkLst>
            <pc:docMk/>
            <pc:sldMasterMk cId="2587534928" sldId="2147484190"/>
            <pc:sldLayoutMk cId="524221926" sldId="2147484181"/>
          </pc:sldLayoutMkLst>
        </pc:sldLayoutChg>
        <pc:sldLayoutChg chg="add del">
          <pc:chgData name="DERBAL Saïd" userId="60b9dec2-53bc-4377-a43b-399fe6105858" providerId="ADAL" clId="{31A76787-E945-4882-91C3-50FC8837FDAF}" dt="2024-01-18T08:23:49.071" v="82" actId="26606"/>
          <pc:sldLayoutMkLst>
            <pc:docMk/>
            <pc:sldMasterMk cId="2587534928" sldId="2147484190"/>
            <pc:sldLayoutMk cId="515496169" sldId="2147484182"/>
          </pc:sldLayoutMkLst>
        </pc:sldLayoutChg>
        <pc:sldLayoutChg chg="add del">
          <pc:chgData name="DERBAL Saïd" userId="60b9dec2-53bc-4377-a43b-399fe6105858" providerId="ADAL" clId="{31A76787-E945-4882-91C3-50FC8837FDAF}" dt="2024-01-18T08:23:49.071" v="82" actId="26606"/>
          <pc:sldLayoutMkLst>
            <pc:docMk/>
            <pc:sldMasterMk cId="2587534928" sldId="2147484190"/>
            <pc:sldLayoutMk cId="3620791649" sldId="2147484183"/>
          </pc:sldLayoutMkLst>
        </pc:sldLayoutChg>
        <pc:sldLayoutChg chg="add del">
          <pc:chgData name="DERBAL Saïd" userId="60b9dec2-53bc-4377-a43b-399fe6105858" providerId="ADAL" clId="{31A76787-E945-4882-91C3-50FC8837FDAF}" dt="2024-01-18T08:23:49.071" v="82" actId="26606"/>
          <pc:sldLayoutMkLst>
            <pc:docMk/>
            <pc:sldMasterMk cId="2587534928" sldId="2147484190"/>
            <pc:sldLayoutMk cId="3187038973" sldId="2147484184"/>
          </pc:sldLayoutMkLst>
        </pc:sldLayoutChg>
        <pc:sldLayoutChg chg="add del">
          <pc:chgData name="DERBAL Saïd" userId="60b9dec2-53bc-4377-a43b-399fe6105858" providerId="ADAL" clId="{31A76787-E945-4882-91C3-50FC8837FDAF}" dt="2024-01-18T08:23:49.071" v="82" actId="26606"/>
          <pc:sldLayoutMkLst>
            <pc:docMk/>
            <pc:sldMasterMk cId="2587534928" sldId="2147484190"/>
            <pc:sldLayoutMk cId="1885741174" sldId="2147484185"/>
          </pc:sldLayoutMkLst>
        </pc:sldLayoutChg>
        <pc:sldLayoutChg chg="add del">
          <pc:chgData name="DERBAL Saïd" userId="60b9dec2-53bc-4377-a43b-399fe6105858" providerId="ADAL" clId="{31A76787-E945-4882-91C3-50FC8837FDAF}" dt="2024-01-18T08:23:49.071" v="82" actId="26606"/>
          <pc:sldLayoutMkLst>
            <pc:docMk/>
            <pc:sldMasterMk cId="2587534928" sldId="2147484190"/>
            <pc:sldLayoutMk cId="588936972" sldId="2147484186"/>
          </pc:sldLayoutMkLst>
        </pc:sldLayoutChg>
        <pc:sldLayoutChg chg="add del">
          <pc:chgData name="DERBAL Saïd" userId="60b9dec2-53bc-4377-a43b-399fe6105858" providerId="ADAL" clId="{31A76787-E945-4882-91C3-50FC8837FDAF}" dt="2024-01-18T08:23:49.071" v="82" actId="26606"/>
          <pc:sldLayoutMkLst>
            <pc:docMk/>
            <pc:sldMasterMk cId="2587534928" sldId="2147484190"/>
            <pc:sldLayoutMk cId="3931061047" sldId="2147484187"/>
          </pc:sldLayoutMkLst>
        </pc:sldLayoutChg>
        <pc:sldLayoutChg chg="add del">
          <pc:chgData name="DERBAL Saïd" userId="60b9dec2-53bc-4377-a43b-399fe6105858" providerId="ADAL" clId="{31A76787-E945-4882-91C3-50FC8837FDAF}" dt="2024-01-18T08:23:49.071" v="82" actId="26606"/>
          <pc:sldLayoutMkLst>
            <pc:docMk/>
            <pc:sldMasterMk cId="2587534928" sldId="2147484190"/>
            <pc:sldLayoutMk cId="2284343710" sldId="2147484188"/>
          </pc:sldLayoutMkLst>
        </pc:sldLayoutChg>
        <pc:sldLayoutChg chg="add del">
          <pc:chgData name="DERBAL Saïd" userId="60b9dec2-53bc-4377-a43b-399fe6105858" providerId="ADAL" clId="{31A76787-E945-4882-91C3-50FC8837FDAF}" dt="2024-01-18T08:23:49.071" v="82" actId="26606"/>
          <pc:sldLayoutMkLst>
            <pc:docMk/>
            <pc:sldMasterMk cId="2587534928" sldId="2147484190"/>
            <pc:sldLayoutMk cId="657943972" sldId="2147484189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9:47:38.093" v="182" actId="26606"/>
        <pc:sldMasterMkLst>
          <pc:docMk/>
          <pc:sldMasterMk cId="3141474176" sldId="2147484190"/>
        </pc:sldMasterMkLst>
        <pc:sldLayoutChg chg="add del">
          <pc:chgData name="DERBAL Saïd" userId="60b9dec2-53bc-4377-a43b-399fe6105858" providerId="ADAL" clId="{31A76787-E945-4882-91C3-50FC8837FDAF}" dt="2024-01-18T09:47:38.093" v="182" actId="26606"/>
          <pc:sldLayoutMkLst>
            <pc:docMk/>
            <pc:sldMasterMk cId="3141474176" sldId="2147484190"/>
            <pc:sldLayoutMk cId="2238020083" sldId="2147484179"/>
          </pc:sldLayoutMkLst>
        </pc:sldLayoutChg>
        <pc:sldLayoutChg chg="add del">
          <pc:chgData name="DERBAL Saïd" userId="60b9dec2-53bc-4377-a43b-399fe6105858" providerId="ADAL" clId="{31A76787-E945-4882-91C3-50FC8837FDAF}" dt="2024-01-18T09:47:38.093" v="182" actId="26606"/>
          <pc:sldLayoutMkLst>
            <pc:docMk/>
            <pc:sldMasterMk cId="3141474176" sldId="2147484190"/>
            <pc:sldLayoutMk cId="494019745" sldId="2147484180"/>
          </pc:sldLayoutMkLst>
        </pc:sldLayoutChg>
        <pc:sldLayoutChg chg="add del">
          <pc:chgData name="DERBAL Saïd" userId="60b9dec2-53bc-4377-a43b-399fe6105858" providerId="ADAL" clId="{31A76787-E945-4882-91C3-50FC8837FDAF}" dt="2024-01-18T09:47:38.093" v="182" actId="26606"/>
          <pc:sldLayoutMkLst>
            <pc:docMk/>
            <pc:sldMasterMk cId="3141474176" sldId="2147484190"/>
            <pc:sldLayoutMk cId="565973279" sldId="2147484181"/>
          </pc:sldLayoutMkLst>
        </pc:sldLayoutChg>
        <pc:sldLayoutChg chg="add del">
          <pc:chgData name="DERBAL Saïd" userId="60b9dec2-53bc-4377-a43b-399fe6105858" providerId="ADAL" clId="{31A76787-E945-4882-91C3-50FC8837FDAF}" dt="2024-01-18T09:47:38.093" v="182" actId="26606"/>
          <pc:sldLayoutMkLst>
            <pc:docMk/>
            <pc:sldMasterMk cId="3141474176" sldId="2147484190"/>
            <pc:sldLayoutMk cId="351567913" sldId="2147484182"/>
          </pc:sldLayoutMkLst>
        </pc:sldLayoutChg>
        <pc:sldLayoutChg chg="add del">
          <pc:chgData name="DERBAL Saïd" userId="60b9dec2-53bc-4377-a43b-399fe6105858" providerId="ADAL" clId="{31A76787-E945-4882-91C3-50FC8837FDAF}" dt="2024-01-18T09:47:38.093" v="182" actId="26606"/>
          <pc:sldLayoutMkLst>
            <pc:docMk/>
            <pc:sldMasterMk cId="3141474176" sldId="2147484190"/>
            <pc:sldLayoutMk cId="1419189835" sldId="2147484183"/>
          </pc:sldLayoutMkLst>
        </pc:sldLayoutChg>
        <pc:sldLayoutChg chg="add del">
          <pc:chgData name="DERBAL Saïd" userId="60b9dec2-53bc-4377-a43b-399fe6105858" providerId="ADAL" clId="{31A76787-E945-4882-91C3-50FC8837FDAF}" dt="2024-01-18T09:47:38.093" v="182" actId="26606"/>
          <pc:sldLayoutMkLst>
            <pc:docMk/>
            <pc:sldMasterMk cId="3141474176" sldId="2147484190"/>
            <pc:sldLayoutMk cId="1606791553" sldId="2147484184"/>
          </pc:sldLayoutMkLst>
        </pc:sldLayoutChg>
        <pc:sldLayoutChg chg="add del">
          <pc:chgData name="DERBAL Saïd" userId="60b9dec2-53bc-4377-a43b-399fe6105858" providerId="ADAL" clId="{31A76787-E945-4882-91C3-50FC8837FDAF}" dt="2024-01-18T09:47:38.093" v="182" actId="26606"/>
          <pc:sldLayoutMkLst>
            <pc:docMk/>
            <pc:sldMasterMk cId="3141474176" sldId="2147484190"/>
            <pc:sldLayoutMk cId="3911341404" sldId="2147484185"/>
          </pc:sldLayoutMkLst>
        </pc:sldLayoutChg>
        <pc:sldLayoutChg chg="add del">
          <pc:chgData name="DERBAL Saïd" userId="60b9dec2-53bc-4377-a43b-399fe6105858" providerId="ADAL" clId="{31A76787-E945-4882-91C3-50FC8837FDAF}" dt="2024-01-18T09:47:38.093" v="182" actId="26606"/>
          <pc:sldLayoutMkLst>
            <pc:docMk/>
            <pc:sldMasterMk cId="3141474176" sldId="2147484190"/>
            <pc:sldLayoutMk cId="2499177784" sldId="2147484186"/>
          </pc:sldLayoutMkLst>
        </pc:sldLayoutChg>
        <pc:sldLayoutChg chg="add del">
          <pc:chgData name="DERBAL Saïd" userId="60b9dec2-53bc-4377-a43b-399fe6105858" providerId="ADAL" clId="{31A76787-E945-4882-91C3-50FC8837FDAF}" dt="2024-01-18T09:47:38.093" v="182" actId="26606"/>
          <pc:sldLayoutMkLst>
            <pc:docMk/>
            <pc:sldMasterMk cId="3141474176" sldId="2147484190"/>
            <pc:sldLayoutMk cId="3145587679" sldId="2147484187"/>
          </pc:sldLayoutMkLst>
        </pc:sldLayoutChg>
        <pc:sldLayoutChg chg="add del">
          <pc:chgData name="DERBAL Saïd" userId="60b9dec2-53bc-4377-a43b-399fe6105858" providerId="ADAL" clId="{31A76787-E945-4882-91C3-50FC8837FDAF}" dt="2024-01-18T09:47:38.093" v="182" actId="26606"/>
          <pc:sldLayoutMkLst>
            <pc:docMk/>
            <pc:sldMasterMk cId="3141474176" sldId="2147484190"/>
            <pc:sldLayoutMk cId="3719426307" sldId="2147484188"/>
          </pc:sldLayoutMkLst>
        </pc:sldLayoutChg>
        <pc:sldLayoutChg chg="add del">
          <pc:chgData name="DERBAL Saïd" userId="60b9dec2-53bc-4377-a43b-399fe6105858" providerId="ADAL" clId="{31A76787-E945-4882-91C3-50FC8837FDAF}" dt="2024-01-18T09:47:38.093" v="182" actId="26606"/>
          <pc:sldLayoutMkLst>
            <pc:docMk/>
            <pc:sldMasterMk cId="3141474176" sldId="2147484190"/>
            <pc:sldLayoutMk cId="3083679553" sldId="2147484189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24:11.873" v="96" actId="26606"/>
        <pc:sldMasterMkLst>
          <pc:docMk/>
          <pc:sldMasterMk cId="3432686663" sldId="2147484190"/>
        </pc:sldMasterMkLst>
        <pc:sldLayoutChg chg="add del">
          <pc:chgData name="DERBAL Saïd" userId="60b9dec2-53bc-4377-a43b-399fe6105858" providerId="ADAL" clId="{31A76787-E945-4882-91C3-50FC8837FDAF}" dt="2024-01-18T08:24:11.873" v="96" actId="26606"/>
          <pc:sldLayoutMkLst>
            <pc:docMk/>
            <pc:sldMasterMk cId="3432686663" sldId="2147484190"/>
            <pc:sldLayoutMk cId="4050376250" sldId="2147484179"/>
          </pc:sldLayoutMkLst>
        </pc:sldLayoutChg>
        <pc:sldLayoutChg chg="add del">
          <pc:chgData name="DERBAL Saïd" userId="60b9dec2-53bc-4377-a43b-399fe6105858" providerId="ADAL" clId="{31A76787-E945-4882-91C3-50FC8837FDAF}" dt="2024-01-18T08:24:11.873" v="96" actId="26606"/>
          <pc:sldLayoutMkLst>
            <pc:docMk/>
            <pc:sldMasterMk cId="3432686663" sldId="2147484190"/>
            <pc:sldLayoutMk cId="3318436039" sldId="2147484180"/>
          </pc:sldLayoutMkLst>
        </pc:sldLayoutChg>
        <pc:sldLayoutChg chg="add del">
          <pc:chgData name="DERBAL Saïd" userId="60b9dec2-53bc-4377-a43b-399fe6105858" providerId="ADAL" clId="{31A76787-E945-4882-91C3-50FC8837FDAF}" dt="2024-01-18T08:24:11.873" v="96" actId="26606"/>
          <pc:sldLayoutMkLst>
            <pc:docMk/>
            <pc:sldMasterMk cId="3432686663" sldId="2147484190"/>
            <pc:sldLayoutMk cId="3519288302" sldId="2147484181"/>
          </pc:sldLayoutMkLst>
        </pc:sldLayoutChg>
        <pc:sldLayoutChg chg="add del">
          <pc:chgData name="DERBAL Saïd" userId="60b9dec2-53bc-4377-a43b-399fe6105858" providerId="ADAL" clId="{31A76787-E945-4882-91C3-50FC8837FDAF}" dt="2024-01-18T08:24:11.873" v="96" actId="26606"/>
          <pc:sldLayoutMkLst>
            <pc:docMk/>
            <pc:sldMasterMk cId="3432686663" sldId="2147484190"/>
            <pc:sldLayoutMk cId="775589201" sldId="2147484182"/>
          </pc:sldLayoutMkLst>
        </pc:sldLayoutChg>
        <pc:sldLayoutChg chg="add del">
          <pc:chgData name="DERBAL Saïd" userId="60b9dec2-53bc-4377-a43b-399fe6105858" providerId="ADAL" clId="{31A76787-E945-4882-91C3-50FC8837FDAF}" dt="2024-01-18T08:24:11.873" v="96" actId="26606"/>
          <pc:sldLayoutMkLst>
            <pc:docMk/>
            <pc:sldMasterMk cId="3432686663" sldId="2147484190"/>
            <pc:sldLayoutMk cId="1696797675" sldId="2147484183"/>
          </pc:sldLayoutMkLst>
        </pc:sldLayoutChg>
        <pc:sldLayoutChg chg="add del">
          <pc:chgData name="DERBAL Saïd" userId="60b9dec2-53bc-4377-a43b-399fe6105858" providerId="ADAL" clId="{31A76787-E945-4882-91C3-50FC8837FDAF}" dt="2024-01-18T08:24:11.873" v="96" actId="26606"/>
          <pc:sldLayoutMkLst>
            <pc:docMk/>
            <pc:sldMasterMk cId="3432686663" sldId="2147484190"/>
            <pc:sldLayoutMk cId="2085305381" sldId="2147484184"/>
          </pc:sldLayoutMkLst>
        </pc:sldLayoutChg>
        <pc:sldLayoutChg chg="add del">
          <pc:chgData name="DERBAL Saïd" userId="60b9dec2-53bc-4377-a43b-399fe6105858" providerId="ADAL" clId="{31A76787-E945-4882-91C3-50FC8837FDAF}" dt="2024-01-18T08:24:11.873" v="96" actId="26606"/>
          <pc:sldLayoutMkLst>
            <pc:docMk/>
            <pc:sldMasterMk cId="3432686663" sldId="2147484190"/>
            <pc:sldLayoutMk cId="1848996279" sldId="2147484185"/>
          </pc:sldLayoutMkLst>
        </pc:sldLayoutChg>
        <pc:sldLayoutChg chg="add del">
          <pc:chgData name="DERBAL Saïd" userId="60b9dec2-53bc-4377-a43b-399fe6105858" providerId="ADAL" clId="{31A76787-E945-4882-91C3-50FC8837FDAF}" dt="2024-01-18T08:24:11.873" v="96" actId="26606"/>
          <pc:sldLayoutMkLst>
            <pc:docMk/>
            <pc:sldMasterMk cId="3432686663" sldId="2147484190"/>
            <pc:sldLayoutMk cId="523631150" sldId="2147484186"/>
          </pc:sldLayoutMkLst>
        </pc:sldLayoutChg>
        <pc:sldLayoutChg chg="add del">
          <pc:chgData name="DERBAL Saïd" userId="60b9dec2-53bc-4377-a43b-399fe6105858" providerId="ADAL" clId="{31A76787-E945-4882-91C3-50FC8837FDAF}" dt="2024-01-18T08:24:11.873" v="96" actId="26606"/>
          <pc:sldLayoutMkLst>
            <pc:docMk/>
            <pc:sldMasterMk cId="3432686663" sldId="2147484190"/>
            <pc:sldLayoutMk cId="2129335726" sldId="2147484187"/>
          </pc:sldLayoutMkLst>
        </pc:sldLayoutChg>
        <pc:sldLayoutChg chg="add del">
          <pc:chgData name="DERBAL Saïd" userId="60b9dec2-53bc-4377-a43b-399fe6105858" providerId="ADAL" clId="{31A76787-E945-4882-91C3-50FC8837FDAF}" dt="2024-01-18T08:24:11.873" v="96" actId="26606"/>
          <pc:sldLayoutMkLst>
            <pc:docMk/>
            <pc:sldMasterMk cId="3432686663" sldId="2147484190"/>
            <pc:sldLayoutMk cId="1930811089" sldId="2147484188"/>
          </pc:sldLayoutMkLst>
        </pc:sldLayoutChg>
        <pc:sldLayoutChg chg="add del">
          <pc:chgData name="DERBAL Saïd" userId="60b9dec2-53bc-4377-a43b-399fe6105858" providerId="ADAL" clId="{31A76787-E945-4882-91C3-50FC8837FDAF}" dt="2024-01-18T08:24:11.873" v="96" actId="26606"/>
          <pc:sldLayoutMkLst>
            <pc:docMk/>
            <pc:sldMasterMk cId="3432686663" sldId="2147484190"/>
            <pc:sldLayoutMk cId="1626593627" sldId="2147484189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23:34.677" v="72" actId="26606"/>
        <pc:sldMasterMkLst>
          <pc:docMk/>
          <pc:sldMasterMk cId="774640038" sldId="2147484191"/>
        </pc:sldMasterMkLst>
        <pc:sldLayoutChg chg="add del">
          <pc:chgData name="DERBAL Saïd" userId="60b9dec2-53bc-4377-a43b-399fe6105858" providerId="ADAL" clId="{31A76787-E945-4882-91C3-50FC8837FDAF}" dt="2024-01-18T08:23:34.677" v="72" actId="26606"/>
          <pc:sldLayoutMkLst>
            <pc:docMk/>
            <pc:sldMasterMk cId="774640038" sldId="2147484191"/>
            <pc:sldLayoutMk cId="3609314596" sldId="2147484180"/>
          </pc:sldLayoutMkLst>
        </pc:sldLayoutChg>
        <pc:sldLayoutChg chg="add del">
          <pc:chgData name="DERBAL Saïd" userId="60b9dec2-53bc-4377-a43b-399fe6105858" providerId="ADAL" clId="{31A76787-E945-4882-91C3-50FC8837FDAF}" dt="2024-01-18T08:23:34.677" v="72" actId="26606"/>
          <pc:sldLayoutMkLst>
            <pc:docMk/>
            <pc:sldMasterMk cId="774640038" sldId="2147484191"/>
            <pc:sldLayoutMk cId="3883016601" sldId="2147484181"/>
          </pc:sldLayoutMkLst>
        </pc:sldLayoutChg>
        <pc:sldLayoutChg chg="add del">
          <pc:chgData name="DERBAL Saïd" userId="60b9dec2-53bc-4377-a43b-399fe6105858" providerId="ADAL" clId="{31A76787-E945-4882-91C3-50FC8837FDAF}" dt="2024-01-18T08:23:34.677" v="72" actId="26606"/>
          <pc:sldLayoutMkLst>
            <pc:docMk/>
            <pc:sldMasterMk cId="774640038" sldId="2147484191"/>
            <pc:sldLayoutMk cId="2952438731" sldId="2147484182"/>
          </pc:sldLayoutMkLst>
        </pc:sldLayoutChg>
        <pc:sldLayoutChg chg="add del">
          <pc:chgData name="DERBAL Saïd" userId="60b9dec2-53bc-4377-a43b-399fe6105858" providerId="ADAL" clId="{31A76787-E945-4882-91C3-50FC8837FDAF}" dt="2024-01-18T08:23:34.677" v="72" actId="26606"/>
          <pc:sldLayoutMkLst>
            <pc:docMk/>
            <pc:sldMasterMk cId="774640038" sldId="2147484191"/>
            <pc:sldLayoutMk cId="3281866016" sldId="2147484183"/>
          </pc:sldLayoutMkLst>
        </pc:sldLayoutChg>
        <pc:sldLayoutChg chg="add del">
          <pc:chgData name="DERBAL Saïd" userId="60b9dec2-53bc-4377-a43b-399fe6105858" providerId="ADAL" clId="{31A76787-E945-4882-91C3-50FC8837FDAF}" dt="2024-01-18T08:23:34.677" v="72" actId="26606"/>
          <pc:sldLayoutMkLst>
            <pc:docMk/>
            <pc:sldMasterMk cId="774640038" sldId="2147484191"/>
            <pc:sldLayoutMk cId="2329877754" sldId="2147484184"/>
          </pc:sldLayoutMkLst>
        </pc:sldLayoutChg>
        <pc:sldLayoutChg chg="add del">
          <pc:chgData name="DERBAL Saïd" userId="60b9dec2-53bc-4377-a43b-399fe6105858" providerId="ADAL" clId="{31A76787-E945-4882-91C3-50FC8837FDAF}" dt="2024-01-18T08:23:34.677" v="72" actId="26606"/>
          <pc:sldLayoutMkLst>
            <pc:docMk/>
            <pc:sldMasterMk cId="774640038" sldId="2147484191"/>
            <pc:sldLayoutMk cId="420417127" sldId="2147484185"/>
          </pc:sldLayoutMkLst>
        </pc:sldLayoutChg>
        <pc:sldLayoutChg chg="add del">
          <pc:chgData name="DERBAL Saïd" userId="60b9dec2-53bc-4377-a43b-399fe6105858" providerId="ADAL" clId="{31A76787-E945-4882-91C3-50FC8837FDAF}" dt="2024-01-18T08:23:34.677" v="72" actId="26606"/>
          <pc:sldLayoutMkLst>
            <pc:docMk/>
            <pc:sldMasterMk cId="774640038" sldId="2147484191"/>
            <pc:sldLayoutMk cId="1812039558" sldId="2147484186"/>
          </pc:sldLayoutMkLst>
        </pc:sldLayoutChg>
        <pc:sldLayoutChg chg="add del">
          <pc:chgData name="DERBAL Saïd" userId="60b9dec2-53bc-4377-a43b-399fe6105858" providerId="ADAL" clId="{31A76787-E945-4882-91C3-50FC8837FDAF}" dt="2024-01-18T08:23:34.677" v="72" actId="26606"/>
          <pc:sldLayoutMkLst>
            <pc:docMk/>
            <pc:sldMasterMk cId="774640038" sldId="2147484191"/>
            <pc:sldLayoutMk cId="546606834" sldId="2147484187"/>
          </pc:sldLayoutMkLst>
        </pc:sldLayoutChg>
        <pc:sldLayoutChg chg="add del">
          <pc:chgData name="DERBAL Saïd" userId="60b9dec2-53bc-4377-a43b-399fe6105858" providerId="ADAL" clId="{31A76787-E945-4882-91C3-50FC8837FDAF}" dt="2024-01-18T08:23:34.677" v="72" actId="26606"/>
          <pc:sldLayoutMkLst>
            <pc:docMk/>
            <pc:sldMasterMk cId="774640038" sldId="2147484191"/>
            <pc:sldLayoutMk cId="3074269144" sldId="2147484188"/>
          </pc:sldLayoutMkLst>
        </pc:sldLayoutChg>
        <pc:sldLayoutChg chg="add del">
          <pc:chgData name="DERBAL Saïd" userId="60b9dec2-53bc-4377-a43b-399fe6105858" providerId="ADAL" clId="{31A76787-E945-4882-91C3-50FC8837FDAF}" dt="2024-01-18T08:23:34.677" v="72" actId="26606"/>
          <pc:sldLayoutMkLst>
            <pc:docMk/>
            <pc:sldMasterMk cId="774640038" sldId="2147484191"/>
            <pc:sldLayoutMk cId="3542684598" sldId="2147484189"/>
          </pc:sldLayoutMkLst>
        </pc:sldLayoutChg>
        <pc:sldLayoutChg chg="add del">
          <pc:chgData name="DERBAL Saïd" userId="60b9dec2-53bc-4377-a43b-399fe6105858" providerId="ADAL" clId="{31A76787-E945-4882-91C3-50FC8837FDAF}" dt="2024-01-18T08:23:34.677" v="72" actId="26606"/>
          <pc:sldLayoutMkLst>
            <pc:docMk/>
            <pc:sldMasterMk cId="774640038" sldId="2147484191"/>
            <pc:sldLayoutMk cId="2260784150" sldId="2147484190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24:09.617" v="94" actId="26606"/>
        <pc:sldMasterMkLst>
          <pc:docMk/>
          <pc:sldMasterMk cId="545317020" sldId="2147484203"/>
        </pc:sldMasterMkLst>
        <pc:sldLayoutChg chg="add del">
          <pc:chgData name="DERBAL Saïd" userId="60b9dec2-53bc-4377-a43b-399fe6105858" providerId="ADAL" clId="{31A76787-E945-4882-91C3-50FC8837FDAF}" dt="2024-01-18T08:24:09.617" v="94" actId="26606"/>
          <pc:sldLayoutMkLst>
            <pc:docMk/>
            <pc:sldMasterMk cId="545317020" sldId="2147484203"/>
            <pc:sldLayoutMk cId="1011656994" sldId="2147484192"/>
          </pc:sldLayoutMkLst>
        </pc:sldLayoutChg>
        <pc:sldLayoutChg chg="add del">
          <pc:chgData name="DERBAL Saïd" userId="60b9dec2-53bc-4377-a43b-399fe6105858" providerId="ADAL" clId="{31A76787-E945-4882-91C3-50FC8837FDAF}" dt="2024-01-18T08:24:09.617" v="94" actId="26606"/>
          <pc:sldLayoutMkLst>
            <pc:docMk/>
            <pc:sldMasterMk cId="545317020" sldId="2147484203"/>
            <pc:sldLayoutMk cId="2406198521" sldId="2147484193"/>
          </pc:sldLayoutMkLst>
        </pc:sldLayoutChg>
        <pc:sldLayoutChg chg="add del">
          <pc:chgData name="DERBAL Saïd" userId="60b9dec2-53bc-4377-a43b-399fe6105858" providerId="ADAL" clId="{31A76787-E945-4882-91C3-50FC8837FDAF}" dt="2024-01-18T08:24:09.617" v="94" actId="26606"/>
          <pc:sldLayoutMkLst>
            <pc:docMk/>
            <pc:sldMasterMk cId="545317020" sldId="2147484203"/>
            <pc:sldLayoutMk cId="1318541402" sldId="2147484194"/>
          </pc:sldLayoutMkLst>
        </pc:sldLayoutChg>
        <pc:sldLayoutChg chg="add del">
          <pc:chgData name="DERBAL Saïd" userId="60b9dec2-53bc-4377-a43b-399fe6105858" providerId="ADAL" clId="{31A76787-E945-4882-91C3-50FC8837FDAF}" dt="2024-01-18T08:24:09.617" v="94" actId="26606"/>
          <pc:sldLayoutMkLst>
            <pc:docMk/>
            <pc:sldMasterMk cId="545317020" sldId="2147484203"/>
            <pc:sldLayoutMk cId="2997224458" sldId="2147484195"/>
          </pc:sldLayoutMkLst>
        </pc:sldLayoutChg>
        <pc:sldLayoutChg chg="add del">
          <pc:chgData name="DERBAL Saïd" userId="60b9dec2-53bc-4377-a43b-399fe6105858" providerId="ADAL" clId="{31A76787-E945-4882-91C3-50FC8837FDAF}" dt="2024-01-18T08:24:09.617" v="94" actId="26606"/>
          <pc:sldLayoutMkLst>
            <pc:docMk/>
            <pc:sldMasterMk cId="545317020" sldId="2147484203"/>
            <pc:sldLayoutMk cId="100373130" sldId="2147484196"/>
          </pc:sldLayoutMkLst>
        </pc:sldLayoutChg>
        <pc:sldLayoutChg chg="add del">
          <pc:chgData name="DERBAL Saïd" userId="60b9dec2-53bc-4377-a43b-399fe6105858" providerId="ADAL" clId="{31A76787-E945-4882-91C3-50FC8837FDAF}" dt="2024-01-18T08:24:09.617" v="94" actId="26606"/>
          <pc:sldLayoutMkLst>
            <pc:docMk/>
            <pc:sldMasterMk cId="545317020" sldId="2147484203"/>
            <pc:sldLayoutMk cId="1326672293" sldId="2147484197"/>
          </pc:sldLayoutMkLst>
        </pc:sldLayoutChg>
        <pc:sldLayoutChg chg="add del">
          <pc:chgData name="DERBAL Saïd" userId="60b9dec2-53bc-4377-a43b-399fe6105858" providerId="ADAL" clId="{31A76787-E945-4882-91C3-50FC8837FDAF}" dt="2024-01-18T08:24:09.617" v="94" actId="26606"/>
          <pc:sldLayoutMkLst>
            <pc:docMk/>
            <pc:sldMasterMk cId="545317020" sldId="2147484203"/>
            <pc:sldLayoutMk cId="1832143379" sldId="2147484198"/>
          </pc:sldLayoutMkLst>
        </pc:sldLayoutChg>
        <pc:sldLayoutChg chg="add del">
          <pc:chgData name="DERBAL Saïd" userId="60b9dec2-53bc-4377-a43b-399fe6105858" providerId="ADAL" clId="{31A76787-E945-4882-91C3-50FC8837FDAF}" dt="2024-01-18T08:24:09.617" v="94" actId="26606"/>
          <pc:sldLayoutMkLst>
            <pc:docMk/>
            <pc:sldMasterMk cId="545317020" sldId="2147484203"/>
            <pc:sldLayoutMk cId="2414456104" sldId="2147484199"/>
          </pc:sldLayoutMkLst>
        </pc:sldLayoutChg>
        <pc:sldLayoutChg chg="add del">
          <pc:chgData name="DERBAL Saïd" userId="60b9dec2-53bc-4377-a43b-399fe6105858" providerId="ADAL" clId="{31A76787-E945-4882-91C3-50FC8837FDAF}" dt="2024-01-18T08:24:09.617" v="94" actId="26606"/>
          <pc:sldLayoutMkLst>
            <pc:docMk/>
            <pc:sldMasterMk cId="545317020" sldId="2147484203"/>
            <pc:sldLayoutMk cId="367785311" sldId="2147484200"/>
          </pc:sldLayoutMkLst>
        </pc:sldLayoutChg>
        <pc:sldLayoutChg chg="add del">
          <pc:chgData name="DERBAL Saïd" userId="60b9dec2-53bc-4377-a43b-399fe6105858" providerId="ADAL" clId="{31A76787-E945-4882-91C3-50FC8837FDAF}" dt="2024-01-18T08:24:09.617" v="94" actId="26606"/>
          <pc:sldLayoutMkLst>
            <pc:docMk/>
            <pc:sldMasterMk cId="545317020" sldId="2147484203"/>
            <pc:sldLayoutMk cId="1660182352" sldId="2147484201"/>
          </pc:sldLayoutMkLst>
        </pc:sldLayoutChg>
        <pc:sldLayoutChg chg="add del">
          <pc:chgData name="DERBAL Saïd" userId="60b9dec2-53bc-4377-a43b-399fe6105858" providerId="ADAL" clId="{31A76787-E945-4882-91C3-50FC8837FDAF}" dt="2024-01-18T08:24:09.617" v="94" actId="26606"/>
          <pc:sldLayoutMkLst>
            <pc:docMk/>
            <pc:sldMasterMk cId="545317020" sldId="2147484203"/>
            <pc:sldLayoutMk cId="3103004530" sldId="2147484202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10:12:58.467" v="210" actId="26606"/>
        <pc:sldMasterMkLst>
          <pc:docMk/>
          <pc:sldMasterMk cId="960128905" sldId="2147484203"/>
        </pc:sldMasterMkLst>
        <pc:sldLayoutChg chg="add del">
          <pc:chgData name="DERBAL Saïd" userId="60b9dec2-53bc-4377-a43b-399fe6105858" providerId="ADAL" clId="{31A76787-E945-4882-91C3-50FC8837FDAF}" dt="2024-01-18T10:12:58.467" v="210" actId="26606"/>
          <pc:sldLayoutMkLst>
            <pc:docMk/>
            <pc:sldMasterMk cId="960128905" sldId="2147484203"/>
            <pc:sldLayoutMk cId="588087892" sldId="2147484192"/>
          </pc:sldLayoutMkLst>
        </pc:sldLayoutChg>
        <pc:sldLayoutChg chg="add del">
          <pc:chgData name="DERBAL Saïd" userId="60b9dec2-53bc-4377-a43b-399fe6105858" providerId="ADAL" clId="{31A76787-E945-4882-91C3-50FC8837FDAF}" dt="2024-01-18T10:12:58.467" v="210" actId="26606"/>
          <pc:sldLayoutMkLst>
            <pc:docMk/>
            <pc:sldMasterMk cId="960128905" sldId="2147484203"/>
            <pc:sldLayoutMk cId="3373140502" sldId="2147484193"/>
          </pc:sldLayoutMkLst>
        </pc:sldLayoutChg>
        <pc:sldLayoutChg chg="add del">
          <pc:chgData name="DERBAL Saïd" userId="60b9dec2-53bc-4377-a43b-399fe6105858" providerId="ADAL" clId="{31A76787-E945-4882-91C3-50FC8837FDAF}" dt="2024-01-18T10:12:58.467" v="210" actId="26606"/>
          <pc:sldLayoutMkLst>
            <pc:docMk/>
            <pc:sldMasterMk cId="960128905" sldId="2147484203"/>
            <pc:sldLayoutMk cId="3616703870" sldId="2147484194"/>
          </pc:sldLayoutMkLst>
        </pc:sldLayoutChg>
        <pc:sldLayoutChg chg="add del">
          <pc:chgData name="DERBAL Saïd" userId="60b9dec2-53bc-4377-a43b-399fe6105858" providerId="ADAL" clId="{31A76787-E945-4882-91C3-50FC8837FDAF}" dt="2024-01-18T10:12:58.467" v="210" actId="26606"/>
          <pc:sldLayoutMkLst>
            <pc:docMk/>
            <pc:sldMasterMk cId="960128905" sldId="2147484203"/>
            <pc:sldLayoutMk cId="1886671511" sldId="2147484195"/>
          </pc:sldLayoutMkLst>
        </pc:sldLayoutChg>
        <pc:sldLayoutChg chg="add del">
          <pc:chgData name="DERBAL Saïd" userId="60b9dec2-53bc-4377-a43b-399fe6105858" providerId="ADAL" clId="{31A76787-E945-4882-91C3-50FC8837FDAF}" dt="2024-01-18T10:12:58.467" v="210" actId="26606"/>
          <pc:sldLayoutMkLst>
            <pc:docMk/>
            <pc:sldMasterMk cId="960128905" sldId="2147484203"/>
            <pc:sldLayoutMk cId="2465664358" sldId="2147484196"/>
          </pc:sldLayoutMkLst>
        </pc:sldLayoutChg>
        <pc:sldLayoutChg chg="add del">
          <pc:chgData name="DERBAL Saïd" userId="60b9dec2-53bc-4377-a43b-399fe6105858" providerId="ADAL" clId="{31A76787-E945-4882-91C3-50FC8837FDAF}" dt="2024-01-18T10:12:58.467" v="210" actId="26606"/>
          <pc:sldLayoutMkLst>
            <pc:docMk/>
            <pc:sldMasterMk cId="960128905" sldId="2147484203"/>
            <pc:sldLayoutMk cId="3491189141" sldId="2147484197"/>
          </pc:sldLayoutMkLst>
        </pc:sldLayoutChg>
        <pc:sldLayoutChg chg="add del">
          <pc:chgData name="DERBAL Saïd" userId="60b9dec2-53bc-4377-a43b-399fe6105858" providerId="ADAL" clId="{31A76787-E945-4882-91C3-50FC8837FDAF}" dt="2024-01-18T10:12:58.467" v="210" actId="26606"/>
          <pc:sldLayoutMkLst>
            <pc:docMk/>
            <pc:sldMasterMk cId="960128905" sldId="2147484203"/>
            <pc:sldLayoutMk cId="2114396387" sldId="2147484198"/>
          </pc:sldLayoutMkLst>
        </pc:sldLayoutChg>
        <pc:sldLayoutChg chg="add del">
          <pc:chgData name="DERBAL Saïd" userId="60b9dec2-53bc-4377-a43b-399fe6105858" providerId="ADAL" clId="{31A76787-E945-4882-91C3-50FC8837FDAF}" dt="2024-01-18T10:12:58.467" v="210" actId="26606"/>
          <pc:sldLayoutMkLst>
            <pc:docMk/>
            <pc:sldMasterMk cId="960128905" sldId="2147484203"/>
            <pc:sldLayoutMk cId="1520967175" sldId="2147484199"/>
          </pc:sldLayoutMkLst>
        </pc:sldLayoutChg>
        <pc:sldLayoutChg chg="add del">
          <pc:chgData name="DERBAL Saïd" userId="60b9dec2-53bc-4377-a43b-399fe6105858" providerId="ADAL" clId="{31A76787-E945-4882-91C3-50FC8837FDAF}" dt="2024-01-18T10:12:58.467" v="210" actId="26606"/>
          <pc:sldLayoutMkLst>
            <pc:docMk/>
            <pc:sldMasterMk cId="960128905" sldId="2147484203"/>
            <pc:sldLayoutMk cId="2630927492" sldId="2147484200"/>
          </pc:sldLayoutMkLst>
        </pc:sldLayoutChg>
        <pc:sldLayoutChg chg="add del">
          <pc:chgData name="DERBAL Saïd" userId="60b9dec2-53bc-4377-a43b-399fe6105858" providerId="ADAL" clId="{31A76787-E945-4882-91C3-50FC8837FDAF}" dt="2024-01-18T10:12:58.467" v="210" actId="26606"/>
          <pc:sldLayoutMkLst>
            <pc:docMk/>
            <pc:sldMasterMk cId="960128905" sldId="2147484203"/>
            <pc:sldLayoutMk cId="2096273208" sldId="2147484201"/>
          </pc:sldLayoutMkLst>
        </pc:sldLayoutChg>
        <pc:sldLayoutChg chg="add del">
          <pc:chgData name="DERBAL Saïd" userId="60b9dec2-53bc-4377-a43b-399fe6105858" providerId="ADAL" clId="{31A76787-E945-4882-91C3-50FC8837FDAF}" dt="2024-01-18T10:12:58.467" v="210" actId="26606"/>
          <pc:sldLayoutMkLst>
            <pc:docMk/>
            <pc:sldMasterMk cId="960128905" sldId="2147484203"/>
            <pc:sldLayoutMk cId="1788558131" sldId="2147484202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23:50.334" v="84" actId="26606"/>
        <pc:sldMasterMkLst>
          <pc:docMk/>
          <pc:sldMasterMk cId="2849394667" sldId="2147484203"/>
        </pc:sldMasterMkLst>
        <pc:sldLayoutChg chg="add del">
          <pc:chgData name="DERBAL Saïd" userId="60b9dec2-53bc-4377-a43b-399fe6105858" providerId="ADAL" clId="{31A76787-E945-4882-91C3-50FC8837FDAF}" dt="2024-01-18T08:23:50.334" v="84" actId="26606"/>
          <pc:sldLayoutMkLst>
            <pc:docMk/>
            <pc:sldMasterMk cId="2849394667" sldId="2147484203"/>
            <pc:sldLayoutMk cId="663001422" sldId="2147484192"/>
          </pc:sldLayoutMkLst>
        </pc:sldLayoutChg>
        <pc:sldLayoutChg chg="add del">
          <pc:chgData name="DERBAL Saïd" userId="60b9dec2-53bc-4377-a43b-399fe6105858" providerId="ADAL" clId="{31A76787-E945-4882-91C3-50FC8837FDAF}" dt="2024-01-18T08:23:50.334" v="84" actId="26606"/>
          <pc:sldLayoutMkLst>
            <pc:docMk/>
            <pc:sldMasterMk cId="2849394667" sldId="2147484203"/>
            <pc:sldLayoutMk cId="2317863506" sldId="2147484193"/>
          </pc:sldLayoutMkLst>
        </pc:sldLayoutChg>
        <pc:sldLayoutChg chg="add del">
          <pc:chgData name="DERBAL Saïd" userId="60b9dec2-53bc-4377-a43b-399fe6105858" providerId="ADAL" clId="{31A76787-E945-4882-91C3-50FC8837FDAF}" dt="2024-01-18T08:23:50.334" v="84" actId="26606"/>
          <pc:sldLayoutMkLst>
            <pc:docMk/>
            <pc:sldMasterMk cId="2849394667" sldId="2147484203"/>
            <pc:sldLayoutMk cId="3849217866" sldId="2147484194"/>
          </pc:sldLayoutMkLst>
        </pc:sldLayoutChg>
        <pc:sldLayoutChg chg="add del">
          <pc:chgData name="DERBAL Saïd" userId="60b9dec2-53bc-4377-a43b-399fe6105858" providerId="ADAL" clId="{31A76787-E945-4882-91C3-50FC8837FDAF}" dt="2024-01-18T08:23:50.334" v="84" actId="26606"/>
          <pc:sldLayoutMkLst>
            <pc:docMk/>
            <pc:sldMasterMk cId="2849394667" sldId="2147484203"/>
            <pc:sldLayoutMk cId="3231490932" sldId="2147484195"/>
          </pc:sldLayoutMkLst>
        </pc:sldLayoutChg>
        <pc:sldLayoutChg chg="add del">
          <pc:chgData name="DERBAL Saïd" userId="60b9dec2-53bc-4377-a43b-399fe6105858" providerId="ADAL" clId="{31A76787-E945-4882-91C3-50FC8837FDAF}" dt="2024-01-18T08:23:50.334" v="84" actId="26606"/>
          <pc:sldLayoutMkLst>
            <pc:docMk/>
            <pc:sldMasterMk cId="2849394667" sldId="2147484203"/>
            <pc:sldLayoutMk cId="611564055" sldId="2147484196"/>
          </pc:sldLayoutMkLst>
        </pc:sldLayoutChg>
        <pc:sldLayoutChg chg="add del">
          <pc:chgData name="DERBAL Saïd" userId="60b9dec2-53bc-4377-a43b-399fe6105858" providerId="ADAL" clId="{31A76787-E945-4882-91C3-50FC8837FDAF}" dt="2024-01-18T08:23:50.334" v="84" actId="26606"/>
          <pc:sldLayoutMkLst>
            <pc:docMk/>
            <pc:sldMasterMk cId="2849394667" sldId="2147484203"/>
            <pc:sldLayoutMk cId="329355264" sldId="2147484197"/>
          </pc:sldLayoutMkLst>
        </pc:sldLayoutChg>
        <pc:sldLayoutChg chg="add del">
          <pc:chgData name="DERBAL Saïd" userId="60b9dec2-53bc-4377-a43b-399fe6105858" providerId="ADAL" clId="{31A76787-E945-4882-91C3-50FC8837FDAF}" dt="2024-01-18T08:23:50.334" v="84" actId="26606"/>
          <pc:sldLayoutMkLst>
            <pc:docMk/>
            <pc:sldMasterMk cId="2849394667" sldId="2147484203"/>
            <pc:sldLayoutMk cId="2356751642" sldId="2147484198"/>
          </pc:sldLayoutMkLst>
        </pc:sldLayoutChg>
        <pc:sldLayoutChg chg="add del">
          <pc:chgData name="DERBAL Saïd" userId="60b9dec2-53bc-4377-a43b-399fe6105858" providerId="ADAL" clId="{31A76787-E945-4882-91C3-50FC8837FDAF}" dt="2024-01-18T08:23:50.334" v="84" actId="26606"/>
          <pc:sldLayoutMkLst>
            <pc:docMk/>
            <pc:sldMasterMk cId="2849394667" sldId="2147484203"/>
            <pc:sldLayoutMk cId="3548382594" sldId="2147484199"/>
          </pc:sldLayoutMkLst>
        </pc:sldLayoutChg>
        <pc:sldLayoutChg chg="add del">
          <pc:chgData name="DERBAL Saïd" userId="60b9dec2-53bc-4377-a43b-399fe6105858" providerId="ADAL" clId="{31A76787-E945-4882-91C3-50FC8837FDAF}" dt="2024-01-18T08:23:50.334" v="84" actId="26606"/>
          <pc:sldLayoutMkLst>
            <pc:docMk/>
            <pc:sldMasterMk cId="2849394667" sldId="2147484203"/>
            <pc:sldLayoutMk cId="3374375708" sldId="2147484200"/>
          </pc:sldLayoutMkLst>
        </pc:sldLayoutChg>
        <pc:sldLayoutChg chg="add del">
          <pc:chgData name="DERBAL Saïd" userId="60b9dec2-53bc-4377-a43b-399fe6105858" providerId="ADAL" clId="{31A76787-E945-4882-91C3-50FC8837FDAF}" dt="2024-01-18T08:23:50.334" v="84" actId="26606"/>
          <pc:sldLayoutMkLst>
            <pc:docMk/>
            <pc:sldMasterMk cId="2849394667" sldId="2147484203"/>
            <pc:sldLayoutMk cId="314680903" sldId="2147484201"/>
          </pc:sldLayoutMkLst>
        </pc:sldLayoutChg>
        <pc:sldLayoutChg chg="add del">
          <pc:chgData name="DERBAL Saïd" userId="60b9dec2-53bc-4377-a43b-399fe6105858" providerId="ADAL" clId="{31A76787-E945-4882-91C3-50FC8837FDAF}" dt="2024-01-18T08:23:50.334" v="84" actId="26606"/>
          <pc:sldLayoutMkLst>
            <pc:docMk/>
            <pc:sldMasterMk cId="2849394667" sldId="2147484203"/>
            <pc:sldLayoutMk cId="1992379534" sldId="2147484202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9:47:39.646" v="184" actId="26606"/>
        <pc:sldMasterMkLst>
          <pc:docMk/>
          <pc:sldMasterMk cId="3341437925" sldId="2147484203"/>
        </pc:sldMasterMkLst>
        <pc:sldLayoutChg chg="add del">
          <pc:chgData name="DERBAL Saïd" userId="60b9dec2-53bc-4377-a43b-399fe6105858" providerId="ADAL" clId="{31A76787-E945-4882-91C3-50FC8837FDAF}" dt="2024-01-18T09:47:39.646" v="184" actId="26606"/>
          <pc:sldLayoutMkLst>
            <pc:docMk/>
            <pc:sldMasterMk cId="3341437925" sldId="2147484203"/>
            <pc:sldLayoutMk cId="2712493784" sldId="2147484192"/>
          </pc:sldLayoutMkLst>
        </pc:sldLayoutChg>
        <pc:sldLayoutChg chg="add del">
          <pc:chgData name="DERBAL Saïd" userId="60b9dec2-53bc-4377-a43b-399fe6105858" providerId="ADAL" clId="{31A76787-E945-4882-91C3-50FC8837FDAF}" dt="2024-01-18T09:47:39.646" v="184" actId="26606"/>
          <pc:sldLayoutMkLst>
            <pc:docMk/>
            <pc:sldMasterMk cId="3341437925" sldId="2147484203"/>
            <pc:sldLayoutMk cId="3807505156" sldId="2147484193"/>
          </pc:sldLayoutMkLst>
        </pc:sldLayoutChg>
        <pc:sldLayoutChg chg="add del">
          <pc:chgData name="DERBAL Saïd" userId="60b9dec2-53bc-4377-a43b-399fe6105858" providerId="ADAL" clId="{31A76787-E945-4882-91C3-50FC8837FDAF}" dt="2024-01-18T09:47:39.646" v="184" actId="26606"/>
          <pc:sldLayoutMkLst>
            <pc:docMk/>
            <pc:sldMasterMk cId="3341437925" sldId="2147484203"/>
            <pc:sldLayoutMk cId="264205329" sldId="2147484194"/>
          </pc:sldLayoutMkLst>
        </pc:sldLayoutChg>
        <pc:sldLayoutChg chg="add del">
          <pc:chgData name="DERBAL Saïd" userId="60b9dec2-53bc-4377-a43b-399fe6105858" providerId="ADAL" clId="{31A76787-E945-4882-91C3-50FC8837FDAF}" dt="2024-01-18T09:47:39.646" v="184" actId="26606"/>
          <pc:sldLayoutMkLst>
            <pc:docMk/>
            <pc:sldMasterMk cId="3341437925" sldId="2147484203"/>
            <pc:sldLayoutMk cId="551482924" sldId="2147484195"/>
          </pc:sldLayoutMkLst>
        </pc:sldLayoutChg>
        <pc:sldLayoutChg chg="add del">
          <pc:chgData name="DERBAL Saïd" userId="60b9dec2-53bc-4377-a43b-399fe6105858" providerId="ADAL" clId="{31A76787-E945-4882-91C3-50FC8837FDAF}" dt="2024-01-18T09:47:39.646" v="184" actId="26606"/>
          <pc:sldLayoutMkLst>
            <pc:docMk/>
            <pc:sldMasterMk cId="3341437925" sldId="2147484203"/>
            <pc:sldLayoutMk cId="701147169" sldId="2147484196"/>
          </pc:sldLayoutMkLst>
        </pc:sldLayoutChg>
        <pc:sldLayoutChg chg="add del">
          <pc:chgData name="DERBAL Saïd" userId="60b9dec2-53bc-4377-a43b-399fe6105858" providerId="ADAL" clId="{31A76787-E945-4882-91C3-50FC8837FDAF}" dt="2024-01-18T09:47:39.646" v="184" actId="26606"/>
          <pc:sldLayoutMkLst>
            <pc:docMk/>
            <pc:sldMasterMk cId="3341437925" sldId="2147484203"/>
            <pc:sldLayoutMk cId="458865289" sldId="2147484197"/>
          </pc:sldLayoutMkLst>
        </pc:sldLayoutChg>
        <pc:sldLayoutChg chg="add del">
          <pc:chgData name="DERBAL Saïd" userId="60b9dec2-53bc-4377-a43b-399fe6105858" providerId="ADAL" clId="{31A76787-E945-4882-91C3-50FC8837FDAF}" dt="2024-01-18T09:47:39.646" v="184" actId="26606"/>
          <pc:sldLayoutMkLst>
            <pc:docMk/>
            <pc:sldMasterMk cId="3341437925" sldId="2147484203"/>
            <pc:sldLayoutMk cId="809376782" sldId="2147484198"/>
          </pc:sldLayoutMkLst>
        </pc:sldLayoutChg>
        <pc:sldLayoutChg chg="add del">
          <pc:chgData name="DERBAL Saïd" userId="60b9dec2-53bc-4377-a43b-399fe6105858" providerId="ADAL" clId="{31A76787-E945-4882-91C3-50FC8837FDAF}" dt="2024-01-18T09:47:39.646" v="184" actId="26606"/>
          <pc:sldLayoutMkLst>
            <pc:docMk/>
            <pc:sldMasterMk cId="3341437925" sldId="2147484203"/>
            <pc:sldLayoutMk cId="2251388870" sldId="2147484199"/>
          </pc:sldLayoutMkLst>
        </pc:sldLayoutChg>
        <pc:sldLayoutChg chg="add del">
          <pc:chgData name="DERBAL Saïd" userId="60b9dec2-53bc-4377-a43b-399fe6105858" providerId="ADAL" clId="{31A76787-E945-4882-91C3-50FC8837FDAF}" dt="2024-01-18T09:47:39.646" v="184" actId="26606"/>
          <pc:sldLayoutMkLst>
            <pc:docMk/>
            <pc:sldMasterMk cId="3341437925" sldId="2147484203"/>
            <pc:sldLayoutMk cId="3550547026" sldId="2147484200"/>
          </pc:sldLayoutMkLst>
        </pc:sldLayoutChg>
        <pc:sldLayoutChg chg="add del">
          <pc:chgData name="DERBAL Saïd" userId="60b9dec2-53bc-4377-a43b-399fe6105858" providerId="ADAL" clId="{31A76787-E945-4882-91C3-50FC8837FDAF}" dt="2024-01-18T09:47:39.646" v="184" actId="26606"/>
          <pc:sldLayoutMkLst>
            <pc:docMk/>
            <pc:sldMasterMk cId="3341437925" sldId="2147484203"/>
            <pc:sldLayoutMk cId="2801042600" sldId="2147484201"/>
          </pc:sldLayoutMkLst>
        </pc:sldLayoutChg>
        <pc:sldLayoutChg chg="add del">
          <pc:chgData name="DERBAL Saïd" userId="60b9dec2-53bc-4377-a43b-399fe6105858" providerId="ADAL" clId="{31A76787-E945-4882-91C3-50FC8837FDAF}" dt="2024-01-18T09:47:39.646" v="184" actId="26606"/>
          <pc:sldLayoutMkLst>
            <pc:docMk/>
            <pc:sldMasterMk cId="3341437925" sldId="2147484203"/>
            <pc:sldLayoutMk cId="514931298" sldId="2147484202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23:37.655" v="74" actId="26606"/>
        <pc:sldMasterMkLst>
          <pc:docMk/>
          <pc:sldMasterMk cId="3396466544" sldId="2147484204"/>
        </pc:sldMasterMkLst>
        <pc:sldLayoutChg chg="add del">
          <pc:chgData name="DERBAL Saïd" userId="60b9dec2-53bc-4377-a43b-399fe6105858" providerId="ADAL" clId="{31A76787-E945-4882-91C3-50FC8837FDAF}" dt="2024-01-18T08:23:37.655" v="74" actId="26606"/>
          <pc:sldLayoutMkLst>
            <pc:docMk/>
            <pc:sldMasterMk cId="3396466544" sldId="2147484204"/>
            <pc:sldLayoutMk cId="2823953538" sldId="2147484193"/>
          </pc:sldLayoutMkLst>
        </pc:sldLayoutChg>
        <pc:sldLayoutChg chg="add del">
          <pc:chgData name="DERBAL Saïd" userId="60b9dec2-53bc-4377-a43b-399fe6105858" providerId="ADAL" clId="{31A76787-E945-4882-91C3-50FC8837FDAF}" dt="2024-01-18T08:23:37.655" v="74" actId="26606"/>
          <pc:sldLayoutMkLst>
            <pc:docMk/>
            <pc:sldMasterMk cId="3396466544" sldId="2147484204"/>
            <pc:sldLayoutMk cId="1748613371" sldId="2147484194"/>
          </pc:sldLayoutMkLst>
        </pc:sldLayoutChg>
        <pc:sldLayoutChg chg="add del">
          <pc:chgData name="DERBAL Saïd" userId="60b9dec2-53bc-4377-a43b-399fe6105858" providerId="ADAL" clId="{31A76787-E945-4882-91C3-50FC8837FDAF}" dt="2024-01-18T08:23:37.655" v="74" actId="26606"/>
          <pc:sldLayoutMkLst>
            <pc:docMk/>
            <pc:sldMasterMk cId="3396466544" sldId="2147484204"/>
            <pc:sldLayoutMk cId="3458391868" sldId="2147484195"/>
          </pc:sldLayoutMkLst>
        </pc:sldLayoutChg>
        <pc:sldLayoutChg chg="add del">
          <pc:chgData name="DERBAL Saïd" userId="60b9dec2-53bc-4377-a43b-399fe6105858" providerId="ADAL" clId="{31A76787-E945-4882-91C3-50FC8837FDAF}" dt="2024-01-18T08:23:37.655" v="74" actId="26606"/>
          <pc:sldLayoutMkLst>
            <pc:docMk/>
            <pc:sldMasterMk cId="3396466544" sldId="2147484204"/>
            <pc:sldLayoutMk cId="2477732408" sldId="2147484196"/>
          </pc:sldLayoutMkLst>
        </pc:sldLayoutChg>
        <pc:sldLayoutChg chg="add del">
          <pc:chgData name="DERBAL Saïd" userId="60b9dec2-53bc-4377-a43b-399fe6105858" providerId="ADAL" clId="{31A76787-E945-4882-91C3-50FC8837FDAF}" dt="2024-01-18T08:23:37.655" v="74" actId="26606"/>
          <pc:sldLayoutMkLst>
            <pc:docMk/>
            <pc:sldMasterMk cId="3396466544" sldId="2147484204"/>
            <pc:sldLayoutMk cId="632785411" sldId="2147484197"/>
          </pc:sldLayoutMkLst>
        </pc:sldLayoutChg>
        <pc:sldLayoutChg chg="add del">
          <pc:chgData name="DERBAL Saïd" userId="60b9dec2-53bc-4377-a43b-399fe6105858" providerId="ADAL" clId="{31A76787-E945-4882-91C3-50FC8837FDAF}" dt="2024-01-18T08:23:37.655" v="74" actId="26606"/>
          <pc:sldLayoutMkLst>
            <pc:docMk/>
            <pc:sldMasterMk cId="3396466544" sldId="2147484204"/>
            <pc:sldLayoutMk cId="4255526960" sldId="2147484198"/>
          </pc:sldLayoutMkLst>
        </pc:sldLayoutChg>
        <pc:sldLayoutChg chg="add del">
          <pc:chgData name="DERBAL Saïd" userId="60b9dec2-53bc-4377-a43b-399fe6105858" providerId="ADAL" clId="{31A76787-E945-4882-91C3-50FC8837FDAF}" dt="2024-01-18T08:23:37.655" v="74" actId="26606"/>
          <pc:sldLayoutMkLst>
            <pc:docMk/>
            <pc:sldMasterMk cId="3396466544" sldId="2147484204"/>
            <pc:sldLayoutMk cId="616651170" sldId="2147484199"/>
          </pc:sldLayoutMkLst>
        </pc:sldLayoutChg>
        <pc:sldLayoutChg chg="add del">
          <pc:chgData name="DERBAL Saïd" userId="60b9dec2-53bc-4377-a43b-399fe6105858" providerId="ADAL" clId="{31A76787-E945-4882-91C3-50FC8837FDAF}" dt="2024-01-18T08:23:37.655" v="74" actId="26606"/>
          <pc:sldLayoutMkLst>
            <pc:docMk/>
            <pc:sldMasterMk cId="3396466544" sldId="2147484204"/>
            <pc:sldLayoutMk cId="1592583495" sldId="2147484200"/>
          </pc:sldLayoutMkLst>
        </pc:sldLayoutChg>
        <pc:sldLayoutChg chg="add del">
          <pc:chgData name="DERBAL Saïd" userId="60b9dec2-53bc-4377-a43b-399fe6105858" providerId="ADAL" clId="{31A76787-E945-4882-91C3-50FC8837FDAF}" dt="2024-01-18T08:23:37.655" v="74" actId="26606"/>
          <pc:sldLayoutMkLst>
            <pc:docMk/>
            <pc:sldMasterMk cId="3396466544" sldId="2147484204"/>
            <pc:sldLayoutMk cId="2621295598" sldId="2147484201"/>
          </pc:sldLayoutMkLst>
        </pc:sldLayoutChg>
        <pc:sldLayoutChg chg="add del">
          <pc:chgData name="DERBAL Saïd" userId="60b9dec2-53bc-4377-a43b-399fe6105858" providerId="ADAL" clId="{31A76787-E945-4882-91C3-50FC8837FDAF}" dt="2024-01-18T08:23:37.655" v="74" actId="26606"/>
          <pc:sldLayoutMkLst>
            <pc:docMk/>
            <pc:sldMasterMk cId="3396466544" sldId="2147484204"/>
            <pc:sldLayoutMk cId="840804234" sldId="2147484202"/>
          </pc:sldLayoutMkLst>
        </pc:sldLayoutChg>
        <pc:sldLayoutChg chg="add del">
          <pc:chgData name="DERBAL Saïd" userId="60b9dec2-53bc-4377-a43b-399fe6105858" providerId="ADAL" clId="{31A76787-E945-4882-91C3-50FC8837FDAF}" dt="2024-01-18T08:23:37.655" v="74" actId="26606"/>
          <pc:sldLayoutMkLst>
            <pc:docMk/>
            <pc:sldMasterMk cId="3396466544" sldId="2147484204"/>
            <pc:sldLayoutMk cId="2492358210" sldId="2147484203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36:50.850" v="129" actId="26606"/>
        <pc:sldMasterMkLst>
          <pc:docMk/>
          <pc:sldMasterMk cId="3130865336" sldId="2147484205"/>
        </pc:sldMasterMkLst>
        <pc:sldLayoutChg chg="add del">
          <pc:chgData name="DERBAL Saïd" userId="60b9dec2-53bc-4377-a43b-399fe6105858" providerId="ADAL" clId="{31A76787-E945-4882-91C3-50FC8837FDAF}" dt="2024-01-18T08:36:50.850" v="129" actId="26606"/>
          <pc:sldLayoutMkLst>
            <pc:docMk/>
            <pc:sldMasterMk cId="3130865336" sldId="2147484205"/>
            <pc:sldLayoutMk cId="136491937" sldId="2147484194"/>
          </pc:sldLayoutMkLst>
        </pc:sldLayoutChg>
        <pc:sldLayoutChg chg="add del">
          <pc:chgData name="DERBAL Saïd" userId="60b9dec2-53bc-4377-a43b-399fe6105858" providerId="ADAL" clId="{31A76787-E945-4882-91C3-50FC8837FDAF}" dt="2024-01-18T08:36:50.850" v="129" actId="26606"/>
          <pc:sldLayoutMkLst>
            <pc:docMk/>
            <pc:sldMasterMk cId="3130865336" sldId="2147484205"/>
            <pc:sldLayoutMk cId="2041663890" sldId="2147484195"/>
          </pc:sldLayoutMkLst>
        </pc:sldLayoutChg>
        <pc:sldLayoutChg chg="add del">
          <pc:chgData name="DERBAL Saïd" userId="60b9dec2-53bc-4377-a43b-399fe6105858" providerId="ADAL" clId="{31A76787-E945-4882-91C3-50FC8837FDAF}" dt="2024-01-18T08:36:50.850" v="129" actId="26606"/>
          <pc:sldLayoutMkLst>
            <pc:docMk/>
            <pc:sldMasterMk cId="3130865336" sldId="2147484205"/>
            <pc:sldLayoutMk cId="427569257" sldId="2147484196"/>
          </pc:sldLayoutMkLst>
        </pc:sldLayoutChg>
        <pc:sldLayoutChg chg="add del">
          <pc:chgData name="DERBAL Saïd" userId="60b9dec2-53bc-4377-a43b-399fe6105858" providerId="ADAL" clId="{31A76787-E945-4882-91C3-50FC8837FDAF}" dt="2024-01-18T08:36:50.850" v="129" actId="26606"/>
          <pc:sldLayoutMkLst>
            <pc:docMk/>
            <pc:sldMasterMk cId="3130865336" sldId="2147484205"/>
            <pc:sldLayoutMk cId="3437870847" sldId="2147484197"/>
          </pc:sldLayoutMkLst>
        </pc:sldLayoutChg>
        <pc:sldLayoutChg chg="add del">
          <pc:chgData name="DERBAL Saïd" userId="60b9dec2-53bc-4377-a43b-399fe6105858" providerId="ADAL" clId="{31A76787-E945-4882-91C3-50FC8837FDAF}" dt="2024-01-18T08:36:50.850" v="129" actId="26606"/>
          <pc:sldLayoutMkLst>
            <pc:docMk/>
            <pc:sldMasterMk cId="3130865336" sldId="2147484205"/>
            <pc:sldLayoutMk cId="1336169631" sldId="2147484198"/>
          </pc:sldLayoutMkLst>
        </pc:sldLayoutChg>
        <pc:sldLayoutChg chg="add del">
          <pc:chgData name="DERBAL Saïd" userId="60b9dec2-53bc-4377-a43b-399fe6105858" providerId="ADAL" clId="{31A76787-E945-4882-91C3-50FC8837FDAF}" dt="2024-01-18T08:36:50.850" v="129" actId="26606"/>
          <pc:sldLayoutMkLst>
            <pc:docMk/>
            <pc:sldMasterMk cId="3130865336" sldId="2147484205"/>
            <pc:sldLayoutMk cId="1540729104" sldId="2147484199"/>
          </pc:sldLayoutMkLst>
        </pc:sldLayoutChg>
        <pc:sldLayoutChg chg="add del">
          <pc:chgData name="DERBAL Saïd" userId="60b9dec2-53bc-4377-a43b-399fe6105858" providerId="ADAL" clId="{31A76787-E945-4882-91C3-50FC8837FDAF}" dt="2024-01-18T08:36:50.850" v="129" actId="26606"/>
          <pc:sldLayoutMkLst>
            <pc:docMk/>
            <pc:sldMasterMk cId="3130865336" sldId="2147484205"/>
            <pc:sldLayoutMk cId="350815820" sldId="2147484200"/>
          </pc:sldLayoutMkLst>
        </pc:sldLayoutChg>
        <pc:sldLayoutChg chg="add del">
          <pc:chgData name="DERBAL Saïd" userId="60b9dec2-53bc-4377-a43b-399fe6105858" providerId="ADAL" clId="{31A76787-E945-4882-91C3-50FC8837FDAF}" dt="2024-01-18T08:36:50.850" v="129" actId="26606"/>
          <pc:sldLayoutMkLst>
            <pc:docMk/>
            <pc:sldMasterMk cId="3130865336" sldId="2147484205"/>
            <pc:sldLayoutMk cId="1462504325" sldId="2147484201"/>
          </pc:sldLayoutMkLst>
        </pc:sldLayoutChg>
        <pc:sldLayoutChg chg="add del">
          <pc:chgData name="DERBAL Saïd" userId="60b9dec2-53bc-4377-a43b-399fe6105858" providerId="ADAL" clId="{31A76787-E945-4882-91C3-50FC8837FDAF}" dt="2024-01-18T08:36:50.850" v="129" actId="26606"/>
          <pc:sldLayoutMkLst>
            <pc:docMk/>
            <pc:sldMasterMk cId="3130865336" sldId="2147484205"/>
            <pc:sldLayoutMk cId="3724371904" sldId="2147484202"/>
          </pc:sldLayoutMkLst>
        </pc:sldLayoutChg>
        <pc:sldLayoutChg chg="add del">
          <pc:chgData name="DERBAL Saïd" userId="60b9dec2-53bc-4377-a43b-399fe6105858" providerId="ADAL" clId="{31A76787-E945-4882-91C3-50FC8837FDAF}" dt="2024-01-18T08:36:50.850" v="129" actId="26606"/>
          <pc:sldLayoutMkLst>
            <pc:docMk/>
            <pc:sldMasterMk cId="3130865336" sldId="2147484205"/>
            <pc:sldLayoutMk cId="3684993023" sldId="2147484203"/>
          </pc:sldLayoutMkLst>
        </pc:sldLayoutChg>
        <pc:sldLayoutChg chg="add del">
          <pc:chgData name="DERBAL Saïd" userId="60b9dec2-53bc-4377-a43b-399fe6105858" providerId="ADAL" clId="{31A76787-E945-4882-91C3-50FC8837FDAF}" dt="2024-01-18T08:36:50.850" v="129" actId="26606"/>
          <pc:sldLayoutMkLst>
            <pc:docMk/>
            <pc:sldMasterMk cId="3130865336" sldId="2147484205"/>
            <pc:sldLayoutMk cId="2105166449" sldId="2147484204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24:18.927" v="98" actId="26606"/>
        <pc:sldMasterMkLst>
          <pc:docMk/>
          <pc:sldMasterMk cId="676895694" sldId="2147484216"/>
        </pc:sldMasterMkLst>
        <pc:sldLayoutChg chg="add del">
          <pc:chgData name="DERBAL Saïd" userId="60b9dec2-53bc-4377-a43b-399fe6105858" providerId="ADAL" clId="{31A76787-E945-4882-91C3-50FC8837FDAF}" dt="2024-01-18T08:24:18.927" v="98" actId="26606"/>
          <pc:sldLayoutMkLst>
            <pc:docMk/>
            <pc:sldMasterMk cId="676895694" sldId="2147484216"/>
            <pc:sldLayoutMk cId="1217733224" sldId="2147484205"/>
          </pc:sldLayoutMkLst>
        </pc:sldLayoutChg>
        <pc:sldLayoutChg chg="add del">
          <pc:chgData name="DERBAL Saïd" userId="60b9dec2-53bc-4377-a43b-399fe6105858" providerId="ADAL" clId="{31A76787-E945-4882-91C3-50FC8837FDAF}" dt="2024-01-18T08:24:18.927" v="98" actId="26606"/>
          <pc:sldLayoutMkLst>
            <pc:docMk/>
            <pc:sldMasterMk cId="676895694" sldId="2147484216"/>
            <pc:sldLayoutMk cId="3688270529" sldId="2147484206"/>
          </pc:sldLayoutMkLst>
        </pc:sldLayoutChg>
        <pc:sldLayoutChg chg="add del">
          <pc:chgData name="DERBAL Saïd" userId="60b9dec2-53bc-4377-a43b-399fe6105858" providerId="ADAL" clId="{31A76787-E945-4882-91C3-50FC8837FDAF}" dt="2024-01-18T08:24:18.927" v="98" actId="26606"/>
          <pc:sldLayoutMkLst>
            <pc:docMk/>
            <pc:sldMasterMk cId="676895694" sldId="2147484216"/>
            <pc:sldLayoutMk cId="4023153554" sldId="2147484207"/>
          </pc:sldLayoutMkLst>
        </pc:sldLayoutChg>
        <pc:sldLayoutChg chg="add del">
          <pc:chgData name="DERBAL Saïd" userId="60b9dec2-53bc-4377-a43b-399fe6105858" providerId="ADAL" clId="{31A76787-E945-4882-91C3-50FC8837FDAF}" dt="2024-01-18T08:24:18.927" v="98" actId="26606"/>
          <pc:sldLayoutMkLst>
            <pc:docMk/>
            <pc:sldMasterMk cId="676895694" sldId="2147484216"/>
            <pc:sldLayoutMk cId="954981231" sldId="2147484208"/>
          </pc:sldLayoutMkLst>
        </pc:sldLayoutChg>
        <pc:sldLayoutChg chg="add del">
          <pc:chgData name="DERBAL Saïd" userId="60b9dec2-53bc-4377-a43b-399fe6105858" providerId="ADAL" clId="{31A76787-E945-4882-91C3-50FC8837FDAF}" dt="2024-01-18T08:24:18.927" v="98" actId="26606"/>
          <pc:sldLayoutMkLst>
            <pc:docMk/>
            <pc:sldMasterMk cId="676895694" sldId="2147484216"/>
            <pc:sldLayoutMk cId="4004864830" sldId="2147484209"/>
          </pc:sldLayoutMkLst>
        </pc:sldLayoutChg>
        <pc:sldLayoutChg chg="add del">
          <pc:chgData name="DERBAL Saïd" userId="60b9dec2-53bc-4377-a43b-399fe6105858" providerId="ADAL" clId="{31A76787-E945-4882-91C3-50FC8837FDAF}" dt="2024-01-18T08:24:18.927" v="98" actId="26606"/>
          <pc:sldLayoutMkLst>
            <pc:docMk/>
            <pc:sldMasterMk cId="676895694" sldId="2147484216"/>
            <pc:sldLayoutMk cId="2638559851" sldId="2147484210"/>
          </pc:sldLayoutMkLst>
        </pc:sldLayoutChg>
        <pc:sldLayoutChg chg="add del">
          <pc:chgData name="DERBAL Saïd" userId="60b9dec2-53bc-4377-a43b-399fe6105858" providerId="ADAL" clId="{31A76787-E945-4882-91C3-50FC8837FDAF}" dt="2024-01-18T08:24:18.927" v="98" actId="26606"/>
          <pc:sldLayoutMkLst>
            <pc:docMk/>
            <pc:sldMasterMk cId="676895694" sldId="2147484216"/>
            <pc:sldLayoutMk cId="754951980" sldId="2147484211"/>
          </pc:sldLayoutMkLst>
        </pc:sldLayoutChg>
        <pc:sldLayoutChg chg="add del">
          <pc:chgData name="DERBAL Saïd" userId="60b9dec2-53bc-4377-a43b-399fe6105858" providerId="ADAL" clId="{31A76787-E945-4882-91C3-50FC8837FDAF}" dt="2024-01-18T08:24:18.927" v="98" actId="26606"/>
          <pc:sldLayoutMkLst>
            <pc:docMk/>
            <pc:sldMasterMk cId="676895694" sldId="2147484216"/>
            <pc:sldLayoutMk cId="2765459348" sldId="2147484212"/>
          </pc:sldLayoutMkLst>
        </pc:sldLayoutChg>
        <pc:sldLayoutChg chg="add del">
          <pc:chgData name="DERBAL Saïd" userId="60b9dec2-53bc-4377-a43b-399fe6105858" providerId="ADAL" clId="{31A76787-E945-4882-91C3-50FC8837FDAF}" dt="2024-01-18T08:24:18.927" v="98" actId="26606"/>
          <pc:sldLayoutMkLst>
            <pc:docMk/>
            <pc:sldMasterMk cId="676895694" sldId="2147484216"/>
            <pc:sldLayoutMk cId="1420325298" sldId="2147484213"/>
          </pc:sldLayoutMkLst>
        </pc:sldLayoutChg>
        <pc:sldLayoutChg chg="add del">
          <pc:chgData name="DERBAL Saïd" userId="60b9dec2-53bc-4377-a43b-399fe6105858" providerId="ADAL" clId="{31A76787-E945-4882-91C3-50FC8837FDAF}" dt="2024-01-18T08:24:18.927" v="98" actId="26606"/>
          <pc:sldLayoutMkLst>
            <pc:docMk/>
            <pc:sldMasterMk cId="676895694" sldId="2147484216"/>
            <pc:sldLayoutMk cId="2006551725" sldId="2147484214"/>
          </pc:sldLayoutMkLst>
        </pc:sldLayoutChg>
        <pc:sldLayoutChg chg="add del">
          <pc:chgData name="DERBAL Saïd" userId="60b9dec2-53bc-4377-a43b-399fe6105858" providerId="ADAL" clId="{31A76787-E945-4882-91C3-50FC8837FDAF}" dt="2024-01-18T08:24:18.927" v="98" actId="26606"/>
          <pc:sldLayoutMkLst>
            <pc:docMk/>
            <pc:sldMasterMk cId="676895694" sldId="2147484216"/>
            <pc:sldLayoutMk cId="1200619143" sldId="2147484215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10:12:52.903" v="208" actId="26606"/>
        <pc:sldMasterMkLst>
          <pc:docMk/>
          <pc:sldMasterMk cId="1498635869" sldId="2147484216"/>
        </pc:sldMasterMkLst>
        <pc:sldLayoutChg chg="add del">
          <pc:chgData name="DERBAL Saïd" userId="60b9dec2-53bc-4377-a43b-399fe6105858" providerId="ADAL" clId="{31A76787-E945-4882-91C3-50FC8837FDAF}" dt="2024-01-18T10:12:52.903" v="208" actId="26606"/>
          <pc:sldLayoutMkLst>
            <pc:docMk/>
            <pc:sldMasterMk cId="1498635869" sldId="2147484216"/>
            <pc:sldLayoutMk cId="308119865" sldId="2147484205"/>
          </pc:sldLayoutMkLst>
        </pc:sldLayoutChg>
        <pc:sldLayoutChg chg="add del">
          <pc:chgData name="DERBAL Saïd" userId="60b9dec2-53bc-4377-a43b-399fe6105858" providerId="ADAL" clId="{31A76787-E945-4882-91C3-50FC8837FDAF}" dt="2024-01-18T10:12:52.903" v="208" actId="26606"/>
          <pc:sldLayoutMkLst>
            <pc:docMk/>
            <pc:sldMasterMk cId="1498635869" sldId="2147484216"/>
            <pc:sldLayoutMk cId="794207852" sldId="2147484206"/>
          </pc:sldLayoutMkLst>
        </pc:sldLayoutChg>
        <pc:sldLayoutChg chg="add del">
          <pc:chgData name="DERBAL Saïd" userId="60b9dec2-53bc-4377-a43b-399fe6105858" providerId="ADAL" clId="{31A76787-E945-4882-91C3-50FC8837FDAF}" dt="2024-01-18T10:12:52.903" v="208" actId="26606"/>
          <pc:sldLayoutMkLst>
            <pc:docMk/>
            <pc:sldMasterMk cId="1498635869" sldId="2147484216"/>
            <pc:sldLayoutMk cId="4219222346" sldId="2147484207"/>
          </pc:sldLayoutMkLst>
        </pc:sldLayoutChg>
        <pc:sldLayoutChg chg="add del">
          <pc:chgData name="DERBAL Saïd" userId="60b9dec2-53bc-4377-a43b-399fe6105858" providerId="ADAL" clId="{31A76787-E945-4882-91C3-50FC8837FDAF}" dt="2024-01-18T10:12:52.903" v="208" actId="26606"/>
          <pc:sldLayoutMkLst>
            <pc:docMk/>
            <pc:sldMasterMk cId="1498635869" sldId="2147484216"/>
            <pc:sldLayoutMk cId="2412321996" sldId="2147484208"/>
          </pc:sldLayoutMkLst>
        </pc:sldLayoutChg>
        <pc:sldLayoutChg chg="add del">
          <pc:chgData name="DERBAL Saïd" userId="60b9dec2-53bc-4377-a43b-399fe6105858" providerId="ADAL" clId="{31A76787-E945-4882-91C3-50FC8837FDAF}" dt="2024-01-18T10:12:52.903" v="208" actId="26606"/>
          <pc:sldLayoutMkLst>
            <pc:docMk/>
            <pc:sldMasterMk cId="1498635869" sldId="2147484216"/>
            <pc:sldLayoutMk cId="882984361" sldId="2147484209"/>
          </pc:sldLayoutMkLst>
        </pc:sldLayoutChg>
        <pc:sldLayoutChg chg="add del">
          <pc:chgData name="DERBAL Saïd" userId="60b9dec2-53bc-4377-a43b-399fe6105858" providerId="ADAL" clId="{31A76787-E945-4882-91C3-50FC8837FDAF}" dt="2024-01-18T10:12:52.903" v="208" actId="26606"/>
          <pc:sldLayoutMkLst>
            <pc:docMk/>
            <pc:sldMasterMk cId="1498635869" sldId="2147484216"/>
            <pc:sldLayoutMk cId="872965440" sldId="2147484210"/>
          </pc:sldLayoutMkLst>
        </pc:sldLayoutChg>
        <pc:sldLayoutChg chg="add del">
          <pc:chgData name="DERBAL Saïd" userId="60b9dec2-53bc-4377-a43b-399fe6105858" providerId="ADAL" clId="{31A76787-E945-4882-91C3-50FC8837FDAF}" dt="2024-01-18T10:12:52.903" v="208" actId="26606"/>
          <pc:sldLayoutMkLst>
            <pc:docMk/>
            <pc:sldMasterMk cId="1498635869" sldId="2147484216"/>
            <pc:sldLayoutMk cId="3589782000" sldId="2147484211"/>
          </pc:sldLayoutMkLst>
        </pc:sldLayoutChg>
        <pc:sldLayoutChg chg="add del">
          <pc:chgData name="DERBAL Saïd" userId="60b9dec2-53bc-4377-a43b-399fe6105858" providerId="ADAL" clId="{31A76787-E945-4882-91C3-50FC8837FDAF}" dt="2024-01-18T10:12:52.903" v="208" actId="26606"/>
          <pc:sldLayoutMkLst>
            <pc:docMk/>
            <pc:sldMasterMk cId="1498635869" sldId="2147484216"/>
            <pc:sldLayoutMk cId="2038241742" sldId="2147484212"/>
          </pc:sldLayoutMkLst>
        </pc:sldLayoutChg>
        <pc:sldLayoutChg chg="add del">
          <pc:chgData name="DERBAL Saïd" userId="60b9dec2-53bc-4377-a43b-399fe6105858" providerId="ADAL" clId="{31A76787-E945-4882-91C3-50FC8837FDAF}" dt="2024-01-18T10:12:52.903" v="208" actId="26606"/>
          <pc:sldLayoutMkLst>
            <pc:docMk/>
            <pc:sldMasterMk cId="1498635869" sldId="2147484216"/>
            <pc:sldLayoutMk cId="2347579920" sldId="2147484213"/>
          </pc:sldLayoutMkLst>
        </pc:sldLayoutChg>
        <pc:sldLayoutChg chg="add del">
          <pc:chgData name="DERBAL Saïd" userId="60b9dec2-53bc-4377-a43b-399fe6105858" providerId="ADAL" clId="{31A76787-E945-4882-91C3-50FC8837FDAF}" dt="2024-01-18T10:12:52.903" v="208" actId="26606"/>
          <pc:sldLayoutMkLst>
            <pc:docMk/>
            <pc:sldMasterMk cId="1498635869" sldId="2147484216"/>
            <pc:sldLayoutMk cId="2426583253" sldId="2147484214"/>
          </pc:sldLayoutMkLst>
        </pc:sldLayoutChg>
        <pc:sldLayoutChg chg="add del">
          <pc:chgData name="DERBAL Saïd" userId="60b9dec2-53bc-4377-a43b-399fe6105858" providerId="ADAL" clId="{31A76787-E945-4882-91C3-50FC8837FDAF}" dt="2024-01-18T10:12:52.903" v="208" actId="26606"/>
          <pc:sldLayoutMkLst>
            <pc:docMk/>
            <pc:sldMasterMk cId="1498635869" sldId="2147484216"/>
            <pc:sldLayoutMk cId="1714090273" sldId="2147484215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23:54.804" v="86" actId="26606"/>
        <pc:sldMasterMkLst>
          <pc:docMk/>
          <pc:sldMasterMk cId="3352496978" sldId="2147484216"/>
        </pc:sldMasterMkLst>
        <pc:sldLayoutChg chg="add del">
          <pc:chgData name="DERBAL Saïd" userId="60b9dec2-53bc-4377-a43b-399fe6105858" providerId="ADAL" clId="{31A76787-E945-4882-91C3-50FC8837FDAF}" dt="2024-01-18T08:23:54.804" v="86" actId="26606"/>
          <pc:sldLayoutMkLst>
            <pc:docMk/>
            <pc:sldMasterMk cId="3352496978" sldId="2147484216"/>
            <pc:sldLayoutMk cId="3573523795" sldId="2147484205"/>
          </pc:sldLayoutMkLst>
        </pc:sldLayoutChg>
        <pc:sldLayoutChg chg="add del">
          <pc:chgData name="DERBAL Saïd" userId="60b9dec2-53bc-4377-a43b-399fe6105858" providerId="ADAL" clId="{31A76787-E945-4882-91C3-50FC8837FDAF}" dt="2024-01-18T08:23:54.804" v="86" actId="26606"/>
          <pc:sldLayoutMkLst>
            <pc:docMk/>
            <pc:sldMasterMk cId="3352496978" sldId="2147484216"/>
            <pc:sldLayoutMk cId="2394605022" sldId="2147484206"/>
          </pc:sldLayoutMkLst>
        </pc:sldLayoutChg>
        <pc:sldLayoutChg chg="add del">
          <pc:chgData name="DERBAL Saïd" userId="60b9dec2-53bc-4377-a43b-399fe6105858" providerId="ADAL" clId="{31A76787-E945-4882-91C3-50FC8837FDAF}" dt="2024-01-18T08:23:54.804" v="86" actId="26606"/>
          <pc:sldLayoutMkLst>
            <pc:docMk/>
            <pc:sldMasterMk cId="3352496978" sldId="2147484216"/>
            <pc:sldLayoutMk cId="781960760" sldId="2147484207"/>
          </pc:sldLayoutMkLst>
        </pc:sldLayoutChg>
        <pc:sldLayoutChg chg="add del">
          <pc:chgData name="DERBAL Saïd" userId="60b9dec2-53bc-4377-a43b-399fe6105858" providerId="ADAL" clId="{31A76787-E945-4882-91C3-50FC8837FDAF}" dt="2024-01-18T08:23:54.804" v="86" actId="26606"/>
          <pc:sldLayoutMkLst>
            <pc:docMk/>
            <pc:sldMasterMk cId="3352496978" sldId="2147484216"/>
            <pc:sldLayoutMk cId="465564442" sldId="2147484208"/>
          </pc:sldLayoutMkLst>
        </pc:sldLayoutChg>
        <pc:sldLayoutChg chg="add del">
          <pc:chgData name="DERBAL Saïd" userId="60b9dec2-53bc-4377-a43b-399fe6105858" providerId="ADAL" clId="{31A76787-E945-4882-91C3-50FC8837FDAF}" dt="2024-01-18T08:23:54.804" v="86" actId="26606"/>
          <pc:sldLayoutMkLst>
            <pc:docMk/>
            <pc:sldMasterMk cId="3352496978" sldId="2147484216"/>
            <pc:sldLayoutMk cId="2811814349" sldId="2147484209"/>
          </pc:sldLayoutMkLst>
        </pc:sldLayoutChg>
        <pc:sldLayoutChg chg="add del">
          <pc:chgData name="DERBAL Saïd" userId="60b9dec2-53bc-4377-a43b-399fe6105858" providerId="ADAL" clId="{31A76787-E945-4882-91C3-50FC8837FDAF}" dt="2024-01-18T08:23:54.804" v="86" actId="26606"/>
          <pc:sldLayoutMkLst>
            <pc:docMk/>
            <pc:sldMasterMk cId="3352496978" sldId="2147484216"/>
            <pc:sldLayoutMk cId="3705770514" sldId="2147484210"/>
          </pc:sldLayoutMkLst>
        </pc:sldLayoutChg>
        <pc:sldLayoutChg chg="add del">
          <pc:chgData name="DERBAL Saïd" userId="60b9dec2-53bc-4377-a43b-399fe6105858" providerId="ADAL" clId="{31A76787-E945-4882-91C3-50FC8837FDAF}" dt="2024-01-18T08:23:54.804" v="86" actId="26606"/>
          <pc:sldLayoutMkLst>
            <pc:docMk/>
            <pc:sldMasterMk cId="3352496978" sldId="2147484216"/>
            <pc:sldLayoutMk cId="2550795611" sldId="2147484211"/>
          </pc:sldLayoutMkLst>
        </pc:sldLayoutChg>
        <pc:sldLayoutChg chg="add del">
          <pc:chgData name="DERBAL Saïd" userId="60b9dec2-53bc-4377-a43b-399fe6105858" providerId="ADAL" clId="{31A76787-E945-4882-91C3-50FC8837FDAF}" dt="2024-01-18T08:23:54.804" v="86" actId="26606"/>
          <pc:sldLayoutMkLst>
            <pc:docMk/>
            <pc:sldMasterMk cId="3352496978" sldId="2147484216"/>
            <pc:sldLayoutMk cId="3409181223" sldId="2147484212"/>
          </pc:sldLayoutMkLst>
        </pc:sldLayoutChg>
        <pc:sldLayoutChg chg="add del">
          <pc:chgData name="DERBAL Saïd" userId="60b9dec2-53bc-4377-a43b-399fe6105858" providerId="ADAL" clId="{31A76787-E945-4882-91C3-50FC8837FDAF}" dt="2024-01-18T08:23:54.804" v="86" actId="26606"/>
          <pc:sldLayoutMkLst>
            <pc:docMk/>
            <pc:sldMasterMk cId="3352496978" sldId="2147484216"/>
            <pc:sldLayoutMk cId="1619796129" sldId="2147484213"/>
          </pc:sldLayoutMkLst>
        </pc:sldLayoutChg>
        <pc:sldLayoutChg chg="add del">
          <pc:chgData name="DERBAL Saïd" userId="60b9dec2-53bc-4377-a43b-399fe6105858" providerId="ADAL" clId="{31A76787-E945-4882-91C3-50FC8837FDAF}" dt="2024-01-18T08:23:54.804" v="86" actId="26606"/>
          <pc:sldLayoutMkLst>
            <pc:docMk/>
            <pc:sldMasterMk cId="3352496978" sldId="2147484216"/>
            <pc:sldLayoutMk cId="2140455713" sldId="2147484214"/>
          </pc:sldLayoutMkLst>
        </pc:sldLayoutChg>
        <pc:sldLayoutChg chg="add del">
          <pc:chgData name="DERBAL Saïd" userId="60b9dec2-53bc-4377-a43b-399fe6105858" providerId="ADAL" clId="{31A76787-E945-4882-91C3-50FC8837FDAF}" dt="2024-01-18T08:23:54.804" v="86" actId="26606"/>
          <pc:sldLayoutMkLst>
            <pc:docMk/>
            <pc:sldMasterMk cId="3352496978" sldId="2147484216"/>
            <pc:sldLayoutMk cId="1129339609" sldId="2147484215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9:47:40.596" v="186" actId="26606"/>
        <pc:sldMasterMkLst>
          <pc:docMk/>
          <pc:sldMasterMk cId="3771187771" sldId="2147484216"/>
        </pc:sldMasterMkLst>
        <pc:sldLayoutChg chg="add del">
          <pc:chgData name="DERBAL Saïd" userId="60b9dec2-53bc-4377-a43b-399fe6105858" providerId="ADAL" clId="{31A76787-E945-4882-91C3-50FC8837FDAF}" dt="2024-01-18T09:47:40.596" v="186" actId="26606"/>
          <pc:sldLayoutMkLst>
            <pc:docMk/>
            <pc:sldMasterMk cId="3771187771" sldId="2147484216"/>
            <pc:sldLayoutMk cId="3086038489" sldId="2147484205"/>
          </pc:sldLayoutMkLst>
        </pc:sldLayoutChg>
        <pc:sldLayoutChg chg="add del">
          <pc:chgData name="DERBAL Saïd" userId="60b9dec2-53bc-4377-a43b-399fe6105858" providerId="ADAL" clId="{31A76787-E945-4882-91C3-50FC8837FDAF}" dt="2024-01-18T09:47:40.596" v="186" actId="26606"/>
          <pc:sldLayoutMkLst>
            <pc:docMk/>
            <pc:sldMasterMk cId="3771187771" sldId="2147484216"/>
            <pc:sldLayoutMk cId="208209353" sldId="2147484206"/>
          </pc:sldLayoutMkLst>
        </pc:sldLayoutChg>
        <pc:sldLayoutChg chg="add del">
          <pc:chgData name="DERBAL Saïd" userId="60b9dec2-53bc-4377-a43b-399fe6105858" providerId="ADAL" clId="{31A76787-E945-4882-91C3-50FC8837FDAF}" dt="2024-01-18T09:47:40.596" v="186" actId="26606"/>
          <pc:sldLayoutMkLst>
            <pc:docMk/>
            <pc:sldMasterMk cId="3771187771" sldId="2147484216"/>
            <pc:sldLayoutMk cId="2052515506" sldId="2147484207"/>
          </pc:sldLayoutMkLst>
        </pc:sldLayoutChg>
        <pc:sldLayoutChg chg="add del">
          <pc:chgData name="DERBAL Saïd" userId="60b9dec2-53bc-4377-a43b-399fe6105858" providerId="ADAL" clId="{31A76787-E945-4882-91C3-50FC8837FDAF}" dt="2024-01-18T09:47:40.596" v="186" actId="26606"/>
          <pc:sldLayoutMkLst>
            <pc:docMk/>
            <pc:sldMasterMk cId="3771187771" sldId="2147484216"/>
            <pc:sldLayoutMk cId="874742864" sldId="2147484208"/>
          </pc:sldLayoutMkLst>
        </pc:sldLayoutChg>
        <pc:sldLayoutChg chg="add del">
          <pc:chgData name="DERBAL Saïd" userId="60b9dec2-53bc-4377-a43b-399fe6105858" providerId="ADAL" clId="{31A76787-E945-4882-91C3-50FC8837FDAF}" dt="2024-01-18T09:47:40.596" v="186" actId="26606"/>
          <pc:sldLayoutMkLst>
            <pc:docMk/>
            <pc:sldMasterMk cId="3771187771" sldId="2147484216"/>
            <pc:sldLayoutMk cId="3030280038" sldId="2147484209"/>
          </pc:sldLayoutMkLst>
        </pc:sldLayoutChg>
        <pc:sldLayoutChg chg="add del">
          <pc:chgData name="DERBAL Saïd" userId="60b9dec2-53bc-4377-a43b-399fe6105858" providerId="ADAL" clId="{31A76787-E945-4882-91C3-50FC8837FDAF}" dt="2024-01-18T09:47:40.596" v="186" actId="26606"/>
          <pc:sldLayoutMkLst>
            <pc:docMk/>
            <pc:sldMasterMk cId="3771187771" sldId="2147484216"/>
            <pc:sldLayoutMk cId="2932194462" sldId="2147484210"/>
          </pc:sldLayoutMkLst>
        </pc:sldLayoutChg>
        <pc:sldLayoutChg chg="add del">
          <pc:chgData name="DERBAL Saïd" userId="60b9dec2-53bc-4377-a43b-399fe6105858" providerId="ADAL" clId="{31A76787-E945-4882-91C3-50FC8837FDAF}" dt="2024-01-18T09:47:40.596" v="186" actId="26606"/>
          <pc:sldLayoutMkLst>
            <pc:docMk/>
            <pc:sldMasterMk cId="3771187771" sldId="2147484216"/>
            <pc:sldLayoutMk cId="4241789432" sldId="2147484211"/>
          </pc:sldLayoutMkLst>
        </pc:sldLayoutChg>
        <pc:sldLayoutChg chg="add del">
          <pc:chgData name="DERBAL Saïd" userId="60b9dec2-53bc-4377-a43b-399fe6105858" providerId="ADAL" clId="{31A76787-E945-4882-91C3-50FC8837FDAF}" dt="2024-01-18T09:47:40.596" v="186" actId="26606"/>
          <pc:sldLayoutMkLst>
            <pc:docMk/>
            <pc:sldMasterMk cId="3771187771" sldId="2147484216"/>
            <pc:sldLayoutMk cId="10586417" sldId="2147484212"/>
          </pc:sldLayoutMkLst>
        </pc:sldLayoutChg>
        <pc:sldLayoutChg chg="add del">
          <pc:chgData name="DERBAL Saïd" userId="60b9dec2-53bc-4377-a43b-399fe6105858" providerId="ADAL" clId="{31A76787-E945-4882-91C3-50FC8837FDAF}" dt="2024-01-18T09:47:40.596" v="186" actId="26606"/>
          <pc:sldLayoutMkLst>
            <pc:docMk/>
            <pc:sldMasterMk cId="3771187771" sldId="2147484216"/>
            <pc:sldLayoutMk cId="3338926378" sldId="2147484213"/>
          </pc:sldLayoutMkLst>
        </pc:sldLayoutChg>
        <pc:sldLayoutChg chg="add del">
          <pc:chgData name="DERBAL Saïd" userId="60b9dec2-53bc-4377-a43b-399fe6105858" providerId="ADAL" clId="{31A76787-E945-4882-91C3-50FC8837FDAF}" dt="2024-01-18T09:47:40.596" v="186" actId="26606"/>
          <pc:sldLayoutMkLst>
            <pc:docMk/>
            <pc:sldMasterMk cId="3771187771" sldId="2147484216"/>
            <pc:sldLayoutMk cId="3726537679" sldId="2147484214"/>
          </pc:sldLayoutMkLst>
        </pc:sldLayoutChg>
        <pc:sldLayoutChg chg="add del">
          <pc:chgData name="DERBAL Saïd" userId="60b9dec2-53bc-4377-a43b-399fe6105858" providerId="ADAL" clId="{31A76787-E945-4882-91C3-50FC8837FDAF}" dt="2024-01-18T09:47:40.596" v="186" actId="26606"/>
          <pc:sldLayoutMkLst>
            <pc:docMk/>
            <pc:sldMasterMk cId="3771187771" sldId="2147484216"/>
            <pc:sldLayoutMk cId="3063844274" sldId="2147484215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9:48:23.459" v="202" actId="26606"/>
        <pc:sldMasterMkLst>
          <pc:docMk/>
          <pc:sldMasterMk cId="4282942896" sldId="2147484216"/>
        </pc:sldMasterMkLst>
        <pc:sldLayoutChg chg="add del">
          <pc:chgData name="DERBAL Saïd" userId="60b9dec2-53bc-4377-a43b-399fe6105858" providerId="ADAL" clId="{31A76787-E945-4882-91C3-50FC8837FDAF}" dt="2024-01-18T09:48:23.459" v="202" actId="26606"/>
          <pc:sldLayoutMkLst>
            <pc:docMk/>
            <pc:sldMasterMk cId="4282942896" sldId="2147484216"/>
            <pc:sldLayoutMk cId="1974996617" sldId="2147484205"/>
          </pc:sldLayoutMkLst>
        </pc:sldLayoutChg>
        <pc:sldLayoutChg chg="add del">
          <pc:chgData name="DERBAL Saïd" userId="60b9dec2-53bc-4377-a43b-399fe6105858" providerId="ADAL" clId="{31A76787-E945-4882-91C3-50FC8837FDAF}" dt="2024-01-18T09:48:23.459" v="202" actId="26606"/>
          <pc:sldLayoutMkLst>
            <pc:docMk/>
            <pc:sldMasterMk cId="4282942896" sldId="2147484216"/>
            <pc:sldLayoutMk cId="3111977232" sldId="2147484206"/>
          </pc:sldLayoutMkLst>
        </pc:sldLayoutChg>
        <pc:sldLayoutChg chg="add del">
          <pc:chgData name="DERBAL Saïd" userId="60b9dec2-53bc-4377-a43b-399fe6105858" providerId="ADAL" clId="{31A76787-E945-4882-91C3-50FC8837FDAF}" dt="2024-01-18T09:48:23.459" v="202" actId="26606"/>
          <pc:sldLayoutMkLst>
            <pc:docMk/>
            <pc:sldMasterMk cId="4282942896" sldId="2147484216"/>
            <pc:sldLayoutMk cId="842539786" sldId="2147484207"/>
          </pc:sldLayoutMkLst>
        </pc:sldLayoutChg>
        <pc:sldLayoutChg chg="add del">
          <pc:chgData name="DERBAL Saïd" userId="60b9dec2-53bc-4377-a43b-399fe6105858" providerId="ADAL" clId="{31A76787-E945-4882-91C3-50FC8837FDAF}" dt="2024-01-18T09:48:23.459" v="202" actId="26606"/>
          <pc:sldLayoutMkLst>
            <pc:docMk/>
            <pc:sldMasterMk cId="4282942896" sldId="2147484216"/>
            <pc:sldLayoutMk cId="2692513479" sldId="2147484208"/>
          </pc:sldLayoutMkLst>
        </pc:sldLayoutChg>
        <pc:sldLayoutChg chg="add del">
          <pc:chgData name="DERBAL Saïd" userId="60b9dec2-53bc-4377-a43b-399fe6105858" providerId="ADAL" clId="{31A76787-E945-4882-91C3-50FC8837FDAF}" dt="2024-01-18T09:48:23.459" v="202" actId="26606"/>
          <pc:sldLayoutMkLst>
            <pc:docMk/>
            <pc:sldMasterMk cId="4282942896" sldId="2147484216"/>
            <pc:sldLayoutMk cId="3831001526" sldId="2147484209"/>
          </pc:sldLayoutMkLst>
        </pc:sldLayoutChg>
        <pc:sldLayoutChg chg="add del">
          <pc:chgData name="DERBAL Saïd" userId="60b9dec2-53bc-4377-a43b-399fe6105858" providerId="ADAL" clId="{31A76787-E945-4882-91C3-50FC8837FDAF}" dt="2024-01-18T09:48:23.459" v="202" actId="26606"/>
          <pc:sldLayoutMkLst>
            <pc:docMk/>
            <pc:sldMasterMk cId="4282942896" sldId="2147484216"/>
            <pc:sldLayoutMk cId="2324774879" sldId="2147484210"/>
          </pc:sldLayoutMkLst>
        </pc:sldLayoutChg>
        <pc:sldLayoutChg chg="add del">
          <pc:chgData name="DERBAL Saïd" userId="60b9dec2-53bc-4377-a43b-399fe6105858" providerId="ADAL" clId="{31A76787-E945-4882-91C3-50FC8837FDAF}" dt="2024-01-18T09:48:23.459" v="202" actId="26606"/>
          <pc:sldLayoutMkLst>
            <pc:docMk/>
            <pc:sldMasterMk cId="4282942896" sldId="2147484216"/>
            <pc:sldLayoutMk cId="1904847727" sldId="2147484211"/>
          </pc:sldLayoutMkLst>
        </pc:sldLayoutChg>
        <pc:sldLayoutChg chg="add del">
          <pc:chgData name="DERBAL Saïd" userId="60b9dec2-53bc-4377-a43b-399fe6105858" providerId="ADAL" clId="{31A76787-E945-4882-91C3-50FC8837FDAF}" dt="2024-01-18T09:48:23.459" v="202" actId="26606"/>
          <pc:sldLayoutMkLst>
            <pc:docMk/>
            <pc:sldMasterMk cId="4282942896" sldId="2147484216"/>
            <pc:sldLayoutMk cId="1814943228" sldId="2147484212"/>
          </pc:sldLayoutMkLst>
        </pc:sldLayoutChg>
        <pc:sldLayoutChg chg="add del">
          <pc:chgData name="DERBAL Saïd" userId="60b9dec2-53bc-4377-a43b-399fe6105858" providerId="ADAL" clId="{31A76787-E945-4882-91C3-50FC8837FDAF}" dt="2024-01-18T09:48:23.459" v="202" actId="26606"/>
          <pc:sldLayoutMkLst>
            <pc:docMk/>
            <pc:sldMasterMk cId="4282942896" sldId="2147484216"/>
            <pc:sldLayoutMk cId="2789208332" sldId="2147484213"/>
          </pc:sldLayoutMkLst>
        </pc:sldLayoutChg>
        <pc:sldLayoutChg chg="add del">
          <pc:chgData name="DERBAL Saïd" userId="60b9dec2-53bc-4377-a43b-399fe6105858" providerId="ADAL" clId="{31A76787-E945-4882-91C3-50FC8837FDAF}" dt="2024-01-18T09:48:23.459" v="202" actId="26606"/>
          <pc:sldLayoutMkLst>
            <pc:docMk/>
            <pc:sldMasterMk cId="4282942896" sldId="2147484216"/>
            <pc:sldLayoutMk cId="4083485626" sldId="2147484214"/>
          </pc:sldLayoutMkLst>
        </pc:sldLayoutChg>
        <pc:sldLayoutChg chg="add del">
          <pc:chgData name="DERBAL Saïd" userId="60b9dec2-53bc-4377-a43b-399fe6105858" providerId="ADAL" clId="{31A76787-E945-4882-91C3-50FC8837FDAF}" dt="2024-01-18T09:48:23.459" v="202" actId="26606"/>
          <pc:sldLayoutMkLst>
            <pc:docMk/>
            <pc:sldMasterMk cId="4282942896" sldId="2147484216"/>
            <pc:sldLayoutMk cId="97929279" sldId="2147484215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23:42.492" v="76" actId="26606"/>
        <pc:sldMasterMkLst>
          <pc:docMk/>
          <pc:sldMasterMk cId="615234760" sldId="2147484217"/>
        </pc:sldMasterMkLst>
        <pc:sldLayoutChg chg="add del">
          <pc:chgData name="DERBAL Saïd" userId="60b9dec2-53bc-4377-a43b-399fe6105858" providerId="ADAL" clId="{31A76787-E945-4882-91C3-50FC8837FDAF}" dt="2024-01-18T08:23:42.492" v="76" actId="26606"/>
          <pc:sldLayoutMkLst>
            <pc:docMk/>
            <pc:sldMasterMk cId="615234760" sldId="2147484217"/>
            <pc:sldLayoutMk cId="4272795960" sldId="2147484206"/>
          </pc:sldLayoutMkLst>
        </pc:sldLayoutChg>
        <pc:sldLayoutChg chg="add del">
          <pc:chgData name="DERBAL Saïd" userId="60b9dec2-53bc-4377-a43b-399fe6105858" providerId="ADAL" clId="{31A76787-E945-4882-91C3-50FC8837FDAF}" dt="2024-01-18T08:23:42.492" v="76" actId="26606"/>
          <pc:sldLayoutMkLst>
            <pc:docMk/>
            <pc:sldMasterMk cId="615234760" sldId="2147484217"/>
            <pc:sldLayoutMk cId="3827316981" sldId="2147484207"/>
          </pc:sldLayoutMkLst>
        </pc:sldLayoutChg>
        <pc:sldLayoutChg chg="add del">
          <pc:chgData name="DERBAL Saïd" userId="60b9dec2-53bc-4377-a43b-399fe6105858" providerId="ADAL" clId="{31A76787-E945-4882-91C3-50FC8837FDAF}" dt="2024-01-18T08:23:42.492" v="76" actId="26606"/>
          <pc:sldLayoutMkLst>
            <pc:docMk/>
            <pc:sldMasterMk cId="615234760" sldId="2147484217"/>
            <pc:sldLayoutMk cId="3019581570" sldId="2147484208"/>
          </pc:sldLayoutMkLst>
        </pc:sldLayoutChg>
        <pc:sldLayoutChg chg="add del">
          <pc:chgData name="DERBAL Saïd" userId="60b9dec2-53bc-4377-a43b-399fe6105858" providerId="ADAL" clId="{31A76787-E945-4882-91C3-50FC8837FDAF}" dt="2024-01-18T08:23:42.492" v="76" actId="26606"/>
          <pc:sldLayoutMkLst>
            <pc:docMk/>
            <pc:sldMasterMk cId="615234760" sldId="2147484217"/>
            <pc:sldLayoutMk cId="2602495901" sldId="2147484209"/>
          </pc:sldLayoutMkLst>
        </pc:sldLayoutChg>
        <pc:sldLayoutChg chg="add del">
          <pc:chgData name="DERBAL Saïd" userId="60b9dec2-53bc-4377-a43b-399fe6105858" providerId="ADAL" clId="{31A76787-E945-4882-91C3-50FC8837FDAF}" dt="2024-01-18T08:23:42.492" v="76" actId="26606"/>
          <pc:sldLayoutMkLst>
            <pc:docMk/>
            <pc:sldMasterMk cId="615234760" sldId="2147484217"/>
            <pc:sldLayoutMk cId="944068212" sldId="2147484210"/>
          </pc:sldLayoutMkLst>
        </pc:sldLayoutChg>
        <pc:sldLayoutChg chg="add del">
          <pc:chgData name="DERBAL Saïd" userId="60b9dec2-53bc-4377-a43b-399fe6105858" providerId="ADAL" clId="{31A76787-E945-4882-91C3-50FC8837FDAF}" dt="2024-01-18T08:23:42.492" v="76" actId="26606"/>
          <pc:sldLayoutMkLst>
            <pc:docMk/>
            <pc:sldMasterMk cId="615234760" sldId="2147484217"/>
            <pc:sldLayoutMk cId="3742492632" sldId="2147484211"/>
          </pc:sldLayoutMkLst>
        </pc:sldLayoutChg>
        <pc:sldLayoutChg chg="add del">
          <pc:chgData name="DERBAL Saïd" userId="60b9dec2-53bc-4377-a43b-399fe6105858" providerId="ADAL" clId="{31A76787-E945-4882-91C3-50FC8837FDAF}" dt="2024-01-18T08:23:42.492" v="76" actId="26606"/>
          <pc:sldLayoutMkLst>
            <pc:docMk/>
            <pc:sldMasterMk cId="615234760" sldId="2147484217"/>
            <pc:sldLayoutMk cId="3249871800" sldId="2147484212"/>
          </pc:sldLayoutMkLst>
        </pc:sldLayoutChg>
        <pc:sldLayoutChg chg="add del">
          <pc:chgData name="DERBAL Saïd" userId="60b9dec2-53bc-4377-a43b-399fe6105858" providerId="ADAL" clId="{31A76787-E945-4882-91C3-50FC8837FDAF}" dt="2024-01-18T08:23:42.492" v="76" actId="26606"/>
          <pc:sldLayoutMkLst>
            <pc:docMk/>
            <pc:sldMasterMk cId="615234760" sldId="2147484217"/>
            <pc:sldLayoutMk cId="1282956086" sldId="2147484213"/>
          </pc:sldLayoutMkLst>
        </pc:sldLayoutChg>
        <pc:sldLayoutChg chg="add del">
          <pc:chgData name="DERBAL Saïd" userId="60b9dec2-53bc-4377-a43b-399fe6105858" providerId="ADAL" clId="{31A76787-E945-4882-91C3-50FC8837FDAF}" dt="2024-01-18T08:23:42.492" v="76" actId="26606"/>
          <pc:sldLayoutMkLst>
            <pc:docMk/>
            <pc:sldMasterMk cId="615234760" sldId="2147484217"/>
            <pc:sldLayoutMk cId="3286145401" sldId="2147484214"/>
          </pc:sldLayoutMkLst>
        </pc:sldLayoutChg>
        <pc:sldLayoutChg chg="add del">
          <pc:chgData name="DERBAL Saïd" userId="60b9dec2-53bc-4377-a43b-399fe6105858" providerId="ADAL" clId="{31A76787-E945-4882-91C3-50FC8837FDAF}" dt="2024-01-18T08:23:42.492" v="76" actId="26606"/>
          <pc:sldLayoutMkLst>
            <pc:docMk/>
            <pc:sldMasterMk cId="615234760" sldId="2147484217"/>
            <pc:sldLayoutMk cId="1082170884" sldId="2147484215"/>
          </pc:sldLayoutMkLst>
        </pc:sldLayoutChg>
        <pc:sldLayoutChg chg="add del">
          <pc:chgData name="DERBAL Saïd" userId="60b9dec2-53bc-4377-a43b-399fe6105858" providerId="ADAL" clId="{31A76787-E945-4882-91C3-50FC8837FDAF}" dt="2024-01-18T08:23:42.492" v="76" actId="26606"/>
          <pc:sldLayoutMkLst>
            <pc:docMk/>
            <pc:sldMasterMk cId="615234760" sldId="2147484217"/>
            <pc:sldLayoutMk cId="3347870609" sldId="2147484216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30:49.552" v="121" actId="26606"/>
        <pc:sldMasterMkLst>
          <pc:docMk/>
          <pc:sldMasterMk cId="2638647418" sldId="2147484218"/>
        </pc:sldMasterMkLst>
        <pc:sldLayoutChg chg="add del">
          <pc:chgData name="DERBAL Saïd" userId="60b9dec2-53bc-4377-a43b-399fe6105858" providerId="ADAL" clId="{31A76787-E945-4882-91C3-50FC8837FDAF}" dt="2024-01-18T08:30:49.552" v="121" actId="26606"/>
          <pc:sldLayoutMkLst>
            <pc:docMk/>
            <pc:sldMasterMk cId="2638647418" sldId="2147484218"/>
            <pc:sldLayoutMk cId="2135001086" sldId="2147484207"/>
          </pc:sldLayoutMkLst>
        </pc:sldLayoutChg>
        <pc:sldLayoutChg chg="add del">
          <pc:chgData name="DERBAL Saïd" userId="60b9dec2-53bc-4377-a43b-399fe6105858" providerId="ADAL" clId="{31A76787-E945-4882-91C3-50FC8837FDAF}" dt="2024-01-18T08:30:49.552" v="121" actId="26606"/>
          <pc:sldLayoutMkLst>
            <pc:docMk/>
            <pc:sldMasterMk cId="2638647418" sldId="2147484218"/>
            <pc:sldLayoutMk cId="3207959806" sldId="2147484208"/>
          </pc:sldLayoutMkLst>
        </pc:sldLayoutChg>
        <pc:sldLayoutChg chg="add del">
          <pc:chgData name="DERBAL Saïd" userId="60b9dec2-53bc-4377-a43b-399fe6105858" providerId="ADAL" clId="{31A76787-E945-4882-91C3-50FC8837FDAF}" dt="2024-01-18T08:30:49.552" v="121" actId="26606"/>
          <pc:sldLayoutMkLst>
            <pc:docMk/>
            <pc:sldMasterMk cId="2638647418" sldId="2147484218"/>
            <pc:sldLayoutMk cId="2548027148" sldId="2147484209"/>
          </pc:sldLayoutMkLst>
        </pc:sldLayoutChg>
        <pc:sldLayoutChg chg="add del">
          <pc:chgData name="DERBAL Saïd" userId="60b9dec2-53bc-4377-a43b-399fe6105858" providerId="ADAL" clId="{31A76787-E945-4882-91C3-50FC8837FDAF}" dt="2024-01-18T08:30:49.552" v="121" actId="26606"/>
          <pc:sldLayoutMkLst>
            <pc:docMk/>
            <pc:sldMasterMk cId="2638647418" sldId="2147484218"/>
            <pc:sldLayoutMk cId="517592207" sldId="2147484210"/>
          </pc:sldLayoutMkLst>
        </pc:sldLayoutChg>
        <pc:sldLayoutChg chg="add del">
          <pc:chgData name="DERBAL Saïd" userId="60b9dec2-53bc-4377-a43b-399fe6105858" providerId="ADAL" clId="{31A76787-E945-4882-91C3-50FC8837FDAF}" dt="2024-01-18T08:30:49.552" v="121" actId="26606"/>
          <pc:sldLayoutMkLst>
            <pc:docMk/>
            <pc:sldMasterMk cId="2638647418" sldId="2147484218"/>
            <pc:sldLayoutMk cId="331961204" sldId="2147484211"/>
          </pc:sldLayoutMkLst>
        </pc:sldLayoutChg>
        <pc:sldLayoutChg chg="add del">
          <pc:chgData name="DERBAL Saïd" userId="60b9dec2-53bc-4377-a43b-399fe6105858" providerId="ADAL" clId="{31A76787-E945-4882-91C3-50FC8837FDAF}" dt="2024-01-18T08:30:49.552" v="121" actId="26606"/>
          <pc:sldLayoutMkLst>
            <pc:docMk/>
            <pc:sldMasterMk cId="2638647418" sldId="2147484218"/>
            <pc:sldLayoutMk cId="592111677" sldId="2147484212"/>
          </pc:sldLayoutMkLst>
        </pc:sldLayoutChg>
        <pc:sldLayoutChg chg="add del">
          <pc:chgData name="DERBAL Saïd" userId="60b9dec2-53bc-4377-a43b-399fe6105858" providerId="ADAL" clId="{31A76787-E945-4882-91C3-50FC8837FDAF}" dt="2024-01-18T08:30:49.552" v="121" actId="26606"/>
          <pc:sldLayoutMkLst>
            <pc:docMk/>
            <pc:sldMasterMk cId="2638647418" sldId="2147484218"/>
            <pc:sldLayoutMk cId="4148128060" sldId="2147484213"/>
          </pc:sldLayoutMkLst>
        </pc:sldLayoutChg>
        <pc:sldLayoutChg chg="add del">
          <pc:chgData name="DERBAL Saïd" userId="60b9dec2-53bc-4377-a43b-399fe6105858" providerId="ADAL" clId="{31A76787-E945-4882-91C3-50FC8837FDAF}" dt="2024-01-18T08:30:49.552" v="121" actId="26606"/>
          <pc:sldLayoutMkLst>
            <pc:docMk/>
            <pc:sldMasterMk cId="2638647418" sldId="2147484218"/>
            <pc:sldLayoutMk cId="2604963285" sldId="2147484214"/>
          </pc:sldLayoutMkLst>
        </pc:sldLayoutChg>
        <pc:sldLayoutChg chg="add del">
          <pc:chgData name="DERBAL Saïd" userId="60b9dec2-53bc-4377-a43b-399fe6105858" providerId="ADAL" clId="{31A76787-E945-4882-91C3-50FC8837FDAF}" dt="2024-01-18T08:30:49.552" v="121" actId="26606"/>
          <pc:sldLayoutMkLst>
            <pc:docMk/>
            <pc:sldMasterMk cId="2638647418" sldId="2147484218"/>
            <pc:sldLayoutMk cId="2210662614" sldId="2147484215"/>
          </pc:sldLayoutMkLst>
        </pc:sldLayoutChg>
        <pc:sldLayoutChg chg="add del">
          <pc:chgData name="DERBAL Saïd" userId="60b9dec2-53bc-4377-a43b-399fe6105858" providerId="ADAL" clId="{31A76787-E945-4882-91C3-50FC8837FDAF}" dt="2024-01-18T08:30:49.552" v="121" actId="26606"/>
          <pc:sldLayoutMkLst>
            <pc:docMk/>
            <pc:sldMasterMk cId="2638647418" sldId="2147484218"/>
            <pc:sldLayoutMk cId="3420161475" sldId="2147484216"/>
          </pc:sldLayoutMkLst>
        </pc:sldLayoutChg>
        <pc:sldLayoutChg chg="add del">
          <pc:chgData name="DERBAL Saïd" userId="60b9dec2-53bc-4377-a43b-399fe6105858" providerId="ADAL" clId="{31A76787-E945-4882-91C3-50FC8837FDAF}" dt="2024-01-18T08:30:49.552" v="121" actId="26606"/>
          <pc:sldLayoutMkLst>
            <pc:docMk/>
            <pc:sldMasterMk cId="2638647418" sldId="2147484218"/>
            <pc:sldLayoutMk cId="2555060710" sldId="2147484217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9:47:41.630" v="188" actId="26606"/>
        <pc:sldMasterMkLst>
          <pc:docMk/>
          <pc:sldMasterMk cId="2066294377" sldId="2147484229"/>
        </pc:sldMasterMkLst>
        <pc:sldLayoutChg chg="add del">
          <pc:chgData name="DERBAL Saïd" userId="60b9dec2-53bc-4377-a43b-399fe6105858" providerId="ADAL" clId="{31A76787-E945-4882-91C3-50FC8837FDAF}" dt="2024-01-18T09:47:41.630" v="188" actId="26606"/>
          <pc:sldLayoutMkLst>
            <pc:docMk/>
            <pc:sldMasterMk cId="2066294377" sldId="2147484229"/>
            <pc:sldLayoutMk cId="2065625214" sldId="2147484218"/>
          </pc:sldLayoutMkLst>
        </pc:sldLayoutChg>
        <pc:sldLayoutChg chg="add del">
          <pc:chgData name="DERBAL Saïd" userId="60b9dec2-53bc-4377-a43b-399fe6105858" providerId="ADAL" clId="{31A76787-E945-4882-91C3-50FC8837FDAF}" dt="2024-01-18T09:47:41.630" v="188" actId="26606"/>
          <pc:sldLayoutMkLst>
            <pc:docMk/>
            <pc:sldMasterMk cId="2066294377" sldId="2147484229"/>
            <pc:sldLayoutMk cId="3615938192" sldId="2147484219"/>
          </pc:sldLayoutMkLst>
        </pc:sldLayoutChg>
        <pc:sldLayoutChg chg="add del">
          <pc:chgData name="DERBAL Saïd" userId="60b9dec2-53bc-4377-a43b-399fe6105858" providerId="ADAL" clId="{31A76787-E945-4882-91C3-50FC8837FDAF}" dt="2024-01-18T09:47:41.630" v="188" actId="26606"/>
          <pc:sldLayoutMkLst>
            <pc:docMk/>
            <pc:sldMasterMk cId="2066294377" sldId="2147484229"/>
            <pc:sldLayoutMk cId="3907327689" sldId="2147484220"/>
          </pc:sldLayoutMkLst>
        </pc:sldLayoutChg>
        <pc:sldLayoutChg chg="add del">
          <pc:chgData name="DERBAL Saïd" userId="60b9dec2-53bc-4377-a43b-399fe6105858" providerId="ADAL" clId="{31A76787-E945-4882-91C3-50FC8837FDAF}" dt="2024-01-18T09:47:41.630" v="188" actId="26606"/>
          <pc:sldLayoutMkLst>
            <pc:docMk/>
            <pc:sldMasterMk cId="2066294377" sldId="2147484229"/>
            <pc:sldLayoutMk cId="2284981185" sldId="2147484221"/>
          </pc:sldLayoutMkLst>
        </pc:sldLayoutChg>
        <pc:sldLayoutChg chg="add del">
          <pc:chgData name="DERBAL Saïd" userId="60b9dec2-53bc-4377-a43b-399fe6105858" providerId="ADAL" clId="{31A76787-E945-4882-91C3-50FC8837FDAF}" dt="2024-01-18T09:47:41.630" v="188" actId="26606"/>
          <pc:sldLayoutMkLst>
            <pc:docMk/>
            <pc:sldMasterMk cId="2066294377" sldId="2147484229"/>
            <pc:sldLayoutMk cId="90001030" sldId="2147484222"/>
          </pc:sldLayoutMkLst>
        </pc:sldLayoutChg>
        <pc:sldLayoutChg chg="add del">
          <pc:chgData name="DERBAL Saïd" userId="60b9dec2-53bc-4377-a43b-399fe6105858" providerId="ADAL" clId="{31A76787-E945-4882-91C3-50FC8837FDAF}" dt="2024-01-18T09:47:41.630" v="188" actId="26606"/>
          <pc:sldLayoutMkLst>
            <pc:docMk/>
            <pc:sldMasterMk cId="2066294377" sldId="2147484229"/>
            <pc:sldLayoutMk cId="4141924039" sldId="2147484223"/>
          </pc:sldLayoutMkLst>
        </pc:sldLayoutChg>
        <pc:sldLayoutChg chg="add del">
          <pc:chgData name="DERBAL Saïd" userId="60b9dec2-53bc-4377-a43b-399fe6105858" providerId="ADAL" clId="{31A76787-E945-4882-91C3-50FC8837FDAF}" dt="2024-01-18T09:47:41.630" v="188" actId="26606"/>
          <pc:sldLayoutMkLst>
            <pc:docMk/>
            <pc:sldMasterMk cId="2066294377" sldId="2147484229"/>
            <pc:sldLayoutMk cId="3723352979" sldId="2147484224"/>
          </pc:sldLayoutMkLst>
        </pc:sldLayoutChg>
        <pc:sldLayoutChg chg="add del">
          <pc:chgData name="DERBAL Saïd" userId="60b9dec2-53bc-4377-a43b-399fe6105858" providerId="ADAL" clId="{31A76787-E945-4882-91C3-50FC8837FDAF}" dt="2024-01-18T09:47:41.630" v="188" actId="26606"/>
          <pc:sldLayoutMkLst>
            <pc:docMk/>
            <pc:sldMasterMk cId="2066294377" sldId="2147484229"/>
            <pc:sldLayoutMk cId="1831796829" sldId="2147484225"/>
          </pc:sldLayoutMkLst>
        </pc:sldLayoutChg>
        <pc:sldLayoutChg chg="add del">
          <pc:chgData name="DERBAL Saïd" userId="60b9dec2-53bc-4377-a43b-399fe6105858" providerId="ADAL" clId="{31A76787-E945-4882-91C3-50FC8837FDAF}" dt="2024-01-18T09:47:41.630" v="188" actId="26606"/>
          <pc:sldLayoutMkLst>
            <pc:docMk/>
            <pc:sldMasterMk cId="2066294377" sldId="2147484229"/>
            <pc:sldLayoutMk cId="2036493977" sldId="2147484226"/>
          </pc:sldLayoutMkLst>
        </pc:sldLayoutChg>
        <pc:sldLayoutChg chg="add del">
          <pc:chgData name="DERBAL Saïd" userId="60b9dec2-53bc-4377-a43b-399fe6105858" providerId="ADAL" clId="{31A76787-E945-4882-91C3-50FC8837FDAF}" dt="2024-01-18T09:47:41.630" v="188" actId="26606"/>
          <pc:sldLayoutMkLst>
            <pc:docMk/>
            <pc:sldMasterMk cId="2066294377" sldId="2147484229"/>
            <pc:sldLayoutMk cId="3041744066" sldId="2147484227"/>
          </pc:sldLayoutMkLst>
        </pc:sldLayoutChg>
        <pc:sldLayoutChg chg="add del">
          <pc:chgData name="DERBAL Saïd" userId="60b9dec2-53bc-4377-a43b-399fe6105858" providerId="ADAL" clId="{31A76787-E945-4882-91C3-50FC8837FDAF}" dt="2024-01-18T09:47:41.630" v="188" actId="26606"/>
          <pc:sldLayoutMkLst>
            <pc:docMk/>
            <pc:sldMasterMk cId="2066294377" sldId="2147484229"/>
            <pc:sldLayoutMk cId="968145013" sldId="2147484228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8:24:01.691" v="88" actId="26606"/>
        <pc:sldMasterMkLst>
          <pc:docMk/>
          <pc:sldMasterMk cId="2152796141" sldId="2147484229"/>
        </pc:sldMasterMkLst>
        <pc:sldLayoutChg chg="add del">
          <pc:chgData name="DERBAL Saïd" userId="60b9dec2-53bc-4377-a43b-399fe6105858" providerId="ADAL" clId="{31A76787-E945-4882-91C3-50FC8837FDAF}" dt="2024-01-18T08:24:01.691" v="88" actId="26606"/>
          <pc:sldLayoutMkLst>
            <pc:docMk/>
            <pc:sldMasterMk cId="2152796141" sldId="2147484229"/>
            <pc:sldLayoutMk cId="2281644946" sldId="2147484218"/>
          </pc:sldLayoutMkLst>
        </pc:sldLayoutChg>
        <pc:sldLayoutChg chg="add del">
          <pc:chgData name="DERBAL Saïd" userId="60b9dec2-53bc-4377-a43b-399fe6105858" providerId="ADAL" clId="{31A76787-E945-4882-91C3-50FC8837FDAF}" dt="2024-01-18T08:24:01.691" v="88" actId="26606"/>
          <pc:sldLayoutMkLst>
            <pc:docMk/>
            <pc:sldMasterMk cId="2152796141" sldId="2147484229"/>
            <pc:sldLayoutMk cId="1123880792" sldId="2147484219"/>
          </pc:sldLayoutMkLst>
        </pc:sldLayoutChg>
        <pc:sldLayoutChg chg="add del">
          <pc:chgData name="DERBAL Saïd" userId="60b9dec2-53bc-4377-a43b-399fe6105858" providerId="ADAL" clId="{31A76787-E945-4882-91C3-50FC8837FDAF}" dt="2024-01-18T08:24:01.691" v="88" actId="26606"/>
          <pc:sldLayoutMkLst>
            <pc:docMk/>
            <pc:sldMasterMk cId="2152796141" sldId="2147484229"/>
            <pc:sldLayoutMk cId="2609585051" sldId="2147484220"/>
          </pc:sldLayoutMkLst>
        </pc:sldLayoutChg>
        <pc:sldLayoutChg chg="add del">
          <pc:chgData name="DERBAL Saïd" userId="60b9dec2-53bc-4377-a43b-399fe6105858" providerId="ADAL" clId="{31A76787-E945-4882-91C3-50FC8837FDAF}" dt="2024-01-18T08:24:01.691" v="88" actId="26606"/>
          <pc:sldLayoutMkLst>
            <pc:docMk/>
            <pc:sldMasterMk cId="2152796141" sldId="2147484229"/>
            <pc:sldLayoutMk cId="816732815" sldId="2147484221"/>
          </pc:sldLayoutMkLst>
        </pc:sldLayoutChg>
        <pc:sldLayoutChg chg="add del">
          <pc:chgData name="DERBAL Saïd" userId="60b9dec2-53bc-4377-a43b-399fe6105858" providerId="ADAL" clId="{31A76787-E945-4882-91C3-50FC8837FDAF}" dt="2024-01-18T08:24:01.691" v="88" actId="26606"/>
          <pc:sldLayoutMkLst>
            <pc:docMk/>
            <pc:sldMasterMk cId="2152796141" sldId="2147484229"/>
            <pc:sldLayoutMk cId="1900860974" sldId="2147484222"/>
          </pc:sldLayoutMkLst>
        </pc:sldLayoutChg>
        <pc:sldLayoutChg chg="add del">
          <pc:chgData name="DERBAL Saïd" userId="60b9dec2-53bc-4377-a43b-399fe6105858" providerId="ADAL" clId="{31A76787-E945-4882-91C3-50FC8837FDAF}" dt="2024-01-18T08:24:01.691" v="88" actId="26606"/>
          <pc:sldLayoutMkLst>
            <pc:docMk/>
            <pc:sldMasterMk cId="2152796141" sldId="2147484229"/>
            <pc:sldLayoutMk cId="2556466985" sldId="2147484223"/>
          </pc:sldLayoutMkLst>
        </pc:sldLayoutChg>
        <pc:sldLayoutChg chg="add del">
          <pc:chgData name="DERBAL Saïd" userId="60b9dec2-53bc-4377-a43b-399fe6105858" providerId="ADAL" clId="{31A76787-E945-4882-91C3-50FC8837FDAF}" dt="2024-01-18T08:24:01.691" v="88" actId="26606"/>
          <pc:sldLayoutMkLst>
            <pc:docMk/>
            <pc:sldMasterMk cId="2152796141" sldId="2147484229"/>
            <pc:sldLayoutMk cId="2702165749" sldId="2147484224"/>
          </pc:sldLayoutMkLst>
        </pc:sldLayoutChg>
        <pc:sldLayoutChg chg="add del">
          <pc:chgData name="DERBAL Saïd" userId="60b9dec2-53bc-4377-a43b-399fe6105858" providerId="ADAL" clId="{31A76787-E945-4882-91C3-50FC8837FDAF}" dt="2024-01-18T08:24:01.691" v="88" actId="26606"/>
          <pc:sldLayoutMkLst>
            <pc:docMk/>
            <pc:sldMasterMk cId="2152796141" sldId="2147484229"/>
            <pc:sldLayoutMk cId="2657527897" sldId="2147484225"/>
          </pc:sldLayoutMkLst>
        </pc:sldLayoutChg>
        <pc:sldLayoutChg chg="add del">
          <pc:chgData name="DERBAL Saïd" userId="60b9dec2-53bc-4377-a43b-399fe6105858" providerId="ADAL" clId="{31A76787-E945-4882-91C3-50FC8837FDAF}" dt="2024-01-18T08:24:01.691" v="88" actId="26606"/>
          <pc:sldLayoutMkLst>
            <pc:docMk/>
            <pc:sldMasterMk cId="2152796141" sldId="2147484229"/>
            <pc:sldLayoutMk cId="3781873404" sldId="2147484226"/>
          </pc:sldLayoutMkLst>
        </pc:sldLayoutChg>
        <pc:sldLayoutChg chg="add del">
          <pc:chgData name="DERBAL Saïd" userId="60b9dec2-53bc-4377-a43b-399fe6105858" providerId="ADAL" clId="{31A76787-E945-4882-91C3-50FC8837FDAF}" dt="2024-01-18T08:24:01.691" v="88" actId="26606"/>
          <pc:sldLayoutMkLst>
            <pc:docMk/>
            <pc:sldMasterMk cId="2152796141" sldId="2147484229"/>
            <pc:sldLayoutMk cId="2958353227" sldId="2147484227"/>
          </pc:sldLayoutMkLst>
        </pc:sldLayoutChg>
        <pc:sldLayoutChg chg="add del">
          <pc:chgData name="DERBAL Saïd" userId="60b9dec2-53bc-4377-a43b-399fe6105858" providerId="ADAL" clId="{31A76787-E945-4882-91C3-50FC8837FDAF}" dt="2024-01-18T08:24:01.691" v="88" actId="26606"/>
          <pc:sldLayoutMkLst>
            <pc:docMk/>
            <pc:sldMasterMk cId="2152796141" sldId="2147484229"/>
            <pc:sldLayoutMk cId="3309806325" sldId="2147484228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10:12:50.685" v="206" actId="26606"/>
        <pc:sldMasterMkLst>
          <pc:docMk/>
          <pc:sldMasterMk cId="160153615" sldId="2147484242"/>
        </pc:sldMasterMkLst>
        <pc:sldLayoutChg chg="add del">
          <pc:chgData name="DERBAL Saïd" userId="60b9dec2-53bc-4377-a43b-399fe6105858" providerId="ADAL" clId="{31A76787-E945-4882-91C3-50FC8837FDAF}" dt="2024-01-18T10:12:50.685" v="206" actId="26606"/>
          <pc:sldLayoutMkLst>
            <pc:docMk/>
            <pc:sldMasterMk cId="160153615" sldId="2147484242"/>
            <pc:sldLayoutMk cId="1000907965" sldId="2147484231"/>
          </pc:sldLayoutMkLst>
        </pc:sldLayoutChg>
        <pc:sldLayoutChg chg="add del">
          <pc:chgData name="DERBAL Saïd" userId="60b9dec2-53bc-4377-a43b-399fe6105858" providerId="ADAL" clId="{31A76787-E945-4882-91C3-50FC8837FDAF}" dt="2024-01-18T10:12:50.685" v="206" actId="26606"/>
          <pc:sldLayoutMkLst>
            <pc:docMk/>
            <pc:sldMasterMk cId="160153615" sldId="2147484242"/>
            <pc:sldLayoutMk cId="2354054660" sldId="2147484232"/>
          </pc:sldLayoutMkLst>
        </pc:sldLayoutChg>
        <pc:sldLayoutChg chg="add del">
          <pc:chgData name="DERBAL Saïd" userId="60b9dec2-53bc-4377-a43b-399fe6105858" providerId="ADAL" clId="{31A76787-E945-4882-91C3-50FC8837FDAF}" dt="2024-01-18T10:12:50.685" v="206" actId="26606"/>
          <pc:sldLayoutMkLst>
            <pc:docMk/>
            <pc:sldMasterMk cId="160153615" sldId="2147484242"/>
            <pc:sldLayoutMk cId="4013746301" sldId="2147484233"/>
          </pc:sldLayoutMkLst>
        </pc:sldLayoutChg>
        <pc:sldLayoutChg chg="add del">
          <pc:chgData name="DERBAL Saïd" userId="60b9dec2-53bc-4377-a43b-399fe6105858" providerId="ADAL" clId="{31A76787-E945-4882-91C3-50FC8837FDAF}" dt="2024-01-18T10:12:50.685" v="206" actId="26606"/>
          <pc:sldLayoutMkLst>
            <pc:docMk/>
            <pc:sldMasterMk cId="160153615" sldId="2147484242"/>
            <pc:sldLayoutMk cId="4027752142" sldId="2147484234"/>
          </pc:sldLayoutMkLst>
        </pc:sldLayoutChg>
        <pc:sldLayoutChg chg="add del">
          <pc:chgData name="DERBAL Saïd" userId="60b9dec2-53bc-4377-a43b-399fe6105858" providerId="ADAL" clId="{31A76787-E945-4882-91C3-50FC8837FDAF}" dt="2024-01-18T10:12:50.685" v="206" actId="26606"/>
          <pc:sldLayoutMkLst>
            <pc:docMk/>
            <pc:sldMasterMk cId="160153615" sldId="2147484242"/>
            <pc:sldLayoutMk cId="1147336160" sldId="2147484235"/>
          </pc:sldLayoutMkLst>
        </pc:sldLayoutChg>
        <pc:sldLayoutChg chg="add del">
          <pc:chgData name="DERBAL Saïd" userId="60b9dec2-53bc-4377-a43b-399fe6105858" providerId="ADAL" clId="{31A76787-E945-4882-91C3-50FC8837FDAF}" dt="2024-01-18T10:12:50.685" v="206" actId="26606"/>
          <pc:sldLayoutMkLst>
            <pc:docMk/>
            <pc:sldMasterMk cId="160153615" sldId="2147484242"/>
            <pc:sldLayoutMk cId="2710624325" sldId="2147484236"/>
          </pc:sldLayoutMkLst>
        </pc:sldLayoutChg>
        <pc:sldLayoutChg chg="add del">
          <pc:chgData name="DERBAL Saïd" userId="60b9dec2-53bc-4377-a43b-399fe6105858" providerId="ADAL" clId="{31A76787-E945-4882-91C3-50FC8837FDAF}" dt="2024-01-18T10:12:50.685" v="206" actId="26606"/>
          <pc:sldLayoutMkLst>
            <pc:docMk/>
            <pc:sldMasterMk cId="160153615" sldId="2147484242"/>
            <pc:sldLayoutMk cId="2562213329" sldId="2147484237"/>
          </pc:sldLayoutMkLst>
        </pc:sldLayoutChg>
        <pc:sldLayoutChg chg="add del">
          <pc:chgData name="DERBAL Saïd" userId="60b9dec2-53bc-4377-a43b-399fe6105858" providerId="ADAL" clId="{31A76787-E945-4882-91C3-50FC8837FDAF}" dt="2024-01-18T10:12:50.685" v="206" actId="26606"/>
          <pc:sldLayoutMkLst>
            <pc:docMk/>
            <pc:sldMasterMk cId="160153615" sldId="2147484242"/>
            <pc:sldLayoutMk cId="3523558411" sldId="2147484238"/>
          </pc:sldLayoutMkLst>
        </pc:sldLayoutChg>
        <pc:sldLayoutChg chg="add del">
          <pc:chgData name="DERBAL Saïd" userId="60b9dec2-53bc-4377-a43b-399fe6105858" providerId="ADAL" clId="{31A76787-E945-4882-91C3-50FC8837FDAF}" dt="2024-01-18T10:12:50.685" v="206" actId="26606"/>
          <pc:sldLayoutMkLst>
            <pc:docMk/>
            <pc:sldMasterMk cId="160153615" sldId="2147484242"/>
            <pc:sldLayoutMk cId="2517242338" sldId="2147484239"/>
          </pc:sldLayoutMkLst>
        </pc:sldLayoutChg>
        <pc:sldLayoutChg chg="add del">
          <pc:chgData name="DERBAL Saïd" userId="60b9dec2-53bc-4377-a43b-399fe6105858" providerId="ADAL" clId="{31A76787-E945-4882-91C3-50FC8837FDAF}" dt="2024-01-18T10:12:50.685" v="206" actId="26606"/>
          <pc:sldLayoutMkLst>
            <pc:docMk/>
            <pc:sldMasterMk cId="160153615" sldId="2147484242"/>
            <pc:sldLayoutMk cId="1739732037" sldId="2147484240"/>
          </pc:sldLayoutMkLst>
        </pc:sldLayoutChg>
        <pc:sldLayoutChg chg="add del">
          <pc:chgData name="DERBAL Saïd" userId="60b9dec2-53bc-4377-a43b-399fe6105858" providerId="ADAL" clId="{31A76787-E945-4882-91C3-50FC8837FDAF}" dt="2024-01-18T10:12:50.685" v="206" actId="26606"/>
          <pc:sldLayoutMkLst>
            <pc:docMk/>
            <pc:sldMasterMk cId="160153615" sldId="2147484242"/>
            <pc:sldLayoutMk cId="3591140685" sldId="2147484241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9:47:42.529" v="190" actId="26606"/>
        <pc:sldMasterMkLst>
          <pc:docMk/>
          <pc:sldMasterMk cId="3010301268" sldId="2147484242"/>
        </pc:sldMasterMkLst>
        <pc:sldLayoutChg chg="add del">
          <pc:chgData name="DERBAL Saïd" userId="60b9dec2-53bc-4377-a43b-399fe6105858" providerId="ADAL" clId="{31A76787-E945-4882-91C3-50FC8837FDAF}" dt="2024-01-18T09:47:42.529" v="190" actId="26606"/>
          <pc:sldLayoutMkLst>
            <pc:docMk/>
            <pc:sldMasterMk cId="3010301268" sldId="2147484242"/>
            <pc:sldLayoutMk cId="134151003" sldId="2147484231"/>
          </pc:sldLayoutMkLst>
        </pc:sldLayoutChg>
        <pc:sldLayoutChg chg="add del">
          <pc:chgData name="DERBAL Saïd" userId="60b9dec2-53bc-4377-a43b-399fe6105858" providerId="ADAL" clId="{31A76787-E945-4882-91C3-50FC8837FDAF}" dt="2024-01-18T09:47:42.529" v="190" actId="26606"/>
          <pc:sldLayoutMkLst>
            <pc:docMk/>
            <pc:sldMasterMk cId="3010301268" sldId="2147484242"/>
            <pc:sldLayoutMk cId="2321803576" sldId="2147484232"/>
          </pc:sldLayoutMkLst>
        </pc:sldLayoutChg>
        <pc:sldLayoutChg chg="add del">
          <pc:chgData name="DERBAL Saïd" userId="60b9dec2-53bc-4377-a43b-399fe6105858" providerId="ADAL" clId="{31A76787-E945-4882-91C3-50FC8837FDAF}" dt="2024-01-18T09:47:42.529" v="190" actId="26606"/>
          <pc:sldLayoutMkLst>
            <pc:docMk/>
            <pc:sldMasterMk cId="3010301268" sldId="2147484242"/>
            <pc:sldLayoutMk cId="302893257" sldId="2147484233"/>
          </pc:sldLayoutMkLst>
        </pc:sldLayoutChg>
        <pc:sldLayoutChg chg="add del">
          <pc:chgData name="DERBAL Saïd" userId="60b9dec2-53bc-4377-a43b-399fe6105858" providerId="ADAL" clId="{31A76787-E945-4882-91C3-50FC8837FDAF}" dt="2024-01-18T09:47:42.529" v="190" actId="26606"/>
          <pc:sldLayoutMkLst>
            <pc:docMk/>
            <pc:sldMasterMk cId="3010301268" sldId="2147484242"/>
            <pc:sldLayoutMk cId="2182031842" sldId="2147484234"/>
          </pc:sldLayoutMkLst>
        </pc:sldLayoutChg>
        <pc:sldLayoutChg chg="add del">
          <pc:chgData name="DERBAL Saïd" userId="60b9dec2-53bc-4377-a43b-399fe6105858" providerId="ADAL" clId="{31A76787-E945-4882-91C3-50FC8837FDAF}" dt="2024-01-18T09:47:42.529" v="190" actId="26606"/>
          <pc:sldLayoutMkLst>
            <pc:docMk/>
            <pc:sldMasterMk cId="3010301268" sldId="2147484242"/>
            <pc:sldLayoutMk cId="50641251" sldId="2147484235"/>
          </pc:sldLayoutMkLst>
        </pc:sldLayoutChg>
        <pc:sldLayoutChg chg="add del">
          <pc:chgData name="DERBAL Saïd" userId="60b9dec2-53bc-4377-a43b-399fe6105858" providerId="ADAL" clId="{31A76787-E945-4882-91C3-50FC8837FDAF}" dt="2024-01-18T09:47:42.529" v="190" actId="26606"/>
          <pc:sldLayoutMkLst>
            <pc:docMk/>
            <pc:sldMasterMk cId="3010301268" sldId="2147484242"/>
            <pc:sldLayoutMk cId="63218510" sldId="2147484236"/>
          </pc:sldLayoutMkLst>
        </pc:sldLayoutChg>
        <pc:sldLayoutChg chg="add del">
          <pc:chgData name="DERBAL Saïd" userId="60b9dec2-53bc-4377-a43b-399fe6105858" providerId="ADAL" clId="{31A76787-E945-4882-91C3-50FC8837FDAF}" dt="2024-01-18T09:47:42.529" v="190" actId="26606"/>
          <pc:sldLayoutMkLst>
            <pc:docMk/>
            <pc:sldMasterMk cId="3010301268" sldId="2147484242"/>
            <pc:sldLayoutMk cId="948284023" sldId="2147484237"/>
          </pc:sldLayoutMkLst>
        </pc:sldLayoutChg>
        <pc:sldLayoutChg chg="add del">
          <pc:chgData name="DERBAL Saïd" userId="60b9dec2-53bc-4377-a43b-399fe6105858" providerId="ADAL" clId="{31A76787-E945-4882-91C3-50FC8837FDAF}" dt="2024-01-18T09:47:42.529" v="190" actId="26606"/>
          <pc:sldLayoutMkLst>
            <pc:docMk/>
            <pc:sldMasterMk cId="3010301268" sldId="2147484242"/>
            <pc:sldLayoutMk cId="2430928398" sldId="2147484238"/>
          </pc:sldLayoutMkLst>
        </pc:sldLayoutChg>
        <pc:sldLayoutChg chg="add del">
          <pc:chgData name="DERBAL Saïd" userId="60b9dec2-53bc-4377-a43b-399fe6105858" providerId="ADAL" clId="{31A76787-E945-4882-91C3-50FC8837FDAF}" dt="2024-01-18T09:47:42.529" v="190" actId="26606"/>
          <pc:sldLayoutMkLst>
            <pc:docMk/>
            <pc:sldMasterMk cId="3010301268" sldId="2147484242"/>
            <pc:sldLayoutMk cId="1460702198" sldId="2147484239"/>
          </pc:sldLayoutMkLst>
        </pc:sldLayoutChg>
        <pc:sldLayoutChg chg="add del">
          <pc:chgData name="DERBAL Saïd" userId="60b9dec2-53bc-4377-a43b-399fe6105858" providerId="ADAL" clId="{31A76787-E945-4882-91C3-50FC8837FDAF}" dt="2024-01-18T09:47:42.529" v="190" actId="26606"/>
          <pc:sldLayoutMkLst>
            <pc:docMk/>
            <pc:sldMasterMk cId="3010301268" sldId="2147484242"/>
            <pc:sldLayoutMk cId="3532495321" sldId="2147484240"/>
          </pc:sldLayoutMkLst>
        </pc:sldLayoutChg>
        <pc:sldLayoutChg chg="add del">
          <pc:chgData name="DERBAL Saïd" userId="60b9dec2-53bc-4377-a43b-399fe6105858" providerId="ADAL" clId="{31A76787-E945-4882-91C3-50FC8837FDAF}" dt="2024-01-18T09:47:42.529" v="190" actId="26606"/>
          <pc:sldLayoutMkLst>
            <pc:docMk/>
            <pc:sldMasterMk cId="3010301268" sldId="2147484242"/>
            <pc:sldLayoutMk cId="744383425" sldId="2147484241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9:48:08.908" v="200" actId="26606"/>
        <pc:sldMasterMkLst>
          <pc:docMk/>
          <pc:sldMasterMk cId="1979531857" sldId="2147484255"/>
        </pc:sldMasterMkLst>
        <pc:sldLayoutChg chg="add del">
          <pc:chgData name="DERBAL Saïd" userId="60b9dec2-53bc-4377-a43b-399fe6105858" providerId="ADAL" clId="{31A76787-E945-4882-91C3-50FC8837FDAF}" dt="2024-01-18T09:48:08.908" v="200" actId="26606"/>
          <pc:sldLayoutMkLst>
            <pc:docMk/>
            <pc:sldMasterMk cId="1979531857" sldId="2147484255"/>
            <pc:sldLayoutMk cId="1893137995" sldId="2147484244"/>
          </pc:sldLayoutMkLst>
        </pc:sldLayoutChg>
        <pc:sldLayoutChg chg="add del">
          <pc:chgData name="DERBAL Saïd" userId="60b9dec2-53bc-4377-a43b-399fe6105858" providerId="ADAL" clId="{31A76787-E945-4882-91C3-50FC8837FDAF}" dt="2024-01-18T09:48:08.908" v="200" actId="26606"/>
          <pc:sldLayoutMkLst>
            <pc:docMk/>
            <pc:sldMasterMk cId="1979531857" sldId="2147484255"/>
            <pc:sldLayoutMk cId="161155555" sldId="2147484245"/>
          </pc:sldLayoutMkLst>
        </pc:sldLayoutChg>
        <pc:sldLayoutChg chg="add del">
          <pc:chgData name="DERBAL Saïd" userId="60b9dec2-53bc-4377-a43b-399fe6105858" providerId="ADAL" clId="{31A76787-E945-4882-91C3-50FC8837FDAF}" dt="2024-01-18T09:48:08.908" v="200" actId="26606"/>
          <pc:sldLayoutMkLst>
            <pc:docMk/>
            <pc:sldMasterMk cId="1979531857" sldId="2147484255"/>
            <pc:sldLayoutMk cId="667405060" sldId="2147484246"/>
          </pc:sldLayoutMkLst>
        </pc:sldLayoutChg>
        <pc:sldLayoutChg chg="add del">
          <pc:chgData name="DERBAL Saïd" userId="60b9dec2-53bc-4377-a43b-399fe6105858" providerId="ADAL" clId="{31A76787-E945-4882-91C3-50FC8837FDAF}" dt="2024-01-18T09:48:08.908" v="200" actId="26606"/>
          <pc:sldLayoutMkLst>
            <pc:docMk/>
            <pc:sldMasterMk cId="1979531857" sldId="2147484255"/>
            <pc:sldLayoutMk cId="4072398526" sldId="2147484247"/>
          </pc:sldLayoutMkLst>
        </pc:sldLayoutChg>
        <pc:sldLayoutChg chg="add del">
          <pc:chgData name="DERBAL Saïd" userId="60b9dec2-53bc-4377-a43b-399fe6105858" providerId="ADAL" clId="{31A76787-E945-4882-91C3-50FC8837FDAF}" dt="2024-01-18T09:48:08.908" v="200" actId="26606"/>
          <pc:sldLayoutMkLst>
            <pc:docMk/>
            <pc:sldMasterMk cId="1979531857" sldId="2147484255"/>
            <pc:sldLayoutMk cId="1820604282" sldId="2147484248"/>
          </pc:sldLayoutMkLst>
        </pc:sldLayoutChg>
        <pc:sldLayoutChg chg="add del">
          <pc:chgData name="DERBAL Saïd" userId="60b9dec2-53bc-4377-a43b-399fe6105858" providerId="ADAL" clId="{31A76787-E945-4882-91C3-50FC8837FDAF}" dt="2024-01-18T09:48:08.908" v="200" actId="26606"/>
          <pc:sldLayoutMkLst>
            <pc:docMk/>
            <pc:sldMasterMk cId="1979531857" sldId="2147484255"/>
            <pc:sldLayoutMk cId="3442143425" sldId="2147484249"/>
          </pc:sldLayoutMkLst>
        </pc:sldLayoutChg>
        <pc:sldLayoutChg chg="add del">
          <pc:chgData name="DERBAL Saïd" userId="60b9dec2-53bc-4377-a43b-399fe6105858" providerId="ADAL" clId="{31A76787-E945-4882-91C3-50FC8837FDAF}" dt="2024-01-18T09:48:08.908" v="200" actId="26606"/>
          <pc:sldLayoutMkLst>
            <pc:docMk/>
            <pc:sldMasterMk cId="1979531857" sldId="2147484255"/>
            <pc:sldLayoutMk cId="1160320864" sldId="2147484250"/>
          </pc:sldLayoutMkLst>
        </pc:sldLayoutChg>
        <pc:sldLayoutChg chg="add del">
          <pc:chgData name="DERBAL Saïd" userId="60b9dec2-53bc-4377-a43b-399fe6105858" providerId="ADAL" clId="{31A76787-E945-4882-91C3-50FC8837FDAF}" dt="2024-01-18T09:48:08.908" v="200" actId="26606"/>
          <pc:sldLayoutMkLst>
            <pc:docMk/>
            <pc:sldMasterMk cId="1979531857" sldId="2147484255"/>
            <pc:sldLayoutMk cId="4195233241" sldId="2147484251"/>
          </pc:sldLayoutMkLst>
        </pc:sldLayoutChg>
        <pc:sldLayoutChg chg="add del">
          <pc:chgData name="DERBAL Saïd" userId="60b9dec2-53bc-4377-a43b-399fe6105858" providerId="ADAL" clId="{31A76787-E945-4882-91C3-50FC8837FDAF}" dt="2024-01-18T09:48:08.908" v="200" actId="26606"/>
          <pc:sldLayoutMkLst>
            <pc:docMk/>
            <pc:sldMasterMk cId="1979531857" sldId="2147484255"/>
            <pc:sldLayoutMk cId="199764286" sldId="2147484252"/>
          </pc:sldLayoutMkLst>
        </pc:sldLayoutChg>
        <pc:sldLayoutChg chg="add del">
          <pc:chgData name="DERBAL Saïd" userId="60b9dec2-53bc-4377-a43b-399fe6105858" providerId="ADAL" clId="{31A76787-E945-4882-91C3-50FC8837FDAF}" dt="2024-01-18T09:48:08.908" v="200" actId="26606"/>
          <pc:sldLayoutMkLst>
            <pc:docMk/>
            <pc:sldMasterMk cId="1979531857" sldId="2147484255"/>
            <pc:sldLayoutMk cId="2988563014" sldId="2147484253"/>
          </pc:sldLayoutMkLst>
        </pc:sldLayoutChg>
        <pc:sldLayoutChg chg="add del">
          <pc:chgData name="DERBAL Saïd" userId="60b9dec2-53bc-4377-a43b-399fe6105858" providerId="ADAL" clId="{31A76787-E945-4882-91C3-50FC8837FDAF}" dt="2024-01-18T09:48:08.908" v="200" actId="26606"/>
          <pc:sldLayoutMkLst>
            <pc:docMk/>
            <pc:sldMasterMk cId="1979531857" sldId="2147484255"/>
            <pc:sldLayoutMk cId="4238050827" sldId="2147484254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10:13:05.527" v="214" actId="26606"/>
        <pc:sldMasterMkLst>
          <pc:docMk/>
          <pc:sldMasterMk cId="2629063033" sldId="2147484255"/>
        </pc:sldMasterMkLst>
        <pc:sldLayoutChg chg="add del">
          <pc:chgData name="DERBAL Saïd" userId="60b9dec2-53bc-4377-a43b-399fe6105858" providerId="ADAL" clId="{31A76787-E945-4882-91C3-50FC8837FDAF}" dt="2024-01-18T10:13:05.527" v="214" actId="26606"/>
          <pc:sldLayoutMkLst>
            <pc:docMk/>
            <pc:sldMasterMk cId="2629063033" sldId="2147484255"/>
            <pc:sldLayoutMk cId="1200015613" sldId="2147484244"/>
          </pc:sldLayoutMkLst>
        </pc:sldLayoutChg>
        <pc:sldLayoutChg chg="add del">
          <pc:chgData name="DERBAL Saïd" userId="60b9dec2-53bc-4377-a43b-399fe6105858" providerId="ADAL" clId="{31A76787-E945-4882-91C3-50FC8837FDAF}" dt="2024-01-18T10:13:05.527" v="214" actId="26606"/>
          <pc:sldLayoutMkLst>
            <pc:docMk/>
            <pc:sldMasterMk cId="2629063033" sldId="2147484255"/>
            <pc:sldLayoutMk cId="2809559402" sldId="2147484245"/>
          </pc:sldLayoutMkLst>
        </pc:sldLayoutChg>
        <pc:sldLayoutChg chg="add del">
          <pc:chgData name="DERBAL Saïd" userId="60b9dec2-53bc-4377-a43b-399fe6105858" providerId="ADAL" clId="{31A76787-E945-4882-91C3-50FC8837FDAF}" dt="2024-01-18T10:13:05.527" v="214" actId="26606"/>
          <pc:sldLayoutMkLst>
            <pc:docMk/>
            <pc:sldMasterMk cId="2629063033" sldId="2147484255"/>
            <pc:sldLayoutMk cId="2139202177" sldId="2147484246"/>
          </pc:sldLayoutMkLst>
        </pc:sldLayoutChg>
        <pc:sldLayoutChg chg="add del">
          <pc:chgData name="DERBAL Saïd" userId="60b9dec2-53bc-4377-a43b-399fe6105858" providerId="ADAL" clId="{31A76787-E945-4882-91C3-50FC8837FDAF}" dt="2024-01-18T10:13:05.527" v="214" actId="26606"/>
          <pc:sldLayoutMkLst>
            <pc:docMk/>
            <pc:sldMasterMk cId="2629063033" sldId="2147484255"/>
            <pc:sldLayoutMk cId="2414683005" sldId="2147484247"/>
          </pc:sldLayoutMkLst>
        </pc:sldLayoutChg>
        <pc:sldLayoutChg chg="add del">
          <pc:chgData name="DERBAL Saïd" userId="60b9dec2-53bc-4377-a43b-399fe6105858" providerId="ADAL" clId="{31A76787-E945-4882-91C3-50FC8837FDAF}" dt="2024-01-18T10:13:05.527" v="214" actId="26606"/>
          <pc:sldLayoutMkLst>
            <pc:docMk/>
            <pc:sldMasterMk cId="2629063033" sldId="2147484255"/>
            <pc:sldLayoutMk cId="4271680879" sldId="2147484248"/>
          </pc:sldLayoutMkLst>
        </pc:sldLayoutChg>
        <pc:sldLayoutChg chg="add del">
          <pc:chgData name="DERBAL Saïd" userId="60b9dec2-53bc-4377-a43b-399fe6105858" providerId="ADAL" clId="{31A76787-E945-4882-91C3-50FC8837FDAF}" dt="2024-01-18T10:13:05.527" v="214" actId="26606"/>
          <pc:sldLayoutMkLst>
            <pc:docMk/>
            <pc:sldMasterMk cId="2629063033" sldId="2147484255"/>
            <pc:sldLayoutMk cId="4291609177" sldId="2147484249"/>
          </pc:sldLayoutMkLst>
        </pc:sldLayoutChg>
        <pc:sldLayoutChg chg="add del">
          <pc:chgData name="DERBAL Saïd" userId="60b9dec2-53bc-4377-a43b-399fe6105858" providerId="ADAL" clId="{31A76787-E945-4882-91C3-50FC8837FDAF}" dt="2024-01-18T10:13:05.527" v="214" actId="26606"/>
          <pc:sldLayoutMkLst>
            <pc:docMk/>
            <pc:sldMasterMk cId="2629063033" sldId="2147484255"/>
            <pc:sldLayoutMk cId="707958350" sldId="2147484250"/>
          </pc:sldLayoutMkLst>
        </pc:sldLayoutChg>
        <pc:sldLayoutChg chg="add del">
          <pc:chgData name="DERBAL Saïd" userId="60b9dec2-53bc-4377-a43b-399fe6105858" providerId="ADAL" clId="{31A76787-E945-4882-91C3-50FC8837FDAF}" dt="2024-01-18T10:13:05.527" v="214" actId="26606"/>
          <pc:sldLayoutMkLst>
            <pc:docMk/>
            <pc:sldMasterMk cId="2629063033" sldId="2147484255"/>
            <pc:sldLayoutMk cId="3554148678" sldId="2147484251"/>
          </pc:sldLayoutMkLst>
        </pc:sldLayoutChg>
        <pc:sldLayoutChg chg="add del">
          <pc:chgData name="DERBAL Saïd" userId="60b9dec2-53bc-4377-a43b-399fe6105858" providerId="ADAL" clId="{31A76787-E945-4882-91C3-50FC8837FDAF}" dt="2024-01-18T10:13:05.527" v="214" actId="26606"/>
          <pc:sldLayoutMkLst>
            <pc:docMk/>
            <pc:sldMasterMk cId="2629063033" sldId="2147484255"/>
            <pc:sldLayoutMk cId="2710994281" sldId="2147484252"/>
          </pc:sldLayoutMkLst>
        </pc:sldLayoutChg>
        <pc:sldLayoutChg chg="add del">
          <pc:chgData name="DERBAL Saïd" userId="60b9dec2-53bc-4377-a43b-399fe6105858" providerId="ADAL" clId="{31A76787-E945-4882-91C3-50FC8837FDAF}" dt="2024-01-18T10:13:05.527" v="214" actId="26606"/>
          <pc:sldLayoutMkLst>
            <pc:docMk/>
            <pc:sldMasterMk cId="2629063033" sldId="2147484255"/>
            <pc:sldLayoutMk cId="975895479" sldId="2147484253"/>
          </pc:sldLayoutMkLst>
        </pc:sldLayoutChg>
        <pc:sldLayoutChg chg="add del">
          <pc:chgData name="DERBAL Saïd" userId="60b9dec2-53bc-4377-a43b-399fe6105858" providerId="ADAL" clId="{31A76787-E945-4882-91C3-50FC8837FDAF}" dt="2024-01-18T10:13:05.527" v="214" actId="26606"/>
          <pc:sldLayoutMkLst>
            <pc:docMk/>
            <pc:sldMasterMk cId="2629063033" sldId="2147484255"/>
            <pc:sldLayoutMk cId="3435930606" sldId="2147484254"/>
          </pc:sldLayoutMkLst>
        </pc:sldLayoutChg>
      </pc:sldMasterChg>
      <pc:sldMasterChg chg="add del addSldLayout delSldLayout">
        <pc:chgData name="DERBAL Saïd" userId="60b9dec2-53bc-4377-a43b-399fe6105858" providerId="ADAL" clId="{31A76787-E945-4882-91C3-50FC8837FDAF}" dt="2024-01-18T09:47:48.067" v="192" actId="26606"/>
        <pc:sldMasterMkLst>
          <pc:docMk/>
          <pc:sldMasterMk cId="4029034108" sldId="2147484255"/>
        </pc:sldMasterMkLst>
        <pc:sldLayoutChg chg="add del">
          <pc:chgData name="DERBAL Saïd" userId="60b9dec2-53bc-4377-a43b-399fe6105858" providerId="ADAL" clId="{31A76787-E945-4882-91C3-50FC8837FDAF}" dt="2024-01-18T09:47:48.067" v="192" actId="26606"/>
          <pc:sldLayoutMkLst>
            <pc:docMk/>
            <pc:sldMasterMk cId="4029034108" sldId="2147484255"/>
            <pc:sldLayoutMk cId="2192551208" sldId="2147484244"/>
          </pc:sldLayoutMkLst>
        </pc:sldLayoutChg>
        <pc:sldLayoutChg chg="add del">
          <pc:chgData name="DERBAL Saïd" userId="60b9dec2-53bc-4377-a43b-399fe6105858" providerId="ADAL" clId="{31A76787-E945-4882-91C3-50FC8837FDAF}" dt="2024-01-18T09:47:48.067" v="192" actId="26606"/>
          <pc:sldLayoutMkLst>
            <pc:docMk/>
            <pc:sldMasterMk cId="4029034108" sldId="2147484255"/>
            <pc:sldLayoutMk cId="797680757" sldId="2147484245"/>
          </pc:sldLayoutMkLst>
        </pc:sldLayoutChg>
        <pc:sldLayoutChg chg="add del">
          <pc:chgData name="DERBAL Saïd" userId="60b9dec2-53bc-4377-a43b-399fe6105858" providerId="ADAL" clId="{31A76787-E945-4882-91C3-50FC8837FDAF}" dt="2024-01-18T09:47:48.067" v="192" actId="26606"/>
          <pc:sldLayoutMkLst>
            <pc:docMk/>
            <pc:sldMasterMk cId="4029034108" sldId="2147484255"/>
            <pc:sldLayoutMk cId="2724969553" sldId="2147484246"/>
          </pc:sldLayoutMkLst>
        </pc:sldLayoutChg>
        <pc:sldLayoutChg chg="add del">
          <pc:chgData name="DERBAL Saïd" userId="60b9dec2-53bc-4377-a43b-399fe6105858" providerId="ADAL" clId="{31A76787-E945-4882-91C3-50FC8837FDAF}" dt="2024-01-18T09:47:48.067" v="192" actId="26606"/>
          <pc:sldLayoutMkLst>
            <pc:docMk/>
            <pc:sldMasterMk cId="4029034108" sldId="2147484255"/>
            <pc:sldLayoutMk cId="1696241149" sldId="2147484247"/>
          </pc:sldLayoutMkLst>
        </pc:sldLayoutChg>
        <pc:sldLayoutChg chg="add del">
          <pc:chgData name="DERBAL Saïd" userId="60b9dec2-53bc-4377-a43b-399fe6105858" providerId="ADAL" clId="{31A76787-E945-4882-91C3-50FC8837FDAF}" dt="2024-01-18T09:47:48.067" v="192" actId="26606"/>
          <pc:sldLayoutMkLst>
            <pc:docMk/>
            <pc:sldMasterMk cId="4029034108" sldId="2147484255"/>
            <pc:sldLayoutMk cId="3029861249" sldId="2147484248"/>
          </pc:sldLayoutMkLst>
        </pc:sldLayoutChg>
        <pc:sldLayoutChg chg="add del">
          <pc:chgData name="DERBAL Saïd" userId="60b9dec2-53bc-4377-a43b-399fe6105858" providerId="ADAL" clId="{31A76787-E945-4882-91C3-50FC8837FDAF}" dt="2024-01-18T09:47:48.067" v="192" actId="26606"/>
          <pc:sldLayoutMkLst>
            <pc:docMk/>
            <pc:sldMasterMk cId="4029034108" sldId="2147484255"/>
            <pc:sldLayoutMk cId="3578155748" sldId="2147484249"/>
          </pc:sldLayoutMkLst>
        </pc:sldLayoutChg>
        <pc:sldLayoutChg chg="add del">
          <pc:chgData name="DERBAL Saïd" userId="60b9dec2-53bc-4377-a43b-399fe6105858" providerId="ADAL" clId="{31A76787-E945-4882-91C3-50FC8837FDAF}" dt="2024-01-18T09:47:48.067" v="192" actId="26606"/>
          <pc:sldLayoutMkLst>
            <pc:docMk/>
            <pc:sldMasterMk cId="4029034108" sldId="2147484255"/>
            <pc:sldLayoutMk cId="3204437689" sldId="2147484250"/>
          </pc:sldLayoutMkLst>
        </pc:sldLayoutChg>
        <pc:sldLayoutChg chg="add del">
          <pc:chgData name="DERBAL Saïd" userId="60b9dec2-53bc-4377-a43b-399fe6105858" providerId="ADAL" clId="{31A76787-E945-4882-91C3-50FC8837FDAF}" dt="2024-01-18T09:47:48.067" v="192" actId="26606"/>
          <pc:sldLayoutMkLst>
            <pc:docMk/>
            <pc:sldMasterMk cId="4029034108" sldId="2147484255"/>
            <pc:sldLayoutMk cId="1522174961" sldId="2147484251"/>
          </pc:sldLayoutMkLst>
        </pc:sldLayoutChg>
        <pc:sldLayoutChg chg="add del">
          <pc:chgData name="DERBAL Saïd" userId="60b9dec2-53bc-4377-a43b-399fe6105858" providerId="ADAL" clId="{31A76787-E945-4882-91C3-50FC8837FDAF}" dt="2024-01-18T09:47:48.067" v="192" actId="26606"/>
          <pc:sldLayoutMkLst>
            <pc:docMk/>
            <pc:sldMasterMk cId="4029034108" sldId="2147484255"/>
            <pc:sldLayoutMk cId="4198526525" sldId="2147484252"/>
          </pc:sldLayoutMkLst>
        </pc:sldLayoutChg>
        <pc:sldLayoutChg chg="add del">
          <pc:chgData name="DERBAL Saïd" userId="60b9dec2-53bc-4377-a43b-399fe6105858" providerId="ADAL" clId="{31A76787-E945-4882-91C3-50FC8837FDAF}" dt="2024-01-18T09:47:48.067" v="192" actId="26606"/>
          <pc:sldLayoutMkLst>
            <pc:docMk/>
            <pc:sldMasterMk cId="4029034108" sldId="2147484255"/>
            <pc:sldLayoutMk cId="3912834995" sldId="2147484253"/>
          </pc:sldLayoutMkLst>
        </pc:sldLayoutChg>
        <pc:sldLayoutChg chg="add del">
          <pc:chgData name="DERBAL Saïd" userId="60b9dec2-53bc-4377-a43b-399fe6105858" providerId="ADAL" clId="{31A76787-E945-4882-91C3-50FC8837FDAF}" dt="2024-01-18T09:47:48.067" v="192" actId="26606"/>
          <pc:sldLayoutMkLst>
            <pc:docMk/>
            <pc:sldMasterMk cId="4029034108" sldId="2147484255"/>
            <pc:sldLayoutMk cId="1573806313" sldId="2147484254"/>
          </pc:sldLayoutMkLst>
        </pc:sldLayoutChg>
      </pc:sldMasterChg>
    </pc:docChg>
  </pc:docChgLst>
  <pc:docChgLst>
    <pc:chgData name="DERBAL Saïd" userId="S::sderbal@arfp.asso.fr::60b9dec2-53bc-4377-a43b-399fe6105858" providerId="AD" clId="Web-{A84CF09D-8982-F2D6-45A7-A9CF4EC6EBED}"/>
    <pc:docChg chg="modSld">
      <pc:chgData name="DERBAL Saïd" userId="S::sderbal@arfp.asso.fr::60b9dec2-53bc-4377-a43b-399fe6105858" providerId="AD" clId="Web-{A84CF09D-8982-F2D6-45A7-A9CF4EC6EBED}" dt="2024-01-20T15:51:50.092" v="30" actId="20577"/>
      <pc:docMkLst>
        <pc:docMk/>
      </pc:docMkLst>
      <pc:sldChg chg="modSp">
        <pc:chgData name="DERBAL Saïd" userId="S::sderbal@arfp.asso.fr::60b9dec2-53bc-4377-a43b-399fe6105858" providerId="AD" clId="Web-{A84CF09D-8982-F2D6-45A7-A9CF4EC6EBED}" dt="2024-01-20T15:39:57.529" v="1" actId="20577"/>
        <pc:sldMkLst>
          <pc:docMk/>
          <pc:sldMk cId="4048254370" sldId="256"/>
        </pc:sldMkLst>
        <pc:spChg chg="mod">
          <ac:chgData name="DERBAL Saïd" userId="S::sderbal@arfp.asso.fr::60b9dec2-53bc-4377-a43b-399fe6105858" providerId="AD" clId="Web-{A84CF09D-8982-F2D6-45A7-A9CF4EC6EBED}" dt="2024-01-20T15:39:57.529" v="1" actId="20577"/>
          <ac:spMkLst>
            <pc:docMk/>
            <pc:sldMk cId="4048254370" sldId="256"/>
            <ac:spMk id="3" creationId="{813D8FF0-FF9C-68B9-4B01-BF16EAF0CE85}"/>
          </ac:spMkLst>
        </pc:spChg>
      </pc:sldChg>
      <pc:sldChg chg="modSp">
        <pc:chgData name="DERBAL Saïd" userId="S::sderbal@arfp.asso.fr::60b9dec2-53bc-4377-a43b-399fe6105858" providerId="AD" clId="Web-{A84CF09D-8982-F2D6-45A7-A9CF4EC6EBED}" dt="2024-01-20T15:51:50.092" v="30" actId="20577"/>
        <pc:sldMkLst>
          <pc:docMk/>
          <pc:sldMk cId="2794026936" sldId="257"/>
        </pc:sldMkLst>
        <pc:graphicFrameChg chg="mod modGraphic">
          <ac:chgData name="DERBAL Saïd" userId="S::sderbal@arfp.asso.fr::60b9dec2-53bc-4377-a43b-399fe6105858" providerId="AD" clId="Web-{A84CF09D-8982-F2D6-45A7-A9CF4EC6EBED}" dt="2024-01-20T15:51:50.092" v="30" actId="20577"/>
          <ac:graphicFrameMkLst>
            <pc:docMk/>
            <pc:sldMk cId="2794026936" sldId="257"/>
            <ac:graphicFrameMk id="120" creationId="{40E77868-5DD4-D074-D372-29B0C1DC857A}"/>
          </ac:graphicFrameMkLst>
        </pc:graphicFrameChg>
      </pc:sldChg>
    </pc:docChg>
  </pc:docChgLst>
  <pc:docChgLst>
    <pc:chgData name="DERBAL Saïd" userId="S::sderbal@arfp.asso.fr::60b9dec2-53bc-4377-a43b-399fe6105858" providerId="AD" clId="Web-{BE1A924B-9EB7-4CF6-A735-1DBA5B39DF2B}"/>
    <pc:docChg chg="modSld addMainMaster delMainMaster">
      <pc:chgData name="DERBAL Saïd" userId="S::sderbal@arfp.asso.fr::60b9dec2-53bc-4377-a43b-399fe6105858" providerId="AD" clId="Web-{BE1A924B-9EB7-4CF6-A735-1DBA5B39DF2B}" dt="2024-01-18T07:26:38.237" v="69"/>
      <pc:docMkLst>
        <pc:docMk/>
      </pc:docMkLst>
      <pc:sldChg chg="addSp delSp modSp mod setBg modClrScheme setClrOvrMap chgLayout">
        <pc:chgData name="DERBAL Saïd" userId="S::sderbal@arfp.asso.fr::60b9dec2-53bc-4377-a43b-399fe6105858" providerId="AD" clId="Web-{BE1A924B-9EB7-4CF6-A735-1DBA5B39DF2B}" dt="2024-01-18T07:26:38.237" v="69"/>
        <pc:sldMkLst>
          <pc:docMk/>
          <pc:sldMk cId="3784089036" sldId="256"/>
        </pc:sldMkLst>
        <pc:spChg chg="mod">
          <ac:chgData name="DERBAL Saïd" userId="S::sderbal@arfp.asso.fr::60b9dec2-53bc-4377-a43b-399fe6105858" providerId="AD" clId="Web-{BE1A924B-9EB7-4CF6-A735-1DBA5B39DF2B}" dt="2024-01-18T07:26:38.237" v="69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DERBAL Saïd" userId="S::sderbal@arfp.asso.fr::60b9dec2-53bc-4377-a43b-399fe6105858" providerId="AD" clId="Web-{BE1A924B-9EB7-4CF6-A735-1DBA5B39DF2B}" dt="2024-01-18T07:26:38.237" v="69"/>
          <ac:spMkLst>
            <pc:docMk/>
            <pc:sldMk cId="3784089036" sldId="256"/>
            <ac:spMk id="3" creationId="{00000000-0000-0000-0000-000000000000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3:27.779" v="3"/>
          <ac:spMkLst>
            <pc:docMk/>
            <pc:sldMk cId="3784089036" sldId="256"/>
            <ac:spMk id="8" creationId="{E20BB609-EF92-42DB-836C-0699A590B5CF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3:24.997" v="1"/>
          <ac:spMkLst>
            <pc:docMk/>
            <pc:sldMk cId="3784089036" sldId="256"/>
            <ac:spMk id="9" creationId="{6FB6BA45-21D7-4ECD-971E-90FC03AE182A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3:24.997" v="1"/>
          <ac:spMkLst>
            <pc:docMk/>
            <pc:sldMk cId="3784089036" sldId="256"/>
            <ac:spMk id="11" creationId="{EED8D03E-F375-4E67-B932-FF9B007BB420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3:27.779" v="3"/>
          <ac:spMkLst>
            <pc:docMk/>
            <pc:sldMk cId="3784089036" sldId="256"/>
            <ac:spMk id="12" creationId="{3DD50932-C3D4-4440-8FDD-A1E4098EFA81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3:55.139" v="13"/>
          <ac:spMkLst>
            <pc:docMk/>
            <pc:sldMk cId="3784089036" sldId="256"/>
            <ac:spMk id="13" creationId="{32BCBDFC-4ADF-4297-B113-3B3F524F285E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3:55.139" v="13"/>
          <ac:spMkLst>
            <pc:docMk/>
            <pc:sldMk cId="3784089036" sldId="256"/>
            <ac:spMk id="15" creationId="{CD1FC1EF-ABB9-4B80-9582-E47C76BD0670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3:55.139" v="13"/>
          <ac:spMkLst>
            <pc:docMk/>
            <pc:sldMk cId="3784089036" sldId="256"/>
            <ac:spMk id="17" creationId="{1088ED32-3423-429F-96E6-C5BF1A957DB8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3:32.904" v="5"/>
          <ac:spMkLst>
            <pc:docMk/>
            <pc:sldMk cId="3784089036" sldId="256"/>
            <ac:spMk id="18" creationId="{B6D694DB-A3FC-4F14-A225-17BEBA4416DA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3:55.139" v="13"/>
          <ac:spMkLst>
            <pc:docMk/>
            <pc:sldMk cId="3784089036" sldId="256"/>
            <ac:spMk id="21" creationId="{BBB1F149-105F-4CE9-A59E-12133DCF58F9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5:11.782" v="41"/>
          <ac:spMkLst>
            <pc:docMk/>
            <pc:sldMk cId="3784089036" sldId="256"/>
            <ac:spMk id="23" creationId="{3FBAD350-5664-4811-A208-657FB882D350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3:35.888" v="7"/>
          <ac:spMkLst>
            <pc:docMk/>
            <pc:sldMk cId="3784089036" sldId="256"/>
            <ac:spMk id="25" creationId="{4D24BFD5-D814-402B-B6C4-EEF6AE14B0F2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3:35.888" v="7"/>
          <ac:spMkLst>
            <pc:docMk/>
            <pc:sldMk cId="3784089036" sldId="256"/>
            <ac:spMk id="26" creationId="{36FED7E8-9A97-475F-9FA4-113410D4433B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3:35.888" v="7"/>
          <ac:spMkLst>
            <pc:docMk/>
            <pc:sldMk cId="3784089036" sldId="256"/>
            <ac:spMk id="27" creationId="{2A39B854-4B6C-4F7F-A602-6F97770CED70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3:42.889" v="9"/>
          <ac:spMkLst>
            <pc:docMk/>
            <pc:sldMk cId="3784089036" sldId="256"/>
            <ac:spMk id="29" creationId="{98820541-DBA9-4D5D-8FAD-4385CAA3763D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3:42.889" v="9"/>
          <ac:spMkLst>
            <pc:docMk/>
            <pc:sldMk cId="3784089036" sldId="256"/>
            <ac:spMk id="31" creationId="{094F10E6-9317-4287-B0C9-C84A09A57BB8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3:52.576" v="11"/>
          <ac:spMkLst>
            <pc:docMk/>
            <pc:sldMk cId="3784089036" sldId="256"/>
            <ac:spMk id="33" creationId="{F2E5B6AE-5EFE-45F0-A2AE-ED771CA3D7DD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3:55.139" v="13"/>
          <ac:spMkLst>
            <pc:docMk/>
            <pc:sldMk cId="3784089036" sldId="256"/>
            <ac:spMk id="37" creationId="{8C37C960-91F5-4F61-B2CD-8A037920720B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3:55.139" v="13"/>
          <ac:spMkLst>
            <pc:docMk/>
            <pc:sldMk cId="3784089036" sldId="256"/>
            <ac:spMk id="38" creationId="{A5C31099-1BBD-40CE-BC60-FCE50741940D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3:55.139" v="13"/>
          <ac:spMkLst>
            <pc:docMk/>
            <pc:sldMk cId="3784089036" sldId="256"/>
            <ac:spMk id="39" creationId="{C7C788C1-07E3-4AC3-B8E7-37A0856A0D24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4:05.077" v="15"/>
          <ac:spMkLst>
            <pc:docMk/>
            <pc:sldMk cId="3784089036" sldId="256"/>
            <ac:spMk id="42" creationId="{DD8EACB7-D372-470B-B76E-A829D00310CD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4:05.077" v="15"/>
          <ac:spMkLst>
            <pc:docMk/>
            <pc:sldMk cId="3784089036" sldId="256"/>
            <ac:spMk id="44" creationId="{FBE11A49-02A1-4D4C-9A49-CDF496B1094F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4:10.233" v="17"/>
          <ac:spMkLst>
            <pc:docMk/>
            <pc:sldMk cId="3784089036" sldId="256"/>
            <ac:spMk id="50" creationId="{68CA250C-CF5A-4736-9249-D6111F7C5545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4:10.233" v="17"/>
          <ac:spMkLst>
            <pc:docMk/>
            <pc:sldMk cId="3784089036" sldId="256"/>
            <ac:spMk id="51" creationId="{032274B4-B001-4088-B01D-E6999509E268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4:14.311" v="19"/>
          <ac:spMkLst>
            <pc:docMk/>
            <pc:sldMk cId="3784089036" sldId="256"/>
            <ac:spMk id="54" creationId="{812CB9FF-7D0E-C6EE-FD1E-5414C1C2FEB3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4:14.311" v="19"/>
          <ac:spMkLst>
            <pc:docMk/>
            <pc:sldMk cId="3784089036" sldId="256"/>
            <ac:spMk id="55" creationId="{E4AF4B06-53F0-C847-8C21-2E98F1814642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4:14.311" v="19"/>
          <ac:spMkLst>
            <pc:docMk/>
            <pc:sldMk cId="3784089036" sldId="256"/>
            <ac:spMk id="57" creationId="{141773DC-FA35-0DC3-E6BA-EB1DBCE7E60F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4:19.593" v="21"/>
          <ac:spMkLst>
            <pc:docMk/>
            <pc:sldMk cId="3784089036" sldId="256"/>
            <ac:spMk id="59" creationId="{55B419A7-F817-4767-8CCB-FB0E189C4ACD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4:19.593" v="21"/>
          <ac:spMkLst>
            <pc:docMk/>
            <pc:sldMk cId="3784089036" sldId="256"/>
            <ac:spMk id="62" creationId="{7021D92D-08FF-45A6-9109-AC9462C7E8E3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4:22.546" v="23"/>
          <ac:spMkLst>
            <pc:docMk/>
            <pc:sldMk cId="3784089036" sldId="256"/>
            <ac:spMk id="64" creationId="{3011B0B3-5679-4759-90B8-3B908C4CBD21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4:25.609" v="25"/>
          <ac:spMkLst>
            <pc:docMk/>
            <pc:sldMk cId="3784089036" sldId="256"/>
            <ac:spMk id="68" creationId="{164F0C79-77DB-45C9-86CA-479D7AD26BC1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4:30.656" v="27"/>
          <ac:spMkLst>
            <pc:docMk/>
            <pc:sldMk cId="3784089036" sldId="256"/>
            <ac:spMk id="71" creationId="{D3F13AAF-525E-4953-A67E-7B34FDB4D899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4:36.562" v="29"/>
          <ac:spMkLst>
            <pc:docMk/>
            <pc:sldMk cId="3784089036" sldId="256"/>
            <ac:spMk id="75" creationId="{4A4FF77E-8951-4B91-9543-56BC622DA2F7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4:36.562" v="29"/>
          <ac:spMkLst>
            <pc:docMk/>
            <pc:sldMk cId="3784089036" sldId="256"/>
            <ac:spMk id="76" creationId="{0DC54ECD-DD7C-4B44-997C-483D88FE1175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4:36.562" v="29"/>
          <ac:spMkLst>
            <pc:docMk/>
            <pc:sldMk cId="3784089036" sldId="256"/>
            <ac:spMk id="77" creationId="{AF79A868-152F-4392-8D0D-C56B1C229B98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4:36.562" v="29"/>
          <ac:spMkLst>
            <pc:docMk/>
            <pc:sldMk cId="3784089036" sldId="256"/>
            <ac:spMk id="79" creationId="{DDE0C15E-B6BE-4D7A-86FE-9076B26893BD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4:36.562" v="29"/>
          <ac:spMkLst>
            <pc:docMk/>
            <pc:sldMk cId="3784089036" sldId="256"/>
            <ac:spMk id="80" creationId="{13063C24-C163-4A04-8D0B-40A52400D67B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4:42.218" v="31"/>
          <ac:spMkLst>
            <pc:docMk/>
            <pc:sldMk cId="3784089036" sldId="256"/>
            <ac:spMk id="82" creationId="{0668B51F-0397-D568-D929-A4F9A9CC47E8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4:42.218" v="31"/>
          <ac:spMkLst>
            <pc:docMk/>
            <pc:sldMk cId="3784089036" sldId="256"/>
            <ac:spMk id="84" creationId="{50F200B6-228D-F4F2-C6FF-D4257EC20592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4:45.484" v="33"/>
          <ac:spMkLst>
            <pc:docMk/>
            <pc:sldMk cId="3784089036" sldId="256"/>
            <ac:spMk id="86" creationId="{8C37C960-91F5-4F61-B2CD-8A037920720B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4:48.312" v="35"/>
          <ac:spMkLst>
            <pc:docMk/>
            <pc:sldMk cId="3784089036" sldId="256"/>
            <ac:spMk id="89" creationId="{CA5B2A81-2C8E-4963-AFD4-E539D168B475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5:04.594" v="37"/>
          <ac:spMkLst>
            <pc:docMk/>
            <pc:sldMk cId="3784089036" sldId="256"/>
            <ac:spMk id="93" creationId="{729F2144-48B7-4730-955E-365ECED3ABE0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5:04.594" v="37"/>
          <ac:spMkLst>
            <pc:docMk/>
            <pc:sldMk cId="3784089036" sldId="256"/>
            <ac:spMk id="94" creationId="{E765FF50-D2F9-4A4F-86ED-F101E172BA93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5:04.594" v="37"/>
          <ac:spMkLst>
            <pc:docMk/>
            <pc:sldMk cId="3784089036" sldId="256"/>
            <ac:spMk id="96" creationId="{04D834C7-8223-43DA-AA30-E15A1BC7BB4E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5:04.594" v="37"/>
          <ac:spMkLst>
            <pc:docMk/>
            <pc:sldMk cId="3784089036" sldId="256"/>
            <ac:spMk id="97" creationId="{B62DE6C5-8EB8-4E41-B0FF-93563AA4C56C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5:08.594" v="39"/>
          <ac:spMkLst>
            <pc:docMk/>
            <pc:sldMk cId="3784089036" sldId="256"/>
            <ac:spMk id="99" creationId="{4DE524F2-C7AF-4466-BA99-09C19DE0D819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5:08.594" v="39"/>
          <ac:spMkLst>
            <pc:docMk/>
            <pc:sldMk cId="3784089036" sldId="256"/>
            <ac:spMk id="101" creationId="{904E317E-14BB-4200-84F3-2064B4C971B7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5:08.594" v="39"/>
          <ac:spMkLst>
            <pc:docMk/>
            <pc:sldMk cId="3784089036" sldId="256"/>
            <ac:spMk id="102" creationId="{1DF94A24-8152-43C5-86F3-5CC95D8090E2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5:11.782" v="41"/>
          <ac:spMkLst>
            <pc:docMk/>
            <pc:sldMk cId="3784089036" sldId="256"/>
            <ac:spMk id="104" creationId="{64680660-7E23-4F0F-A679-BF913E9454FB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5:11.782" v="41"/>
          <ac:spMkLst>
            <pc:docMk/>
            <pc:sldMk cId="3784089036" sldId="256"/>
            <ac:spMk id="105" creationId="{1A3C89F8-0D2F-47FF-B903-151248265F47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5:11.782" v="41"/>
          <ac:spMkLst>
            <pc:docMk/>
            <pc:sldMk cId="3784089036" sldId="256"/>
            <ac:spMk id="107" creationId="{C5CB530E-515E-412C-9DF1-5F8FFBD6F383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5:11.782" v="41"/>
          <ac:spMkLst>
            <pc:docMk/>
            <pc:sldMk cId="3784089036" sldId="256"/>
            <ac:spMk id="108" creationId="{712D4376-A578-4FF1-94FC-245E7A6A489F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5:11.782" v="41"/>
          <ac:spMkLst>
            <pc:docMk/>
            <pc:sldMk cId="3784089036" sldId="256"/>
            <ac:spMk id="109" creationId="{AEA7509D-F04F-40CB-A0B3-EEF16499CC9F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5:11.782" v="41"/>
          <ac:spMkLst>
            <pc:docMk/>
            <pc:sldMk cId="3784089036" sldId="256"/>
            <ac:spMk id="111" creationId="{508BEF50-7B1E-49A4-BC19-5F4F1D755E64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5:11.782" v="41"/>
          <ac:spMkLst>
            <pc:docMk/>
            <pc:sldMk cId="3784089036" sldId="256"/>
            <ac:spMk id="112" creationId="{C39ADB8F-D187-49D7-BDCF-C1B6DC727068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5:14.547" v="43"/>
          <ac:spMkLst>
            <pc:docMk/>
            <pc:sldMk cId="3784089036" sldId="256"/>
            <ac:spMk id="114" creationId="{3FCCF64C-025C-49FE-AD65-24765768E05B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5:14.547" v="43"/>
          <ac:spMkLst>
            <pc:docMk/>
            <pc:sldMk cId="3784089036" sldId="256"/>
            <ac:spMk id="115" creationId="{89FFDEFC-31F0-4114-BCCB-64AD2B579E6B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5:14.547" v="43"/>
          <ac:spMkLst>
            <pc:docMk/>
            <pc:sldMk cId="3784089036" sldId="256"/>
            <ac:spMk id="116" creationId="{C312A434-F7D2-4A14-A037-B9762E209CEF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5:17.657" v="45"/>
          <ac:spMkLst>
            <pc:docMk/>
            <pc:sldMk cId="3784089036" sldId="256"/>
            <ac:spMk id="119" creationId="{A5D0B0D3-D735-4619-AA45-B57B791E1744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5:17.657" v="45"/>
          <ac:spMkLst>
            <pc:docMk/>
            <pc:sldMk cId="3784089036" sldId="256"/>
            <ac:spMk id="120" creationId="{752C2BA4-3BBE-4D22-A0D9-8D2A7B8F1C71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5:17.657" v="45"/>
          <ac:spMkLst>
            <pc:docMk/>
            <pc:sldMk cId="3784089036" sldId="256"/>
            <ac:spMk id="122" creationId="{82AA7049-B18D-49D6-AD7D-DBB9E19FBB78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5:32.579" v="49"/>
          <ac:spMkLst>
            <pc:docMk/>
            <pc:sldMk cId="3784089036" sldId="256"/>
            <ac:spMk id="136" creationId="{5C8041AD-0A28-47FA-8BFF-56BAAA24647F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5:32.579" v="49"/>
          <ac:spMkLst>
            <pc:docMk/>
            <pc:sldMk cId="3784089036" sldId="256"/>
            <ac:spMk id="137" creationId="{72EF3F9A-9717-4ACB-A30D-96694842C4F7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5:37.626" v="51"/>
          <ac:spMkLst>
            <pc:docMk/>
            <pc:sldMk cId="3784089036" sldId="256"/>
            <ac:spMk id="140" creationId="{6CA2C65D-0168-1245-86C8-62A8A6F7B813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5:37.626" v="51"/>
          <ac:spMkLst>
            <pc:docMk/>
            <pc:sldMk cId="3784089036" sldId="256"/>
            <ac:spMk id="142" creationId="{12E8ED90-6D42-AE40-963A-3924EE2073F0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5:37.626" v="51"/>
          <ac:spMkLst>
            <pc:docMk/>
            <pc:sldMk cId="3784089036" sldId="256"/>
            <ac:spMk id="143" creationId="{755E9273-3717-C94C-9BFF-75E87E47C46A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5:39.048" v="53"/>
          <ac:spMkLst>
            <pc:docMk/>
            <pc:sldMk cId="3784089036" sldId="256"/>
            <ac:spMk id="145" creationId="{4187D111-0A9D-421B-84EB-FC5811C3A931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5:39.048" v="53"/>
          <ac:spMkLst>
            <pc:docMk/>
            <pc:sldMk cId="3784089036" sldId="256"/>
            <ac:spMk id="174" creationId="{F0753E91-DF19-4FA4-BFBF-221696B8D779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5:44.283" v="55"/>
          <ac:spMkLst>
            <pc:docMk/>
            <pc:sldMk cId="3784089036" sldId="256"/>
            <ac:spMk id="176" creationId="{94A99149-9B51-9FA7-A281-8E45132F8671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5:44.283" v="55"/>
          <ac:spMkLst>
            <pc:docMk/>
            <pc:sldMk cId="3784089036" sldId="256"/>
            <ac:spMk id="178" creationId="{A9CCD9CD-49AE-3D3E-923B-81ECD3FBF75F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5:49.517" v="57"/>
          <ac:spMkLst>
            <pc:docMk/>
            <pc:sldMk cId="3784089036" sldId="256"/>
            <ac:spMk id="180" creationId="{551580BD-7D80-4957-A58D-916E994AB787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5:49.517" v="57"/>
          <ac:spMkLst>
            <pc:docMk/>
            <pc:sldMk cId="3784089036" sldId="256"/>
            <ac:spMk id="182" creationId="{DA230B38-5D01-4343-9209-8B2DDAACD5B0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5:49.517" v="57"/>
          <ac:spMkLst>
            <pc:docMk/>
            <pc:sldMk cId="3784089036" sldId="256"/>
            <ac:spMk id="183" creationId="{1F8FD28F-2D67-45A9-BB95-396877333800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5:49.517" v="57"/>
          <ac:spMkLst>
            <pc:docMk/>
            <pc:sldMk cId="3784089036" sldId="256"/>
            <ac:spMk id="184" creationId="{CB59DE95-F3B9-4A35-9681-78FA926F024B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5:52.502" v="59"/>
          <ac:spMkLst>
            <pc:docMk/>
            <pc:sldMk cId="3784089036" sldId="256"/>
            <ac:spMk id="189" creationId="{7A18C9FB-EC4C-4DAE-8F7D-C6E5AF607958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5:52.502" v="59"/>
          <ac:spMkLst>
            <pc:docMk/>
            <pc:sldMk cId="3784089036" sldId="256"/>
            <ac:spMk id="191" creationId="{B47A9921-6509-49C2-BEBF-924F28066091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5:54.705" v="61"/>
          <ac:spMkLst>
            <pc:docMk/>
            <pc:sldMk cId="3784089036" sldId="256"/>
            <ac:spMk id="193" creationId="{C3B0A228-9EA3-4009-A82E-9402BBC726A0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5:54.705" v="61"/>
          <ac:spMkLst>
            <pc:docMk/>
            <pc:sldMk cId="3784089036" sldId="256"/>
            <ac:spMk id="194" creationId="{40D5ECB1-AC85-4830-AF8E-3E8C2A1ACEE9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5:54.705" v="61"/>
          <ac:spMkLst>
            <pc:docMk/>
            <pc:sldMk cId="3784089036" sldId="256"/>
            <ac:spMk id="196" creationId="{FD1C9DFA-A617-4257-95D3-CE862A146CBD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6:00.689" v="63"/>
          <ac:spMkLst>
            <pc:docMk/>
            <pc:sldMk cId="3784089036" sldId="256"/>
            <ac:spMk id="198" creationId="{55B419A7-F817-4767-8CCB-FB0E189C4ACD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6:00.689" v="63"/>
          <ac:spMkLst>
            <pc:docMk/>
            <pc:sldMk cId="3784089036" sldId="256"/>
            <ac:spMk id="201" creationId="{ADA271CD-3011-4A05-B4A3-80F1794684F2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6:07.533" v="65"/>
          <ac:spMkLst>
            <pc:docMk/>
            <pc:sldMk cId="3784089036" sldId="256"/>
            <ac:spMk id="203" creationId="{220FBD20-EC25-4BEE-AD5F-E459FA1E6A47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6:07.533" v="65"/>
          <ac:spMkLst>
            <pc:docMk/>
            <pc:sldMk cId="3784089036" sldId="256"/>
            <ac:spMk id="205" creationId="{67F1335F-97CE-4842-9A57-2B6A3F459D82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6:10.830" v="67"/>
          <ac:spMkLst>
            <pc:docMk/>
            <pc:sldMk cId="3784089036" sldId="256"/>
            <ac:spMk id="207" creationId="{D6F5F07B-A917-442C-82D5-5719737E9E68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6:10.830" v="67"/>
          <ac:spMkLst>
            <pc:docMk/>
            <pc:sldMk cId="3784089036" sldId="256"/>
            <ac:spMk id="209" creationId="{B7E0C296-2B1B-4589-84EA-239D878496D5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6:38.237" v="69"/>
          <ac:spMkLst>
            <pc:docMk/>
            <pc:sldMk cId="3784089036" sldId="256"/>
            <ac:spMk id="273" creationId="{A4CEB5B4-CDED-47E6-9A79-D8983C3D4360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6:38.237" v="69"/>
          <ac:spMkLst>
            <pc:docMk/>
            <pc:sldMk cId="3784089036" sldId="256"/>
            <ac:spMk id="274" creationId="{D50332B2-2BC3-434F-B11C-851A29882D15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6:38.237" v="69"/>
          <ac:spMkLst>
            <pc:docMk/>
            <pc:sldMk cId="3784089036" sldId="256"/>
            <ac:spMk id="275" creationId="{FF54EC60-509D-4A90-A637-580B5967E1DC}"/>
          </ac:spMkLst>
        </pc:spChg>
        <pc:spChg chg="add del">
          <ac:chgData name="DERBAL Saïd" userId="S::sderbal@arfp.asso.fr::60b9dec2-53bc-4377-a43b-399fe6105858" providerId="AD" clId="Web-{BE1A924B-9EB7-4CF6-A735-1DBA5B39DF2B}" dt="2024-01-18T07:26:38.237" v="69"/>
          <ac:spMkLst>
            <pc:docMk/>
            <pc:sldMk cId="3784089036" sldId="256"/>
            <ac:spMk id="277" creationId="{FCC4408D-5823-4186-97B4-25D12A9F93B0}"/>
          </ac:spMkLst>
        </pc:spChg>
        <pc:spChg chg="add">
          <ac:chgData name="DERBAL Saïd" userId="S::sderbal@arfp.asso.fr::60b9dec2-53bc-4377-a43b-399fe6105858" providerId="AD" clId="Web-{BE1A924B-9EB7-4CF6-A735-1DBA5B39DF2B}" dt="2024-01-18T07:26:38.237" v="69"/>
          <ac:spMkLst>
            <pc:docMk/>
            <pc:sldMk cId="3784089036" sldId="256"/>
            <ac:spMk id="282" creationId="{812CB9FF-7D0E-C6EE-FD1E-5414C1C2FEB3}"/>
          </ac:spMkLst>
        </pc:spChg>
        <pc:spChg chg="add">
          <ac:chgData name="DERBAL Saïd" userId="S::sderbal@arfp.asso.fr::60b9dec2-53bc-4377-a43b-399fe6105858" providerId="AD" clId="Web-{BE1A924B-9EB7-4CF6-A735-1DBA5B39DF2B}" dt="2024-01-18T07:26:38.237" v="69"/>
          <ac:spMkLst>
            <pc:docMk/>
            <pc:sldMk cId="3784089036" sldId="256"/>
            <ac:spMk id="284" creationId="{E4AF4B06-53F0-C847-8C21-2E98F1814642}"/>
          </ac:spMkLst>
        </pc:spChg>
        <pc:spChg chg="add">
          <ac:chgData name="DERBAL Saïd" userId="S::sderbal@arfp.asso.fr::60b9dec2-53bc-4377-a43b-399fe6105858" providerId="AD" clId="Web-{BE1A924B-9EB7-4CF6-A735-1DBA5B39DF2B}" dt="2024-01-18T07:26:38.237" v="69"/>
          <ac:spMkLst>
            <pc:docMk/>
            <pc:sldMk cId="3784089036" sldId="256"/>
            <ac:spMk id="286" creationId="{7F70A2C4-3347-EF31-F002-FB70BCCF4497}"/>
          </ac:spMkLst>
        </pc:spChg>
        <pc:grpChg chg="add del">
          <ac:chgData name="DERBAL Saïd" userId="S::sderbal@arfp.asso.fr::60b9dec2-53bc-4377-a43b-399fe6105858" providerId="AD" clId="Web-{BE1A924B-9EB7-4CF6-A735-1DBA5B39DF2B}" dt="2024-01-18T07:23:32.904" v="5"/>
          <ac:grpSpMkLst>
            <pc:docMk/>
            <pc:sldMk cId="3784089036" sldId="256"/>
            <ac:grpSpMk id="20" creationId="{3A87D413-7BAA-462C-B2E4-D3E7F1B8498D}"/>
          </ac:grpSpMkLst>
        </pc:grpChg>
        <pc:grpChg chg="add del">
          <ac:chgData name="DERBAL Saïd" userId="S::sderbal@arfp.asso.fr::60b9dec2-53bc-4377-a43b-399fe6105858" providerId="AD" clId="Web-{BE1A924B-9EB7-4CF6-A735-1DBA5B39DF2B}" dt="2024-01-18T07:25:17.657" v="45"/>
          <ac:grpSpMkLst>
            <pc:docMk/>
            <pc:sldMk cId="3784089036" sldId="256"/>
            <ac:grpSpMk id="22" creationId="{06B4C967-D337-479B-87CA-7587B7FCFF5E}"/>
          </ac:grpSpMkLst>
        </pc:grpChg>
        <pc:grpChg chg="add del">
          <ac:chgData name="DERBAL Saïd" userId="S::sderbal@arfp.asso.fr::60b9dec2-53bc-4377-a43b-399fe6105858" providerId="AD" clId="Web-{BE1A924B-9EB7-4CF6-A735-1DBA5B39DF2B}" dt="2024-01-18T07:24:05.077" v="15"/>
          <ac:grpSpMkLst>
            <pc:docMk/>
            <pc:sldMk cId="3784089036" sldId="256"/>
            <ac:grpSpMk id="45" creationId="{F1732D3A-CFF0-45BE-AD79-F83D0272C6C6}"/>
          </ac:grpSpMkLst>
        </pc:grpChg>
        <pc:grpChg chg="add del">
          <ac:chgData name="DERBAL Saïd" userId="S::sderbal@arfp.asso.fr::60b9dec2-53bc-4377-a43b-399fe6105858" providerId="AD" clId="Web-{BE1A924B-9EB7-4CF6-A735-1DBA5B39DF2B}" dt="2024-01-18T07:25:17.657" v="45"/>
          <ac:grpSpMkLst>
            <pc:docMk/>
            <pc:sldMk cId="3784089036" sldId="256"/>
            <ac:grpSpMk id="123" creationId="{3850DB66-16D1-4953-A6E3-FCA3DC5F276F}"/>
          </ac:grpSpMkLst>
        </pc:grpChg>
        <pc:grpChg chg="add del">
          <ac:chgData name="DERBAL Saïd" userId="S::sderbal@arfp.asso.fr::60b9dec2-53bc-4377-a43b-399fe6105858" providerId="AD" clId="Web-{BE1A924B-9EB7-4CF6-A735-1DBA5B39DF2B}" dt="2024-01-18T07:25:39.048" v="53"/>
          <ac:grpSpMkLst>
            <pc:docMk/>
            <pc:sldMk cId="3784089036" sldId="256"/>
            <ac:grpSpMk id="146" creationId="{015ECF02-0C11-4320-A868-5EC7DD53DEFD}"/>
          </ac:grpSpMkLst>
        </pc:grpChg>
        <pc:grpChg chg="add del">
          <ac:chgData name="DERBAL Saïd" userId="S::sderbal@arfp.asso.fr::60b9dec2-53bc-4377-a43b-399fe6105858" providerId="AD" clId="Web-{BE1A924B-9EB7-4CF6-A735-1DBA5B39DF2B}" dt="2024-01-18T07:26:10.830" v="67"/>
          <ac:grpSpMkLst>
            <pc:docMk/>
            <pc:sldMk cId="3784089036" sldId="256"/>
            <ac:grpSpMk id="210" creationId="{3CDD339A-0D5C-435F-B70C-6498DB974BEE}"/>
          </ac:grpSpMkLst>
        </pc:grpChg>
        <pc:picChg chg="add del">
          <ac:chgData name="DERBAL Saïd" userId="S::sderbal@arfp.asso.fr::60b9dec2-53bc-4377-a43b-399fe6105858" providerId="AD" clId="Web-{BE1A924B-9EB7-4CF6-A735-1DBA5B39DF2B}" dt="2024-01-18T07:23:24.997" v="1"/>
          <ac:picMkLst>
            <pc:docMk/>
            <pc:sldMk cId="3784089036" sldId="256"/>
            <ac:picMk id="4" creationId="{03063835-B4E1-8F94-4ED3-34DFE36883D8}"/>
          </ac:picMkLst>
        </pc:picChg>
        <pc:picChg chg="add del">
          <ac:chgData name="DERBAL Saïd" userId="S::sderbal@arfp.asso.fr::60b9dec2-53bc-4377-a43b-399fe6105858" providerId="AD" clId="Web-{BE1A924B-9EB7-4CF6-A735-1DBA5B39DF2B}" dt="2024-01-18T07:24:45.484" v="33"/>
          <ac:picMkLst>
            <pc:docMk/>
            <pc:sldMk cId="3784089036" sldId="256"/>
            <ac:picMk id="5" creationId="{D3A5EDC4-B88A-C98D-629C-45ACAD4AF0CF}"/>
          </ac:picMkLst>
        </pc:picChg>
        <pc:picChg chg="add del">
          <ac:chgData name="DERBAL Saïd" userId="S::sderbal@arfp.asso.fr::60b9dec2-53bc-4377-a43b-399fe6105858" providerId="AD" clId="Web-{BE1A924B-9EB7-4CF6-A735-1DBA5B39DF2B}" dt="2024-01-18T07:23:32.904" v="5"/>
          <ac:picMkLst>
            <pc:docMk/>
            <pc:sldMk cId="3784089036" sldId="256"/>
            <ac:picMk id="19" creationId="{3C1DA984-8558-46D5-8689-8D5EC0FD10E2}"/>
          </ac:picMkLst>
        </pc:picChg>
        <pc:picChg chg="add del">
          <ac:chgData name="DERBAL Saïd" userId="S::sderbal@arfp.asso.fr::60b9dec2-53bc-4377-a43b-399fe6105858" providerId="AD" clId="Web-{BE1A924B-9EB7-4CF6-A735-1DBA5B39DF2B}" dt="2024-01-18T07:23:42.889" v="9"/>
          <ac:picMkLst>
            <pc:docMk/>
            <pc:sldMk cId="3784089036" sldId="256"/>
            <ac:picMk id="30" creationId="{AD2D4E9B-7250-C282-B2E2-0AEA75F33AFD}"/>
          </ac:picMkLst>
        </pc:picChg>
        <pc:picChg chg="add del">
          <ac:chgData name="DERBAL Saïd" userId="S::sderbal@arfp.asso.fr::60b9dec2-53bc-4377-a43b-399fe6105858" providerId="AD" clId="Web-{BE1A924B-9EB7-4CF6-A735-1DBA5B39DF2B}" dt="2024-01-18T07:23:52.576" v="11"/>
          <ac:picMkLst>
            <pc:docMk/>
            <pc:sldMk cId="3784089036" sldId="256"/>
            <ac:picMk id="35" creationId="{19B67D78-5EA2-EF34-CA16-DC813F520155}"/>
          </ac:picMkLst>
        </pc:picChg>
        <pc:picChg chg="add del">
          <ac:chgData name="DERBAL Saïd" userId="S::sderbal@arfp.asso.fr::60b9dec2-53bc-4377-a43b-399fe6105858" providerId="AD" clId="Web-{BE1A924B-9EB7-4CF6-A735-1DBA5B39DF2B}" dt="2024-01-18T07:23:55.139" v="13"/>
          <ac:picMkLst>
            <pc:docMk/>
            <pc:sldMk cId="3784089036" sldId="256"/>
            <ac:picMk id="40" creationId="{6839340E-9172-D5D7-5002-3928FC79AE46}"/>
          </ac:picMkLst>
        </pc:picChg>
        <pc:picChg chg="add del">
          <ac:chgData name="DERBAL Saïd" userId="S::sderbal@arfp.asso.fr::60b9dec2-53bc-4377-a43b-399fe6105858" providerId="AD" clId="Web-{BE1A924B-9EB7-4CF6-A735-1DBA5B39DF2B}" dt="2024-01-18T07:24:05.077" v="15"/>
          <ac:picMkLst>
            <pc:docMk/>
            <pc:sldMk cId="3784089036" sldId="256"/>
            <ac:picMk id="43" creationId="{22C7486E-0938-5877-8E27-F0425917850F}"/>
          </ac:picMkLst>
        </pc:picChg>
        <pc:picChg chg="add del">
          <ac:chgData name="DERBAL Saïd" userId="S::sderbal@arfp.asso.fr::60b9dec2-53bc-4377-a43b-399fe6105858" providerId="AD" clId="Web-{BE1A924B-9EB7-4CF6-A735-1DBA5B39DF2B}" dt="2024-01-18T07:24:10.233" v="17"/>
          <ac:picMkLst>
            <pc:docMk/>
            <pc:sldMk cId="3784089036" sldId="256"/>
            <ac:picMk id="52" creationId="{E541D6DD-C3FB-C90C-4AD3-5627743672EF}"/>
          </ac:picMkLst>
        </pc:picChg>
        <pc:picChg chg="add del">
          <ac:chgData name="DERBAL Saïd" userId="S::sderbal@arfp.asso.fr::60b9dec2-53bc-4377-a43b-399fe6105858" providerId="AD" clId="Web-{BE1A924B-9EB7-4CF6-A735-1DBA5B39DF2B}" dt="2024-01-18T07:24:14.311" v="19"/>
          <ac:picMkLst>
            <pc:docMk/>
            <pc:sldMk cId="3784089036" sldId="256"/>
            <ac:picMk id="56" creationId="{B5438D19-1207-6AC7-A27E-53C988E8440E}"/>
          </ac:picMkLst>
        </pc:picChg>
        <pc:picChg chg="add del">
          <ac:chgData name="DERBAL Saïd" userId="S::sderbal@arfp.asso.fr::60b9dec2-53bc-4377-a43b-399fe6105858" providerId="AD" clId="Web-{BE1A924B-9EB7-4CF6-A735-1DBA5B39DF2B}" dt="2024-01-18T07:24:19.593" v="21"/>
          <ac:picMkLst>
            <pc:docMk/>
            <pc:sldMk cId="3784089036" sldId="256"/>
            <ac:picMk id="60" creationId="{8E00C866-C5FA-4407-6A8E-E8C2834FB389}"/>
          </ac:picMkLst>
        </pc:picChg>
        <pc:picChg chg="add del">
          <ac:chgData name="DERBAL Saïd" userId="S::sderbal@arfp.asso.fr::60b9dec2-53bc-4377-a43b-399fe6105858" providerId="AD" clId="Web-{BE1A924B-9EB7-4CF6-A735-1DBA5B39DF2B}" dt="2024-01-18T07:24:22.546" v="23"/>
          <ac:picMkLst>
            <pc:docMk/>
            <pc:sldMk cId="3784089036" sldId="256"/>
            <ac:picMk id="65" creationId="{49CA2F7A-A7C4-B2B2-69E8-D112746E164A}"/>
          </ac:picMkLst>
        </pc:picChg>
        <pc:picChg chg="add del">
          <ac:chgData name="DERBAL Saïd" userId="S::sderbal@arfp.asso.fr::60b9dec2-53bc-4377-a43b-399fe6105858" providerId="AD" clId="Web-{BE1A924B-9EB7-4CF6-A735-1DBA5B39DF2B}" dt="2024-01-18T07:24:25.609" v="25"/>
          <ac:picMkLst>
            <pc:docMk/>
            <pc:sldMk cId="3784089036" sldId="256"/>
            <ac:picMk id="69" creationId="{721DC6DC-1F64-CA9C-B8E0-E1A6F4E051EC}"/>
          </ac:picMkLst>
        </pc:picChg>
        <pc:picChg chg="add del">
          <ac:chgData name="DERBAL Saïd" userId="S::sderbal@arfp.asso.fr::60b9dec2-53bc-4377-a43b-399fe6105858" providerId="AD" clId="Web-{BE1A924B-9EB7-4CF6-A735-1DBA5B39DF2B}" dt="2024-01-18T07:24:30.656" v="27"/>
          <ac:picMkLst>
            <pc:docMk/>
            <pc:sldMk cId="3784089036" sldId="256"/>
            <ac:picMk id="72" creationId="{BBFB144D-B8FE-569F-5FE1-2A58ABA577FE}"/>
          </ac:picMkLst>
        </pc:picChg>
        <pc:picChg chg="add del">
          <ac:chgData name="DERBAL Saïd" userId="S::sderbal@arfp.asso.fr::60b9dec2-53bc-4377-a43b-399fe6105858" providerId="AD" clId="Web-{BE1A924B-9EB7-4CF6-A735-1DBA5B39DF2B}" dt="2024-01-18T07:24:36.562" v="29"/>
          <ac:picMkLst>
            <pc:docMk/>
            <pc:sldMk cId="3784089036" sldId="256"/>
            <ac:picMk id="78" creationId="{36BB1ED1-D0F9-51AB-E0FE-CF7F3CF70055}"/>
          </ac:picMkLst>
        </pc:picChg>
        <pc:picChg chg="add del">
          <ac:chgData name="DERBAL Saïd" userId="S::sderbal@arfp.asso.fr::60b9dec2-53bc-4377-a43b-399fe6105858" providerId="AD" clId="Web-{BE1A924B-9EB7-4CF6-A735-1DBA5B39DF2B}" dt="2024-01-18T07:24:42.218" v="31"/>
          <ac:picMkLst>
            <pc:docMk/>
            <pc:sldMk cId="3784089036" sldId="256"/>
            <ac:picMk id="83" creationId="{4259E5A3-932D-47D5-19E9-ABA0457811E6}"/>
          </ac:picMkLst>
        </pc:picChg>
        <pc:picChg chg="add del">
          <ac:chgData name="DERBAL Saïd" userId="S::sderbal@arfp.asso.fr::60b9dec2-53bc-4377-a43b-399fe6105858" providerId="AD" clId="Web-{BE1A924B-9EB7-4CF6-A735-1DBA5B39DF2B}" dt="2024-01-18T07:24:45.484" v="33"/>
          <ac:picMkLst>
            <pc:docMk/>
            <pc:sldMk cId="3784089036" sldId="256"/>
            <ac:picMk id="87" creationId="{F9CE1127-1B75-EB60-1E98-D769D8C4DF5C}"/>
          </ac:picMkLst>
        </pc:picChg>
        <pc:picChg chg="add del">
          <ac:chgData name="DERBAL Saïd" userId="S::sderbal@arfp.asso.fr::60b9dec2-53bc-4377-a43b-399fe6105858" providerId="AD" clId="Web-{BE1A924B-9EB7-4CF6-A735-1DBA5B39DF2B}" dt="2024-01-18T07:24:48.312" v="35"/>
          <ac:picMkLst>
            <pc:docMk/>
            <pc:sldMk cId="3784089036" sldId="256"/>
            <ac:picMk id="90" creationId="{EC2BA103-FD2C-BB6A-25D0-418E68F87D2D}"/>
          </ac:picMkLst>
        </pc:picChg>
        <pc:picChg chg="add del">
          <ac:chgData name="DERBAL Saïd" userId="S::sderbal@arfp.asso.fr::60b9dec2-53bc-4377-a43b-399fe6105858" providerId="AD" clId="Web-{BE1A924B-9EB7-4CF6-A735-1DBA5B39DF2B}" dt="2024-01-18T07:25:04.594" v="37"/>
          <ac:picMkLst>
            <pc:docMk/>
            <pc:sldMk cId="3784089036" sldId="256"/>
            <ac:picMk id="95" creationId="{E128ACC7-23E0-63E4-307F-2F301E029742}"/>
          </ac:picMkLst>
        </pc:picChg>
        <pc:picChg chg="add del">
          <ac:chgData name="DERBAL Saïd" userId="S::sderbal@arfp.asso.fr::60b9dec2-53bc-4377-a43b-399fe6105858" providerId="AD" clId="Web-{BE1A924B-9EB7-4CF6-A735-1DBA5B39DF2B}" dt="2024-01-18T07:25:08.594" v="39"/>
          <ac:picMkLst>
            <pc:docMk/>
            <pc:sldMk cId="3784089036" sldId="256"/>
            <ac:picMk id="100" creationId="{9D232F91-C7A9-FF4C-521C-3AC436A88723}"/>
          </ac:picMkLst>
        </pc:picChg>
        <pc:picChg chg="add del">
          <ac:chgData name="DERBAL Saïd" userId="S::sderbal@arfp.asso.fr::60b9dec2-53bc-4377-a43b-399fe6105858" providerId="AD" clId="Web-{BE1A924B-9EB7-4CF6-A735-1DBA5B39DF2B}" dt="2024-01-18T07:25:11.782" v="41"/>
          <ac:picMkLst>
            <pc:docMk/>
            <pc:sldMk cId="3784089036" sldId="256"/>
            <ac:picMk id="106" creationId="{7CC90011-43BC-DA2B-6E89-9FF70B8139B5}"/>
          </ac:picMkLst>
        </pc:picChg>
        <pc:picChg chg="add del">
          <ac:chgData name="DERBAL Saïd" userId="S::sderbal@arfp.asso.fr::60b9dec2-53bc-4377-a43b-399fe6105858" providerId="AD" clId="Web-{BE1A924B-9EB7-4CF6-A735-1DBA5B39DF2B}" dt="2024-01-18T07:25:14.547" v="43"/>
          <ac:picMkLst>
            <pc:docMk/>
            <pc:sldMk cId="3784089036" sldId="256"/>
            <ac:picMk id="117" creationId="{A88B7721-B7DC-C909-251B-0AB0FFFBD0E4}"/>
          </ac:picMkLst>
        </pc:picChg>
        <pc:picChg chg="add del">
          <ac:chgData name="DERBAL Saïd" userId="S::sderbal@arfp.asso.fr::60b9dec2-53bc-4377-a43b-399fe6105858" providerId="AD" clId="Web-{BE1A924B-9EB7-4CF6-A735-1DBA5B39DF2B}" dt="2024-01-18T07:25:17.657" v="45"/>
          <ac:picMkLst>
            <pc:docMk/>
            <pc:sldMk cId="3784089036" sldId="256"/>
            <ac:picMk id="121" creationId="{AD2D3774-46D1-8331-CDFE-9B96E7A56AD3}"/>
          </ac:picMkLst>
        </pc:picChg>
        <pc:picChg chg="add del">
          <ac:chgData name="DERBAL Saïd" userId="S::sderbal@arfp.asso.fr::60b9dec2-53bc-4377-a43b-399fe6105858" providerId="AD" clId="Web-{BE1A924B-9EB7-4CF6-A735-1DBA5B39DF2B}" dt="2024-01-18T07:25:24.782" v="47"/>
          <ac:picMkLst>
            <pc:docMk/>
            <pc:sldMk cId="3784089036" sldId="256"/>
            <ac:picMk id="134" creationId="{4CD3A446-9EA4-C9DD-B87F-D4D905DD7D4E}"/>
          </ac:picMkLst>
        </pc:picChg>
        <pc:picChg chg="add del">
          <ac:chgData name="DERBAL Saïd" userId="S::sderbal@arfp.asso.fr::60b9dec2-53bc-4377-a43b-399fe6105858" providerId="AD" clId="Web-{BE1A924B-9EB7-4CF6-A735-1DBA5B39DF2B}" dt="2024-01-18T07:25:32.579" v="49"/>
          <ac:picMkLst>
            <pc:docMk/>
            <pc:sldMk cId="3784089036" sldId="256"/>
            <ac:picMk id="138" creationId="{E1ED4AA6-CA33-8A08-3B00-CC417E56BB58}"/>
          </ac:picMkLst>
        </pc:picChg>
        <pc:picChg chg="add del">
          <ac:chgData name="DERBAL Saïd" userId="S::sderbal@arfp.asso.fr::60b9dec2-53bc-4377-a43b-399fe6105858" providerId="AD" clId="Web-{BE1A924B-9EB7-4CF6-A735-1DBA5B39DF2B}" dt="2024-01-18T07:25:37.626" v="51"/>
          <ac:picMkLst>
            <pc:docMk/>
            <pc:sldMk cId="3784089036" sldId="256"/>
            <ac:picMk id="141" creationId="{F2C015A3-4CC0-5688-ED04-6F20C5EAA003}"/>
          </ac:picMkLst>
        </pc:picChg>
        <pc:picChg chg="add del">
          <ac:chgData name="DERBAL Saïd" userId="S::sderbal@arfp.asso.fr::60b9dec2-53bc-4377-a43b-399fe6105858" providerId="AD" clId="Web-{BE1A924B-9EB7-4CF6-A735-1DBA5B39DF2B}" dt="2024-01-18T07:25:39.048" v="53"/>
          <ac:picMkLst>
            <pc:docMk/>
            <pc:sldMk cId="3784089036" sldId="256"/>
            <ac:picMk id="173" creationId="{93EB0EC5-6E07-7050-E04F-598BD522264C}"/>
          </ac:picMkLst>
        </pc:picChg>
        <pc:picChg chg="add del">
          <ac:chgData name="DERBAL Saïd" userId="S::sderbal@arfp.asso.fr::60b9dec2-53bc-4377-a43b-399fe6105858" providerId="AD" clId="Web-{BE1A924B-9EB7-4CF6-A735-1DBA5B39DF2B}" dt="2024-01-18T07:25:44.283" v="55"/>
          <ac:picMkLst>
            <pc:docMk/>
            <pc:sldMk cId="3784089036" sldId="256"/>
            <ac:picMk id="177" creationId="{45FEFA1D-0B4D-C364-072C-51A63175D1DE}"/>
          </ac:picMkLst>
        </pc:picChg>
        <pc:picChg chg="add del">
          <ac:chgData name="DERBAL Saïd" userId="S::sderbal@arfp.asso.fr::60b9dec2-53bc-4377-a43b-399fe6105858" providerId="AD" clId="Web-{BE1A924B-9EB7-4CF6-A735-1DBA5B39DF2B}" dt="2024-01-18T07:25:49.517" v="57"/>
          <ac:picMkLst>
            <pc:docMk/>
            <pc:sldMk cId="3784089036" sldId="256"/>
            <ac:picMk id="181" creationId="{D5F047A6-F4FF-4840-9660-F6A19D27B562}"/>
          </ac:picMkLst>
        </pc:picChg>
        <pc:picChg chg="add del">
          <ac:chgData name="DERBAL Saïd" userId="S::sderbal@arfp.asso.fr::60b9dec2-53bc-4377-a43b-399fe6105858" providerId="AD" clId="Web-{BE1A924B-9EB7-4CF6-A735-1DBA5B39DF2B}" dt="2024-01-18T07:25:52.502" v="59"/>
          <ac:picMkLst>
            <pc:docMk/>
            <pc:sldMk cId="3784089036" sldId="256"/>
            <ac:picMk id="190" creationId="{1C8B255B-0C96-C2B7-2B8F-801DF00C38FF}"/>
          </ac:picMkLst>
        </pc:picChg>
        <pc:picChg chg="add del">
          <ac:chgData name="DERBAL Saïd" userId="S::sderbal@arfp.asso.fr::60b9dec2-53bc-4377-a43b-399fe6105858" providerId="AD" clId="Web-{BE1A924B-9EB7-4CF6-A735-1DBA5B39DF2B}" dt="2024-01-18T07:25:54.705" v="61"/>
          <ac:picMkLst>
            <pc:docMk/>
            <pc:sldMk cId="3784089036" sldId="256"/>
            <ac:picMk id="195" creationId="{A385102A-1065-5450-4044-971463FF0B6B}"/>
          </ac:picMkLst>
        </pc:picChg>
        <pc:picChg chg="add del">
          <ac:chgData name="DERBAL Saïd" userId="S::sderbal@arfp.asso.fr::60b9dec2-53bc-4377-a43b-399fe6105858" providerId="AD" clId="Web-{BE1A924B-9EB7-4CF6-A735-1DBA5B39DF2B}" dt="2024-01-18T07:26:00.689" v="63"/>
          <ac:picMkLst>
            <pc:docMk/>
            <pc:sldMk cId="3784089036" sldId="256"/>
            <ac:picMk id="199" creationId="{BBB91859-F8E2-5925-207A-664388F61271}"/>
          </ac:picMkLst>
        </pc:picChg>
        <pc:picChg chg="add del">
          <ac:chgData name="DERBAL Saïd" userId="S::sderbal@arfp.asso.fr::60b9dec2-53bc-4377-a43b-399fe6105858" providerId="AD" clId="Web-{BE1A924B-9EB7-4CF6-A735-1DBA5B39DF2B}" dt="2024-01-18T07:26:07.533" v="65"/>
          <ac:picMkLst>
            <pc:docMk/>
            <pc:sldMk cId="3784089036" sldId="256"/>
            <ac:picMk id="204" creationId="{5A84FE8E-7758-875E-46E7-D91FFD7E2ED4}"/>
          </ac:picMkLst>
        </pc:picChg>
        <pc:picChg chg="add del">
          <ac:chgData name="DERBAL Saïd" userId="S::sderbal@arfp.asso.fr::60b9dec2-53bc-4377-a43b-399fe6105858" providerId="AD" clId="Web-{BE1A924B-9EB7-4CF6-A735-1DBA5B39DF2B}" dt="2024-01-18T07:26:10.830" v="67"/>
          <ac:picMkLst>
            <pc:docMk/>
            <pc:sldMk cId="3784089036" sldId="256"/>
            <ac:picMk id="208" creationId="{2C2095E9-AD8A-E7CD-C127-D021F3125707}"/>
          </ac:picMkLst>
        </pc:picChg>
        <pc:picChg chg="add mod ord">
          <ac:chgData name="DERBAL Saïd" userId="S::sderbal@arfp.asso.fr::60b9dec2-53bc-4377-a43b-399fe6105858" providerId="AD" clId="Web-{BE1A924B-9EB7-4CF6-A735-1DBA5B39DF2B}" dt="2024-01-18T07:26:38.237" v="69"/>
          <ac:picMkLst>
            <pc:docMk/>
            <pc:sldMk cId="3784089036" sldId="256"/>
            <ac:picMk id="276" creationId="{B719A7F1-7B9D-7494-2BD4-8A865A4745EE}"/>
          </ac:picMkLst>
        </pc:picChg>
        <pc:cxnChg chg="add del">
          <ac:chgData name="DERBAL Saïd" userId="S::sderbal@arfp.asso.fr::60b9dec2-53bc-4377-a43b-399fe6105858" providerId="AD" clId="Web-{BE1A924B-9EB7-4CF6-A735-1DBA5B39DF2B}" dt="2024-01-18T07:23:27.779" v="3"/>
          <ac:cxnSpMkLst>
            <pc:docMk/>
            <pc:sldMk cId="3784089036" sldId="256"/>
            <ac:cxnSpMk id="10" creationId="{89FC3E32-38DE-4292-939E-1AB1375E4E7B}"/>
          </ac:cxnSpMkLst>
        </pc:cxnChg>
        <pc:cxnChg chg="add del">
          <ac:chgData name="DERBAL Saïd" userId="S::sderbal@arfp.asso.fr::60b9dec2-53bc-4377-a43b-399fe6105858" providerId="AD" clId="Web-{BE1A924B-9EB7-4CF6-A735-1DBA5B39DF2B}" dt="2024-01-18T07:23:27.779" v="3"/>
          <ac:cxnSpMkLst>
            <pc:docMk/>
            <pc:sldMk cId="3784089036" sldId="256"/>
            <ac:cxnSpMk id="14" creationId="{F7B377DF-E853-42AA-8308-83BC82CE5462}"/>
          </ac:cxnSpMkLst>
        </pc:cxnChg>
        <pc:cxnChg chg="add del">
          <ac:chgData name="DERBAL Saïd" userId="S::sderbal@arfp.asso.fr::60b9dec2-53bc-4377-a43b-399fe6105858" providerId="AD" clId="Web-{BE1A924B-9EB7-4CF6-A735-1DBA5B39DF2B}" dt="2024-01-18T07:23:27.779" v="3"/>
          <ac:cxnSpMkLst>
            <pc:docMk/>
            <pc:sldMk cId="3784089036" sldId="256"/>
            <ac:cxnSpMk id="16" creationId="{9465328D-FC88-4444-9E7D-C7609C6ECD96}"/>
          </ac:cxnSpMkLst>
        </pc:cxnChg>
        <pc:cxnChg chg="add del">
          <ac:chgData name="DERBAL Saïd" userId="S::sderbal@arfp.asso.fr::60b9dec2-53bc-4377-a43b-399fe6105858" providerId="AD" clId="Web-{BE1A924B-9EB7-4CF6-A735-1DBA5B39DF2B}" dt="2024-01-18T07:23:52.576" v="11"/>
          <ac:cxnSpMkLst>
            <pc:docMk/>
            <pc:sldMk cId="3784089036" sldId="256"/>
            <ac:cxnSpMk id="34" creationId="{D255B435-D9F3-4A31-B89E-36741390DB4B}"/>
          </ac:cxnSpMkLst>
        </pc:cxnChg>
        <pc:cxnChg chg="add del">
          <ac:chgData name="DERBAL Saïd" userId="S::sderbal@arfp.asso.fr::60b9dec2-53bc-4377-a43b-399fe6105858" providerId="AD" clId="Web-{BE1A924B-9EB7-4CF6-A735-1DBA5B39DF2B}" dt="2024-01-18T07:24:19.593" v="21"/>
          <ac:cxnSpMkLst>
            <pc:docMk/>
            <pc:sldMk cId="3784089036" sldId="256"/>
            <ac:cxnSpMk id="61" creationId="{D81E42A3-743C-4C15-9DA8-93AA9AEBFB17}"/>
          </ac:cxnSpMkLst>
        </pc:cxnChg>
        <pc:cxnChg chg="add del">
          <ac:chgData name="DERBAL Saïd" userId="S::sderbal@arfp.asso.fr::60b9dec2-53bc-4377-a43b-399fe6105858" providerId="AD" clId="Web-{BE1A924B-9EB7-4CF6-A735-1DBA5B39DF2B}" dt="2024-01-18T07:24:22.546" v="23"/>
          <ac:cxnSpMkLst>
            <pc:docMk/>
            <pc:sldMk cId="3784089036" sldId="256"/>
            <ac:cxnSpMk id="66" creationId="{32E97E5C-7A5F-424E-AAE4-654396E90799}"/>
          </ac:cxnSpMkLst>
        </pc:cxnChg>
        <pc:cxnChg chg="add del">
          <ac:chgData name="DERBAL Saïd" userId="S::sderbal@arfp.asso.fr::60b9dec2-53bc-4377-a43b-399fe6105858" providerId="AD" clId="Web-{BE1A924B-9EB7-4CF6-A735-1DBA5B39DF2B}" dt="2024-01-18T07:24:30.656" v="27"/>
          <ac:cxnSpMkLst>
            <pc:docMk/>
            <pc:sldMk cId="3784089036" sldId="256"/>
            <ac:cxnSpMk id="73" creationId="{32E97E5C-7A5F-424E-AAE4-654396E90799}"/>
          </ac:cxnSpMkLst>
        </pc:cxnChg>
        <pc:cxnChg chg="add del">
          <ac:chgData name="DERBAL Saïd" userId="S::sderbal@arfp.asso.fr::60b9dec2-53bc-4377-a43b-399fe6105858" providerId="AD" clId="Web-{BE1A924B-9EB7-4CF6-A735-1DBA5B39DF2B}" dt="2024-01-18T07:24:48.312" v="35"/>
          <ac:cxnSpMkLst>
            <pc:docMk/>
            <pc:sldMk cId="3784089036" sldId="256"/>
            <ac:cxnSpMk id="91" creationId="{9E7C23BC-DAA6-40E1-8166-B8C4439D1430}"/>
          </ac:cxnSpMkLst>
        </pc:cxnChg>
        <pc:cxnChg chg="add del">
          <ac:chgData name="DERBAL Saïd" userId="S::sderbal@arfp.asso.fr::60b9dec2-53bc-4377-a43b-399fe6105858" providerId="AD" clId="Web-{BE1A924B-9EB7-4CF6-A735-1DBA5B39DF2B}" dt="2024-01-18T07:25:11.782" v="41"/>
          <ac:cxnSpMkLst>
            <pc:docMk/>
            <pc:sldMk cId="3784089036" sldId="256"/>
            <ac:cxnSpMk id="110" creationId="{56020367-4FD5-4596-8E10-C5F095CD8DBF}"/>
          </ac:cxnSpMkLst>
        </pc:cxnChg>
        <pc:cxnChg chg="add del">
          <ac:chgData name="DERBAL Saïd" userId="S::sderbal@arfp.asso.fr::60b9dec2-53bc-4377-a43b-399fe6105858" providerId="AD" clId="Web-{BE1A924B-9EB7-4CF6-A735-1DBA5B39DF2B}" dt="2024-01-18T07:25:49.517" v="57"/>
          <ac:cxnSpMkLst>
            <pc:docMk/>
            <pc:sldMk cId="3784089036" sldId="256"/>
            <ac:cxnSpMk id="185" creationId="{5E687E3B-9C6D-4102-8F38-DCB77C49C6FD}"/>
          </ac:cxnSpMkLst>
        </pc:cxnChg>
        <pc:cxnChg chg="add del">
          <ac:chgData name="DERBAL Saïd" userId="S::sderbal@arfp.asso.fr::60b9dec2-53bc-4377-a43b-399fe6105858" providerId="AD" clId="Web-{BE1A924B-9EB7-4CF6-A735-1DBA5B39DF2B}" dt="2024-01-18T07:25:49.517" v="57"/>
          <ac:cxnSpMkLst>
            <pc:docMk/>
            <pc:sldMk cId="3784089036" sldId="256"/>
            <ac:cxnSpMk id="186" creationId="{F12FB9A8-E482-4339-A730-6C024982AE56}"/>
          </ac:cxnSpMkLst>
        </pc:cxnChg>
        <pc:cxnChg chg="add del">
          <ac:chgData name="DERBAL Saïd" userId="S::sderbal@arfp.asso.fr::60b9dec2-53bc-4377-a43b-399fe6105858" providerId="AD" clId="Web-{BE1A924B-9EB7-4CF6-A735-1DBA5B39DF2B}" dt="2024-01-18T07:25:49.517" v="57"/>
          <ac:cxnSpMkLst>
            <pc:docMk/>
            <pc:sldMk cId="3784089036" sldId="256"/>
            <ac:cxnSpMk id="187" creationId="{573C7C39-C73B-4051-B742-C9086B7BE3EC}"/>
          </ac:cxnSpMkLst>
        </pc:cxnChg>
        <pc:cxnChg chg="add del">
          <ac:chgData name="DERBAL Saïd" userId="S::sderbal@arfp.asso.fr::60b9dec2-53bc-4377-a43b-399fe6105858" providerId="AD" clId="Web-{BE1A924B-9EB7-4CF6-A735-1DBA5B39DF2B}" dt="2024-01-18T07:26:00.689" v="63"/>
          <ac:cxnSpMkLst>
            <pc:docMk/>
            <pc:sldMk cId="3784089036" sldId="256"/>
            <ac:cxnSpMk id="200" creationId="{E3B95BE3-D5B2-4F38-9A01-17866C9FBA6E}"/>
          </ac:cxnSpMkLst>
        </pc:cxnChg>
      </pc:sldChg>
      <pc:sldMasterChg chg="add del addSldLayout delSldLayout">
        <pc:chgData name="DERBAL Saïd" userId="S::sderbal@arfp.asso.fr::60b9dec2-53bc-4377-a43b-399fe6105858" providerId="AD" clId="Web-{BE1A924B-9EB7-4CF6-A735-1DBA5B39DF2B}" dt="2024-01-18T07:26:10.908" v="68"/>
        <pc:sldMasterMkLst>
          <pc:docMk/>
          <pc:sldMasterMk cId="3071127875" sldId="2147483648"/>
        </pc:sldMasterMkLst>
        <pc:sldLayoutChg chg="add del">
          <pc:chgData name="DERBAL Saïd" userId="S::sderbal@arfp.asso.fr::60b9dec2-53bc-4377-a43b-399fe6105858" providerId="AD" clId="Web-{BE1A924B-9EB7-4CF6-A735-1DBA5B39DF2B}" dt="2024-01-18T07:26:10.908" v="68"/>
          <pc:sldLayoutMkLst>
            <pc:docMk/>
            <pc:sldMasterMk cId="3071127875" sldId="2147483648"/>
            <pc:sldLayoutMk cId="3310491181" sldId="2147483649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10.908" v="68"/>
          <pc:sldLayoutMkLst>
            <pc:docMk/>
            <pc:sldMasterMk cId="3071127875" sldId="2147483648"/>
            <pc:sldLayoutMk cId="3841795644" sldId="2147483650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10.908" v="68"/>
          <pc:sldLayoutMkLst>
            <pc:docMk/>
            <pc:sldMasterMk cId="3071127875" sldId="2147483648"/>
            <pc:sldLayoutMk cId="3466923455" sldId="2147483651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10.908" v="68"/>
          <pc:sldLayoutMkLst>
            <pc:docMk/>
            <pc:sldMasterMk cId="3071127875" sldId="2147483648"/>
            <pc:sldLayoutMk cId="3747632232" sldId="2147483652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10.908" v="68"/>
          <pc:sldLayoutMkLst>
            <pc:docMk/>
            <pc:sldMasterMk cId="3071127875" sldId="2147483648"/>
            <pc:sldLayoutMk cId="2611866596" sldId="2147483653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10.908" v="68"/>
          <pc:sldLayoutMkLst>
            <pc:docMk/>
            <pc:sldMasterMk cId="3071127875" sldId="2147483648"/>
            <pc:sldLayoutMk cId="3395854097" sldId="2147483654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10.908" v="68"/>
          <pc:sldLayoutMkLst>
            <pc:docMk/>
            <pc:sldMasterMk cId="3071127875" sldId="2147483648"/>
            <pc:sldLayoutMk cId="4040201302" sldId="2147483655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10.908" v="68"/>
          <pc:sldLayoutMkLst>
            <pc:docMk/>
            <pc:sldMasterMk cId="3071127875" sldId="2147483648"/>
            <pc:sldLayoutMk cId="2706407263" sldId="2147483656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10.908" v="68"/>
          <pc:sldLayoutMkLst>
            <pc:docMk/>
            <pc:sldMasterMk cId="3071127875" sldId="2147483648"/>
            <pc:sldLayoutMk cId="1610903340" sldId="2147483657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10.908" v="68"/>
          <pc:sldLayoutMkLst>
            <pc:docMk/>
            <pc:sldMasterMk cId="3071127875" sldId="2147483648"/>
            <pc:sldLayoutMk cId="4172787210" sldId="2147483658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10.908" v="68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del replId addSldLayout delSldLayout">
        <pc:chgData name="DERBAL Saïd" userId="S::sderbal@arfp.asso.fr::60b9dec2-53bc-4377-a43b-399fe6105858" providerId="AD" clId="Web-{BE1A924B-9EB7-4CF6-A735-1DBA5B39DF2B}" dt="2024-01-18T07:24:10.233" v="17"/>
        <pc:sldMasterMkLst>
          <pc:docMk/>
          <pc:sldMasterMk cId="216902377" sldId="2147483660"/>
        </pc:sldMasterMkLst>
        <pc:sldLayoutChg chg="add del">
          <pc:chgData name="DERBAL Saïd" userId="S::sderbal@arfp.asso.fr::60b9dec2-53bc-4377-a43b-399fe6105858" providerId="AD" clId="Web-{BE1A924B-9EB7-4CF6-A735-1DBA5B39DF2B}" dt="2024-01-18T07:24:10.233" v="17"/>
          <pc:sldLayoutMkLst>
            <pc:docMk/>
            <pc:sldMasterMk cId="216902377" sldId="2147483660"/>
            <pc:sldLayoutMk cId="1743576328" sldId="2147483661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4:10.233" v="17"/>
          <pc:sldLayoutMkLst>
            <pc:docMk/>
            <pc:sldMasterMk cId="216902377" sldId="2147483660"/>
            <pc:sldLayoutMk cId="2126274987" sldId="2147483662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4:10.233" v="17"/>
          <pc:sldLayoutMkLst>
            <pc:docMk/>
            <pc:sldMasterMk cId="216902377" sldId="2147483660"/>
            <pc:sldLayoutMk cId="2345683045" sldId="2147483663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4:10.233" v="17"/>
          <pc:sldLayoutMkLst>
            <pc:docMk/>
            <pc:sldMasterMk cId="216902377" sldId="2147483660"/>
            <pc:sldLayoutMk cId="2584811150" sldId="2147483664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4:10.233" v="17"/>
          <pc:sldLayoutMkLst>
            <pc:docMk/>
            <pc:sldMasterMk cId="216902377" sldId="2147483660"/>
            <pc:sldLayoutMk cId="3106331140" sldId="2147483665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4:10.233" v="17"/>
          <pc:sldLayoutMkLst>
            <pc:docMk/>
            <pc:sldMasterMk cId="216902377" sldId="2147483660"/>
            <pc:sldLayoutMk cId="1190340252" sldId="2147483666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4:10.233" v="17"/>
          <pc:sldLayoutMkLst>
            <pc:docMk/>
            <pc:sldMasterMk cId="216902377" sldId="2147483660"/>
            <pc:sldLayoutMk cId="3358235126" sldId="2147483667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4:10.233" v="17"/>
          <pc:sldLayoutMkLst>
            <pc:docMk/>
            <pc:sldMasterMk cId="216902377" sldId="2147483660"/>
            <pc:sldLayoutMk cId="2518310881" sldId="2147483668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4:10.233" v="17"/>
          <pc:sldLayoutMkLst>
            <pc:docMk/>
            <pc:sldMasterMk cId="216902377" sldId="2147483660"/>
            <pc:sldLayoutMk cId="2902116959" sldId="2147483669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4:10.233" v="17"/>
          <pc:sldLayoutMkLst>
            <pc:docMk/>
            <pc:sldMasterMk cId="216902377" sldId="2147483660"/>
            <pc:sldLayoutMk cId="2198051665" sldId="2147483670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4:10.233" v="17"/>
          <pc:sldLayoutMkLst>
            <pc:docMk/>
            <pc:sldMasterMk cId="216902377" sldId="2147483660"/>
            <pc:sldLayoutMk cId="3499012942" sldId="2147483671"/>
          </pc:sldLayoutMkLst>
        </pc:sldLayoutChg>
      </pc:sldMasterChg>
      <pc:sldMasterChg chg="add del replId addSldLayout delSldLayout">
        <pc:chgData name="DERBAL Saïd" userId="S::sderbal@arfp.asso.fr::60b9dec2-53bc-4377-a43b-399fe6105858" providerId="AD" clId="Web-{BE1A924B-9EB7-4CF6-A735-1DBA5B39DF2B}" dt="2024-01-18T07:25:32.579" v="49"/>
        <pc:sldMasterMkLst>
          <pc:docMk/>
          <pc:sldMasterMk cId="1065793967" sldId="2147483660"/>
        </pc:sldMasterMkLst>
        <pc:sldLayoutChg chg="add del">
          <pc:chgData name="DERBAL Saïd" userId="S::sderbal@arfp.asso.fr::60b9dec2-53bc-4377-a43b-399fe6105858" providerId="AD" clId="Web-{BE1A924B-9EB7-4CF6-A735-1DBA5B39DF2B}" dt="2024-01-18T07:25:32.579" v="49"/>
          <pc:sldLayoutMkLst>
            <pc:docMk/>
            <pc:sldMasterMk cId="1065793967" sldId="2147483660"/>
            <pc:sldLayoutMk cId="2013403608" sldId="2147483661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5:32.579" v="49"/>
          <pc:sldLayoutMkLst>
            <pc:docMk/>
            <pc:sldMasterMk cId="1065793967" sldId="2147483660"/>
            <pc:sldLayoutMk cId="3782989690" sldId="2147483662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5:32.579" v="49"/>
          <pc:sldLayoutMkLst>
            <pc:docMk/>
            <pc:sldMasterMk cId="1065793967" sldId="2147483660"/>
            <pc:sldLayoutMk cId="146315683" sldId="2147483663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5:32.579" v="49"/>
          <pc:sldLayoutMkLst>
            <pc:docMk/>
            <pc:sldMasterMk cId="1065793967" sldId="2147483660"/>
            <pc:sldLayoutMk cId="3736759887" sldId="2147483664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5:32.579" v="49"/>
          <pc:sldLayoutMkLst>
            <pc:docMk/>
            <pc:sldMasterMk cId="1065793967" sldId="2147483660"/>
            <pc:sldLayoutMk cId="1627328228" sldId="2147483665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5:32.579" v="49"/>
          <pc:sldLayoutMkLst>
            <pc:docMk/>
            <pc:sldMasterMk cId="1065793967" sldId="2147483660"/>
            <pc:sldLayoutMk cId="4241298145" sldId="2147483666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5:32.579" v="49"/>
          <pc:sldLayoutMkLst>
            <pc:docMk/>
            <pc:sldMasterMk cId="1065793967" sldId="2147483660"/>
            <pc:sldLayoutMk cId="340853214" sldId="2147483667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5:32.579" v="49"/>
          <pc:sldLayoutMkLst>
            <pc:docMk/>
            <pc:sldMasterMk cId="1065793967" sldId="2147483660"/>
            <pc:sldLayoutMk cId="3420411850" sldId="2147483668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5:32.579" v="49"/>
          <pc:sldLayoutMkLst>
            <pc:docMk/>
            <pc:sldMasterMk cId="1065793967" sldId="2147483660"/>
            <pc:sldLayoutMk cId="3905881888" sldId="2147483669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5:32.579" v="49"/>
          <pc:sldLayoutMkLst>
            <pc:docMk/>
            <pc:sldMasterMk cId="1065793967" sldId="2147483660"/>
            <pc:sldLayoutMk cId="3913504729" sldId="2147483670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5:32.579" v="49"/>
          <pc:sldLayoutMkLst>
            <pc:docMk/>
            <pc:sldMasterMk cId="1065793967" sldId="2147483660"/>
            <pc:sldLayoutMk cId="3266361891" sldId="2147483671"/>
          </pc:sldLayoutMkLst>
        </pc:sldLayoutChg>
      </pc:sldMasterChg>
      <pc:sldMasterChg chg="add del replId addSldLayout delSldLayout">
        <pc:chgData name="DERBAL Saïd" userId="S::sderbal@arfp.asso.fr::60b9dec2-53bc-4377-a43b-399fe6105858" providerId="AD" clId="Web-{BE1A924B-9EB7-4CF6-A735-1DBA5B39DF2B}" dt="2024-01-18T07:24:45.484" v="33"/>
        <pc:sldMasterMkLst>
          <pc:docMk/>
          <pc:sldMasterMk cId="1827004738" sldId="2147483660"/>
        </pc:sldMasterMkLst>
        <pc:sldLayoutChg chg="add del">
          <pc:chgData name="DERBAL Saïd" userId="S::sderbal@arfp.asso.fr::60b9dec2-53bc-4377-a43b-399fe6105858" providerId="AD" clId="Web-{BE1A924B-9EB7-4CF6-A735-1DBA5B39DF2B}" dt="2024-01-18T07:24:45.484" v="33"/>
          <pc:sldLayoutMkLst>
            <pc:docMk/>
            <pc:sldMasterMk cId="1827004738" sldId="2147483660"/>
            <pc:sldLayoutMk cId="648518805" sldId="2147483661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4:45.484" v="33"/>
          <pc:sldLayoutMkLst>
            <pc:docMk/>
            <pc:sldMasterMk cId="1827004738" sldId="2147483660"/>
            <pc:sldLayoutMk cId="1436654411" sldId="2147483662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4:45.484" v="33"/>
          <pc:sldLayoutMkLst>
            <pc:docMk/>
            <pc:sldMasterMk cId="1827004738" sldId="2147483660"/>
            <pc:sldLayoutMk cId="208535302" sldId="2147483663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4:45.484" v="33"/>
          <pc:sldLayoutMkLst>
            <pc:docMk/>
            <pc:sldMasterMk cId="1827004738" sldId="2147483660"/>
            <pc:sldLayoutMk cId="3661339250" sldId="2147483664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4:45.484" v="33"/>
          <pc:sldLayoutMkLst>
            <pc:docMk/>
            <pc:sldMasterMk cId="1827004738" sldId="2147483660"/>
            <pc:sldLayoutMk cId="920240202" sldId="2147483665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4:45.484" v="33"/>
          <pc:sldLayoutMkLst>
            <pc:docMk/>
            <pc:sldMasterMk cId="1827004738" sldId="2147483660"/>
            <pc:sldLayoutMk cId="1859537234" sldId="2147483666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4:45.484" v="33"/>
          <pc:sldLayoutMkLst>
            <pc:docMk/>
            <pc:sldMasterMk cId="1827004738" sldId="2147483660"/>
            <pc:sldLayoutMk cId="2948545222" sldId="2147483667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4:45.484" v="33"/>
          <pc:sldLayoutMkLst>
            <pc:docMk/>
            <pc:sldMasterMk cId="1827004738" sldId="2147483660"/>
            <pc:sldLayoutMk cId="889946879" sldId="2147483668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4:45.484" v="33"/>
          <pc:sldLayoutMkLst>
            <pc:docMk/>
            <pc:sldMasterMk cId="1827004738" sldId="2147483660"/>
            <pc:sldLayoutMk cId="2223855704" sldId="2147483669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4:45.484" v="33"/>
          <pc:sldLayoutMkLst>
            <pc:docMk/>
            <pc:sldMasterMk cId="1827004738" sldId="2147483660"/>
            <pc:sldLayoutMk cId="1155135398" sldId="2147483670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4:45.484" v="33"/>
          <pc:sldLayoutMkLst>
            <pc:docMk/>
            <pc:sldMasterMk cId="1827004738" sldId="2147483660"/>
            <pc:sldLayoutMk cId="222313256" sldId="2147483671"/>
          </pc:sldLayoutMkLst>
        </pc:sldLayoutChg>
      </pc:sldMasterChg>
      <pc:sldMasterChg chg="add del replId addSldLayout delSldLayout">
        <pc:chgData name="DERBAL Saïd" userId="S::sderbal@arfp.asso.fr::60b9dec2-53bc-4377-a43b-399fe6105858" providerId="AD" clId="Web-{BE1A924B-9EB7-4CF6-A735-1DBA5B39DF2B}" dt="2024-01-18T07:23:24.997" v="1"/>
        <pc:sldMasterMkLst>
          <pc:docMk/>
          <pc:sldMasterMk cId="3640510169" sldId="2147483660"/>
        </pc:sldMasterMkLst>
        <pc:sldLayoutChg chg="add del">
          <pc:chgData name="DERBAL Saïd" userId="S::sderbal@arfp.asso.fr::60b9dec2-53bc-4377-a43b-399fe6105858" providerId="AD" clId="Web-{BE1A924B-9EB7-4CF6-A735-1DBA5B39DF2B}" dt="2024-01-18T07:23:24.997" v="1"/>
          <pc:sldLayoutMkLst>
            <pc:docMk/>
            <pc:sldMasterMk cId="3640510169" sldId="2147483660"/>
            <pc:sldLayoutMk cId="59864545" sldId="2147483661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24.997" v="1"/>
          <pc:sldLayoutMkLst>
            <pc:docMk/>
            <pc:sldMasterMk cId="3640510169" sldId="2147483660"/>
            <pc:sldLayoutMk cId="2822298871" sldId="2147483662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3:24.997" v="1"/>
          <pc:sldLayoutMkLst>
            <pc:docMk/>
            <pc:sldMasterMk cId="3640510169" sldId="2147483660"/>
            <pc:sldLayoutMk cId="3203266809" sldId="2147483663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3:24.997" v="1"/>
          <pc:sldLayoutMkLst>
            <pc:docMk/>
            <pc:sldMasterMk cId="3640510169" sldId="2147483660"/>
            <pc:sldLayoutMk cId="2354437814" sldId="2147483664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3:24.997" v="1"/>
          <pc:sldLayoutMkLst>
            <pc:docMk/>
            <pc:sldMasterMk cId="3640510169" sldId="2147483660"/>
            <pc:sldLayoutMk cId="3827945700" sldId="2147483665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3:24.997" v="1"/>
          <pc:sldLayoutMkLst>
            <pc:docMk/>
            <pc:sldMasterMk cId="3640510169" sldId="2147483660"/>
            <pc:sldLayoutMk cId="2026680533" sldId="2147483666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3:24.997" v="1"/>
          <pc:sldLayoutMkLst>
            <pc:docMk/>
            <pc:sldMasterMk cId="3640510169" sldId="2147483660"/>
            <pc:sldLayoutMk cId="1575087641" sldId="2147483667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3:24.997" v="1"/>
          <pc:sldLayoutMkLst>
            <pc:docMk/>
            <pc:sldMasterMk cId="3640510169" sldId="2147483660"/>
            <pc:sldLayoutMk cId="2989240133" sldId="2147483668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3:24.997" v="1"/>
          <pc:sldLayoutMkLst>
            <pc:docMk/>
            <pc:sldMasterMk cId="3640510169" sldId="2147483660"/>
            <pc:sldLayoutMk cId="3612881623" sldId="2147483669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3:24.997" v="1"/>
          <pc:sldLayoutMkLst>
            <pc:docMk/>
            <pc:sldMasterMk cId="3640510169" sldId="2147483660"/>
            <pc:sldLayoutMk cId="819468837" sldId="2147483670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3:24.997" v="1"/>
          <pc:sldLayoutMkLst>
            <pc:docMk/>
            <pc:sldMasterMk cId="3640510169" sldId="2147483660"/>
            <pc:sldLayoutMk cId="3305688283" sldId="2147483671"/>
          </pc:sldLayoutMkLst>
        </pc:sldLayoutChg>
        <pc:sldLayoutChg chg="add del replId">
          <pc:chgData name="DERBAL Saïd" userId="S::sderbal@arfp.asso.fr::60b9dec2-53bc-4377-a43b-399fe6105858" providerId="AD" clId="Web-{BE1A924B-9EB7-4CF6-A735-1DBA5B39DF2B}" dt="2024-01-18T07:23:24.997" v="1"/>
          <pc:sldLayoutMkLst>
            <pc:docMk/>
            <pc:sldMasterMk cId="3640510169" sldId="2147483660"/>
            <pc:sldLayoutMk cId="3749725009" sldId="2147483672"/>
          </pc:sldLayoutMkLst>
        </pc:sldLayoutChg>
      </pc:sldMasterChg>
      <pc:sldMasterChg chg="add del addSldLayout delSldLayout">
        <pc:chgData name="DERBAL Saïd" userId="S::sderbal@arfp.asso.fr::60b9dec2-53bc-4377-a43b-399fe6105858" providerId="AD" clId="Web-{BE1A924B-9EB7-4CF6-A735-1DBA5B39DF2B}" dt="2024-01-18T07:24:48.312" v="35"/>
        <pc:sldMasterMkLst>
          <pc:docMk/>
          <pc:sldMasterMk cId="1889862850" sldId="2147483673"/>
        </pc:sldMasterMkLst>
        <pc:sldLayoutChg chg="add del">
          <pc:chgData name="DERBAL Saïd" userId="S::sderbal@arfp.asso.fr::60b9dec2-53bc-4377-a43b-399fe6105858" providerId="AD" clId="Web-{BE1A924B-9EB7-4CF6-A735-1DBA5B39DF2B}" dt="2024-01-18T07:24:48.312" v="35"/>
          <pc:sldLayoutMkLst>
            <pc:docMk/>
            <pc:sldMasterMk cId="1889862850" sldId="2147483673"/>
            <pc:sldLayoutMk cId="2688469430" sldId="2147483662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48.312" v="35"/>
          <pc:sldLayoutMkLst>
            <pc:docMk/>
            <pc:sldMasterMk cId="1889862850" sldId="2147483673"/>
            <pc:sldLayoutMk cId="1646936282" sldId="2147483663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48.312" v="35"/>
          <pc:sldLayoutMkLst>
            <pc:docMk/>
            <pc:sldMasterMk cId="1889862850" sldId="2147483673"/>
            <pc:sldLayoutMk cId="759594759" sldId="2147483664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48.312" v="35"/>
          <pc:sldLayoutMkLst>
            <pc:docMk/>
            <pc:sldMasterMk cId="1889862850" sldId="2147483673"/>
            <pc:sldLayoutMk cId="1872990273" sldId="2147483665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48.312" v="35"/>
          <pc:sldLayoutMkLst>
            <pc:docMk/>
            <pc:sldMasterMk cId="1889862850" sldId="2147483673"/>
            <pc:sldLayoutMk cId="365189873" sldId="2147483666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48.312" v="35"/>
          <pc:sldLayoutMkLst>
            <pc:docMk/>
            <pc:sldMasterMk cId="1889862850" sldId="2147483673"/>
            <pc:sldLayoutMk cId="682660801" sldId="2147483667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48.312" v="35"/>
          <pc:sldLayoutMkLst>
            <pc:docMk/>
            <pc:sldMasterMk cId="1889862850" sldId="2147483673"/>
            <pc:sldLayoutMk cId="3151993555" sldId="2147483668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48.312" v="35"/>
          <pc:sldLayoutMkLst>
            <pc:docMk/>
            <pc:sldMasterMk cId="1889862850" sldId="2147483673"/>
            <pc:sldLayoutMk cId="1920075432" sldId="2147483669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48.312" v="35"/>
          <pc:sldLayoutMkLst>
            <pc:docMk/>
            <pc:sldMasterMk cId="1889862850" sldId="2147483673"/>
            <pc:sldLayoutMk cId="4042187550" sldId="2147483670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48.312" v="35"/>
          <pc:sldLayoutMkLst>
            <pc:docMk/>
            <pc:sldMasterMk cId="1889862850" sldId="2147483673"/>
            <pc:sldLayoutMk cId="905431815" sldId="2147483671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48.312" v="35"/>
          <pc:sldLayoutMkLst>
            <pc:docMk/>
            <pc:sldMasterMk cId="1889862850" sldId="2147483673"/>
            <pc:sldLayoutMk cId="4184567500" sldId="2147483672"/>
          </pc:sldLayoutMkLst>
        </pc:sldLayoutChg>
      </pc:sldMasterChg>
      <pc:sldMasterChg chg="add del addSldLayout delSldLayout">
        <pc:chgData name="DERBAL Saïd" userId="S::sderbal@arfp.asso.fr::60b9dec2-53bc-4377-a43b-399fe6105858" providerId="AD" clId="Web-{BE1A924B-9EB7-4CF6-A735-1DBA5B39DF2B}" dt="2024-01-18T07:24:14.311" v="19"/>
        <pc:sldMasterMkLst>
          <pc:docMk/>
          <pc:sldMasterMk cId="2614275102" sldId="2147483673"/>
        </pc:sldMasterMkLst>
        <pc:sldLayoutChg chg="add del">
          <pc:chgData name="DERBAL Saïd" userId="S::sderbal@arfp.asso.fr::60b9dec2-53bc-4377-a43b-399fe6105858" providerId="AD" clId="Web-{BE1A924B-9EB7-4CF6-A735-1DBA5B39DF2B}" dt="2024-01-18T07:24:14.311" v="19"/>
          <pc:sldLayoutMkLst>
            <pc:docMk/>
            <pc:sldMasterMk cId="2614275102" sldId="2147483673"/>
            <pc:sldLayoutMk cId="2717977354" sldId="2147483662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14.311" v="19"/>
          <pc:sldLayoutMkLst>
            <pc:docMk/>
            <pc:sldMasterMk cId="2614275102" sldId="2147483673"/>
            <pc:sldLayoutMk cId="3227678742" sldId="2147483663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14.311" v="19"/>
          <pc:sldLayoutMkLst>
            <pc:docMk/>
            <pc:sldMasterMk cId="2614275102" sldId="2147483673"/>
            <pc:sldLayoutMk cId="2238865041" sldId="2147483664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14.311" v="19"/>
          <pc:sldLayoutMkLst>
            <pc:docMk/>
            <pc:sldMasterMk cId="2614275102" sldId="2147483673"/>
            <pc:sldLayoutMk cId="173185015" sldId="2147483665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14.311" v="19"/>
          <pc:sldLayoutMkLst>
            <pc:docMk/>
            <pc:sldMasterMk cId="2614275102" sldId="2147483673"/>
            <pc:sldLayoutMk cId="3266814357" sldId="2147483666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14.311" v="19"/>
          <pc:sldLayoutMkLst>
            <pc:docMk/>
            <pc:sldMasterMk cId="2614275102" sldId="2147483673"/>
            <pc:sldLayoutMk cId="3430906083" sldId="2147483667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14.311" v="19"/>
          <pc:sldLayoutMkLst>
            <pc:docMk/>
            <pc:sldMasterMk cId="2614275102" sldId="2147483673"/>
            <pc:sldLayoutMk cId="73018184" sldId="2147483668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14.311" v="19"/>
          <pc:sldLayoutMkLst>
            <pc:docMk/>
            <pc:sldMasterMk cId="2614275102" sldId="2147483673"/>
            <pc:sldLayoutMk cId="910986275" sldId="2147483669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14.311" v="19"/>
          <pc:sldLayoutMkLst>
            <pc:docMk/>
            <pc:sldMasterMk cId="2614275102" sldId="2147483673"/>
            <pc:sldLayoutMk cId="1637012400" sldId="2147483670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14.311" v="19"/>
          <pc:sldLayoutMkLst>
            <pc:docMk/>
            <pc:sldMasterMk cId="2614275102" sldId="2147483673"/>
            <pc:sldLayoutMk cId="67819199" sldId="2147483671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14.311" v="19"/>
          <pc:sldLayoutMkLst>
            <pc:docMk/>
            <pc:sldMasterMk cId="2614275102" sldId="2147483673"/>
            <pc:sldLayoutMk cId="1518354162" sldId="2147483672"/>
          </pc:sldLayoutMkLst>
        </pc:sldLayoutChg>
      </pc:sldMasterChg>
      <pc:sldMasterChg chg="add del addSldLayout delSldLayout">
        <pc:chgData name="DERBAL Saïd" userId="S::sderbal@arfp.asso.fr::60b9dec2-53bc-4377-a43b-399fe6105858" providerId="AD" clId="Web-{BE1A924B-9EB7-4CF6-A735-1DBA5B39DF2B}" dt="2024-01-18T07:25:37.626" v="51"/>
        <pc:sldMasterMkLst>
          <pc:docMk/>
          <pc:sldMasterMk cId="3293386717" sldId="2147483673"/>
        </pc:sldMasterMkLst>
        <pc:sldLayoutChg chg="add del">
          <pc:chgData name="DERBAL Saïd" userId="S::sderbal@arfp.asso.fr::60b9dec2-53bc-4377-a43b-399fe6105858" providerId="AD" clId="Web-{BE1A924B-9EB7-4CF6-A735-1DBA5B39DF2B}" dt="2024-01-18T07:25:37.626" v="51"/>
          <pc:sldLayoutMkLst>
            <pc:docMk/>
            <pc:sldMasterMk cId="3293386717" sldId="2147483673"/>
            <pc:sldLayoutMk cId="2060617419" sldId="2147483662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37.626" v="51"/>
          <pc:sldLayoutMkLst>
            <pc:docMk/>
            <pc:sldMasterMk cId="3293386717" sldId="2147483673"/>
            <pc:sldLayoutMk cId="4193743209" sldId="2147483663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37.626" v="51"/>
          <pc:sldLayoutMkLst>
            <pc:docMk/>
            <pc:sldMasterMk cId="3293386717" sldId="2147483673"/>
            <pc:sldLayoutMk cId="3192935388" sldId="2147483664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37.626" v="51"/>
          <pc:sldLayoutMkLst>
            <pc:docMk/>
            <pc:sldMasterMk cId="3293386717" sldId="2147483673"/>
            <pc:sldLayoutMk cId="4284881896" sldId="2147483665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37.626" v="51"/>
          <pc:sldLayoutMkLst>
            <pc:docMk/>
            <pc:sldMasterMk cId="3293386717" sldId="2147483673"/>
            <pc:sldLayoutMk cId="1000114891" sldId="2147483666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37.626" v="51"/>
          <pc:sldLayoutMkLst>
            <pc:docMk/>
            <pc:sldMasterMk cId="3293386717" sldId="2147483673"/>
            <pc:sldLayoutMk cId="1509656685" sldId="2147483667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37.626" v="51"/>
          <pc:sldLayoutMkLst>
            <pc:docMk/>
            <pc:sldMasterMk cId="3293386717" sldId="2147483673"/>
            <pc:sldLayoutMk cId="3951139645" sldId="2147483668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37.626" v="51"/>
          <pc:sldLayoutMkLst>
            <pc:docMk/>
            <pc:sldMasterMk cId="3293386717" sldId="2147483673"/>
            <pc:sldLayoutMk cId="3467277864" sldId="2147483669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37.626" v="51"/>
          <pc:sldLayoutMkLst>
            <pc:docMk/>
            <pc:sldMasterMk cId="3293386717" sldId="2147483673"/>
            <pc:sldLayoutMk cId="3334079565" sldId="2147483670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37.626" v="51"/>
          <pc:sldLayoutMkLst>
            <pc:docMk/>
            <pc:sldMasterMk cId="3293386717" sldId="2147483673"/>
            <pc:sldLayoutMk cId="54160808" sldId="2147483671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37.626" v="51"/>
          <pc:sldLayoutMkLst>
            <pc:docMk/>
            <pc:sldMasterMk cId="3293386717" sldId="2147483673"/>
            <pc:sldLayoutMk cId="2482774568" sldId="2147483672"/>
          </pc:sldLayoutMkLst>
        </pc:sldLayoutChg>
      </pc:sldMasterChg>
      <pc:sldMasterChg chg="add del addSldLayout delSldLayout">
        <pc:chgData name="DERBAL Saïd" userId="S::sderbal@arfp.asso.fr::60b9dec2-53bc-4377-a43b-399fe6105858" providerId="AD" clId="Web-{BE1A924B-9EB7-4CF6-A735-1DBA5B39DF2B}" dt="2024-01-18T07:23:27.779" v="3"/>
        <pc:sldMasterMkLst>
          <pc:docMk/>
          <pc:sldMasterMk cId="4267420198" sldId="2147483674"/>
        </pc:sldMasterMkLst>
        <pc:sldLayoutChg chg="add del">
          <pc:chgData name="DERBAL Saïd" userId="S::sderbal@arfp.asso.fr::60b9dec2-53bc-4377-a43b-399fe6105858" providerId="AD" clId="Web-{BE1A924B-9EB7-4CF6-A735-1DBA5B39DF2B}" dt="2024-01-18T07:23:27.779" v="3"/>
          <pc:sldLayoutMkLst>
            <pc:docMk/>
            <pc:sldMasterMk cId="4267420198" sldId="2147483674"/>
            <pc:sldLayoutMk cId="1046411819" sldId="2147483663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27.779" v="3"/>
          <pc:sldLayoutMkLst>
            <pc:docMk/>
            <pc:sldMasterMk cId="4267420198" sldId="2147483674"/>
            <pc:sldLayoutMk cId="2484452371" sldId="2147483664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27.779" v="3"/>
          <pc:sldLayoutMkLst>
            <pc:docMk/>
            <pc:sldMasterMk cId="4267420198" sldId="2147483674"/>
            <pc:sldLayoutMk cId="566600890" sldId="2147483665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27.779" v="3"/>
          <pc:sldLayoutMkLst>
            <pc:docMk/>
            <pc:sldMasterMk cId="4267420198" sldId="2147483674"/>
            <pc:sldLayoutMk cId="2715508055" sldId="2147483666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27.779" v="3"/>
          <pc:sldLayoutMkLst>
            <pc:docMk/>
            <pc:sldMasterMk cId="4267420198" sldId="2147483674"/>
            <pc:sldLayoutMk cId="854665017" sldId="2147483667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27.779" v="3"/>
          <pc:sldLayoutMkLst>
            <pc:docMk/>
            <pc:sldMasterMk cId="4267420198" sldId="2147483674"/>
            <pc:sldLayoutMk cId="901189011" sldId="2147483668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27.779" v="3"/>
          <pc:sldLayoutMkLst>
            <pc:docMk/>
            <pc:sldMasterMk cId="4267420198" sldId="2147483674"/>
            <pc:sldLayoutMk cId="2397380924" sldId="2147483669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27.779" v="3"/>
          <pc:sldLayoutMkLst>
            <pc:docMk/>
            <pc:sldMasterMk cId="4267420198" sldId="2147483674"/>
            <pc:sldLayoutMk cId="548816440" sldId="2147483670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27.779" v="3"/>
          <pc:sldLayoutMkLst>
            <pc:docMk/>
            <pc:sldMasterMk cId="4267420198" sldId="2147483674"/>
            <pc:sldLayoutMk cId="3176492716" sldId="2147483671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27.779" v="3"/>
          <pc:sldLayoutMkLst>
            <pc:docMk/>
            <pc:sldMasterMk cId="4267420198" sldId="2147483674"/>
            <pc:sldLayoutMk cId="3095239282" sldId="2147483672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27.779" v="3"/>
          <pc:sldLayoutMkLst>
            <pc:docMk/>
            <pc:sldMasterMk cId="4267420198" sldId="2147483674"/>
            <pc:sldLayoutMk cId="2182381207" sldId="2147483673"/>
          </pc:sldLayoutMkLst>
        </pc:sldLayoutChg>
      </pc:sldMasterChg>
      <pc:sldMasterChg chg="add del addSldLayout delSldLayout">
        <pc:chgData name="DERBAL Saïd" userId="S::sderbal@arfp.asso.fr::60b9dec2-53bc-4377-a43b-399fe6105858" providerId="AD" clId="Web-{BE1A924B-9EB7-4CF6-A735-1DBA5B39DF2B}" dt="2024-01-18T07:26:07.533" v="65"/>
        <pc:sldMasterMkLst>
          <pc:docMk/>
          <pc:sldMasterMk cId="382293871" sldId="2147483686"/>
        </pc:sldMasterMkLst>
        <pc:sldLayoutChg chg="add del">
          <pc:chgData name="DERBAL Saïd" userId="S::sderbal@arfp.asso.fr::60b9dec2-53bc-4377-a43b-399fe6105858" providerId="AD" clId="Web-{BE1A924B-9EB7-4CF6-A735-1DBA5B39DF2B}" dt="2024-01-18T07:26:07.533" v="65"/>
          <pc:sldLayoutMkLst>
            <pc:docMk/>
            <pc:sldMasterMk cId="382293871" sldId="2147483686"/>
            <pc:sldLayoutMk cId="2181826004" sldId="2147483675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07.533" v="65"/>
          <pc:sldLayoutMkLst>
            <pc:docMk/>
            <pc:sldMasterMk cId="382293871" sldId="2147483686"/>
            <pc:sldLayoutMk cId="614243651" sldId="2147483676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07.533" v="65"/>
          <pc:sldLayoutMkLst>
            <pc:docMk/>
            <pc:sldMasterMk cId="382293871" sldId="2147483686"/>
            <pc:sldLayoutMk cId="175252550" sldId="2147483677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07.533" v="65"/>
          <pc:sldLayoutMkLst>
            <pc:docMk/>
            <pc:sldMasterMk cId="382293871" sldId="2147483686"/>
            <pc:sldLayoutMk cId="4094953374" sldId="2147483678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07.533" v="65"/>
          <pc:sldLayoutMkLst>
            <pc:docMk/>
            <pc:sldMasterMk cId="382293871" sldId="2147483686"/>
            <pc:sldLayoutMk cId="1367259741" sldId="2147483679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07.533" v="65"/>
          <pc:sldLayoutMkLst>
            <pc:docMk/>
            <pc:sldMasterMk cId="382293871" sldId="2147483686"/>
            <pc:sldLayoutMk cId="1168461383" sldId="2147483680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07.533" v="65"/>
          <pc:sldLayoutMkLst>
            <pc:docMk/>
            <pc:sldMasterMk cId="382293871" sldId="2147483686"/>
            <pc:sldLayoutMk cId="1812001251" sldId="2147483681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07.533" v="65"/>
          <pc:sldLayoutMkLst>
            <pc:docMk/>
            <pc:sldMasterMk cId="382293871" sldId="2147483686"/>
            <pc:sldLayoutMk cId="2902400003" sldId="2147483682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07.533" v="65"/>
          <pc:sldLayoutMkLst>
            <pc:docMk/>
            <pc:sldMasterMk cId="382293871" sldId="2147483686"/>
            <pc:sldLayoutMk cId="1638925895" sldId="2147483683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07.533" v="65"/>
          <pc:sldLayoutMkLst>
            <pc:docMk/>
            <pc:sldMasterMk cId="382293871" sldId="2147483686"/>
            <pc:sldLayoutMk cId="4040621835" sldId="2147483684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07.533" v="65"/>
          <pc:sldLayoutMkLst>
            <pc:docMk/>
            <pc:sldMasterMk cId="382293871" sldId="2147483686"/>
            <pc:sldLayoutMk cId="3753652590" sldId="2147483685"/>
          </pc:sldLayoutMkLst>
        </pc:sldLayoutChg>
      </pc:sldMasterChg>
      <pc:sldMasterChg chg="add del addSldLayout delSldLayout">
        <pc:chgData name="DERBAL Saïd" userId="S::sderbal@arfp.asso.fr::60b9dec2-53bc-4377-a43b-399fe6105858" providerId="AD" clId="Web-{BE1A924B-9EB7-4CF6-A735-1DBA5B39DF2B}" dt="2024-01-18T07:24:19.593" v="21"/>
        <pc:sldMasterMkLst>
          <pc:docMk/>
          <pc:sldMasterMk cId="712319399" sldId="2147483686"/>
        </pc:sldMasterMkLst>
        <pc:sldLayoutChg chg="add del">
          <pc:chgData name="DERBAL Saïd" userId="S::sderbal@arfp.asso.fr::60b9dec2-53bc-4377-a43b-399fe6105858" providerId="AD" clId="Web-{BE1A924B-9EB7-4CF6-A735-1DBA5B39DF2B}" dt="2024-01-18T07:24:19.593" v="21"/>
          <pc:sldLayoutMkLst>
            <pc:docMk/>
            <pc:sldMasterMk cId="712319399" sldId="2147483686"/>
            <pc:sldLayoutMk cId="684656657" sldId="2147483675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19.593" v="21"/>
          <pc:sldLayoutMkLst>
            <pc:docMk/>
            <pc:sldMasterMk cId="712319399" sldId="2147483686"/>
            <pc:sldLayoutMk cId="1392608643" sldId="2147483676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19.593" v="21"/>
          <pc:sldLayoutMkLst>
            <pc:docMk/>
            <pc:sldMasterMk cId="712319399" sldId="2147483686"/>
            <pc:sldLayoutMk cId="1297268980" sldId="2147483677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19.593" v="21"/>
          <pc:sldLayoutMkLst>
            <pc:docMk/>
            <pc:sldMasterMk cId="712319399" sldId="2147483686"/>
            <pc:sldLayoutMk cId="3020982634" sldId="2147483678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19.593" v="21"/>
          <pc:sldLayoutMkLst>
            <pc:docMk/>
            <pc:sldMasterMk cId="712319399" sldId="2147483686"/>
            <pc:sldLayoutMk cId="3050968620" sldId="2147483679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19.593" v="21"/>
          <pc:sldLayoutMkLst>
            <pc:docMk/>
            <pc:sldMasterMk cId="712319399" sldId="2147483686"/>
            <pc:sldLayoutMk cId="1714280111" sldId="2147483680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19.593" v="21"/>
          <pc:sldLayoutMkLst>
            <pc:docMk/>
            <pc:sldMasterMk cId="712319399" sldId="2147483686"/>
            <pc:sldLayoutMk cId="4115488010" sldId="2147483681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19.593" v="21"/>
          <pc:sldLayoutMkLst>
            <pc:docMk/>
            <pc:sldMasterMk cId="712319399" sldId="2147483686"/>
            <pc:sldLayoutMk cId="197964779" sldId="2147483682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19.593" v="21"/>
          <pc:sldLayoutMkLst>
            <pc:docMk/>
            <pc:sldMasterMk cId="712319399" sldId="2147483686"/>
            <pc:sldLayoutMk cId="2797543404" sldId="2147483683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19.593" v="21"/>
          <pc:sldLayoutMkLst>
            <pc:docMk/>
            <pc:sldMasterMk cId="712319399" sldId="2147483686"/>
            <pc:sldLayoutMk cId="3553032168" sldId="2147483684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19.593" v="21"/>
          <pc:sldLayoutMkLst>
            <pc:docMk/>
            <pc:sldMasterMk cId="712319399" sldId="2147483686"/>
            <pc:sldLayoutMk cId="425188123" sldId="2147483685"/>
          </pc:sldLayoutMkLst>
        </pc:sldLayoutChg>
      </pc:sldMasterChg>
      <pc:sldMasterChg chg="add del addSldLayout delSldLayout">
        <pc:chgData name="DERBAL Saïd" userId="S::sderbal@arfp.asso.fr::60b9dec2-53bc-4377-a43b-399fe6105858" providerId="AD" clId="Web-{BE1A924B-9EB7-4CF6-A735-1DBA5B39DF2B}" dt="2024-01-18T07:25:04.594" v="37"/>
        <pc:sldMasterMkLst>
          <pc:docMk/>
          <pc:sldMasterMk cId="1290340822" sldId="2147483686"/>
        </pc:sldMasterMkLst>
        <pc:sldLayoutChg chg="add del">
          <pc:chgData name="DERBAL Saïd" userId="S::sderbal@arfp.asso.fr::60b9dec2-53bc-4377-a43b-399fe6105858" providerId="AD" clId="Web-{BE1A924B-9EB7-4CF6-A735-1DBA5B39DF2B}" dt="2024-01-18T07:25:04.594" v="37"/>
          <pc:sldLayoutMkLst>
            <pc:docMk/>
            <pc:sldMasterMk cId="1290340822" sldId="2147483686"/>
            <pc:sldLayoutMk cId="2246060181" sldId="2147483675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04.594" v="37"/>
          <pc:sldLayoutMkLst>
            <pc:docMk/>
            <pc:sldMasterMk cId="1290340822" sldId="2147483686"/>
            <pc:sldLayoutMk cId="568678993" sldId="2147483676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04.594" v="37"/>
          <pc:sldLayoutMkLst>
            <pc:docMk/>
            <pc:sldMasterMk cId="1290340822" sldId="2147483686"/>
            <pc:sldLayoutMk cId="1577137395" sldId="2147483677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04.594" v="37"/>
          <pc:sldLayoutMkLst>
            <pc:docMk/>
            <pc:sldMasterMk cId="1290340822" sldId="2147483686"/>
            <pc:sldLayoutMk cId="299151409" sldId="2147483678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04.594" v="37"/>
          <pc:sldLayoutMkLst>
            <pc:docMk/>
            <pc:sldMasterMk cId="1290340822" sldId="2147483686"/>
            <pc:sldLayoutMk cId="4243493036" sldId="2147483679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04.594" v="37"/>
          <pc:sldLayoutMkLst>
            <pc:docMk/>
            <pc:sldMasterMk cId="1290340822" sldId="2147483686"/>
            <pc:sldLayoutMk cId="1503781885" sldId="2147483680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04.594" v="37"/>
          <pc:sldLayoutMkLst>
            <pc:docMk/>
            <pc:sldMasterMk cId="1290340822" sldId="2147483686"/>
            <pc:sldLayoutMk cId="374306097" sldId="2147483681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04.594" v="37"/>
          <pc:sldLayoutMkLst>
            <pc:docMk/>
            <pc:sldMasterMk cId="1290340822" sldId="2147483686"/>
            <pc:sldLayoutMk cId="1281245985" sldId="2147483682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04.594" v="37"/>
          <pc:sldLayoutMkLst>
            <pc:docMk/>
            <pc:sldMasterMk cId="1290340822" sldId="2147483686"/>
            <pc:sldLayoutMk cId="139647397" sldId="2147483683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04.594" v="37"/>
          <pc:sldLayoutMkLst>
            <pc:docMk/>
            <pc:sldMasterMk cId="1290340822" sldId="2147483686"/>
            <pc:sldLayoutMk cId="3838830207" sldId="2147483684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04.594" v="37"/>
          <pc:sldLayoutMkLst>
            <pc:docMk/>
            <pc:sldMasterMk cId="1290340822" sldId="2147483686"/>
            <pc:sldLayoutMk cId="3684965891" sldId="2147483685"/>
          </pc:sldLayoutMkLst>
        </pc:sldLayoutChg>
      </pc:sldMasterChg>
      <pc:sldMasterChg chg="add del addSldLayout delSldLayout">
        <pc:chgData name="DERBAL Saïd" userId="S::sderbal@arfp.asso.fr::60b9dec2-53bc-4377-a43b-399fe6105858" providerId="AD" clId="Web-{BE1A924B-9EB7-4CF6-A735-1DBA5B39DF2B}" dt="2024-01-18T07:25:39.048" v="53"/>
        <pc:sldMasterMkLst>
          <pc:docMk/>
          <pc:sldMasterMk cId="4094517376" sldId="2147483686"/>
        </pc:sldMasterMkLst>
        <pc:sldLayoutChg chg="add del">
          <pc:chgData name="DERBAL Saïd" userId="S::sderbal@arfp.asso.fr::60b9dec2-53bc-4377-a43b-399fe6105858" providerId="AD" clId="Web-{BE1A924B-9EB7-4CF6-A735-1DBA5B39DF2B}" dt="2024-01-18T07:25:39.048" v="53"/>
          <pc:sldLayoutMkLst>
            <pc:docMk/>
            <pc:sldMasterMk cId="4094517376" sldId="2147483686"/>
            <pc:sldLayoutMk cId="2623956729" sldId="2147483675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39.048" v="53"/>
          <pc:sldLayoutMkLst>
            <pc:docMk/>
            <pc:sldMasterMk cId="4094517376" sldId="2147483686"/>
            <pc:sldLayoutMk cId="605576847" sldId="2147483676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39.048" v="53"/>
          <pc:sldLayoutMkLst>
            <pc:docMk/>
            <pc:sldMasterMk cId="4094517376" sldId="2147483686"/>
            <pc:sldLayoutMk cId="1719373623" sldId="2147483677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39.048" v="53"/>
          <pc:sldLayoutMkLst>
            <pc:docMk/>
            <pc:sldMasterMk cId="4094517376" sldId="2147483686"/>
            <pc:sldLayoutMk cId="1716791774" sldId="2147483678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39.048" v="53"/>
          <pc:sldLayoutMkLst>
            <pc:docMk/>
            <pc:sldMasterMk cId="4094517376" sldId="2147483686"/>
            <pc:sldLayoutMk cId="278911698" sldId="2147483679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39.048" v="53"/>
          <pc:sldLayoutMkLst>
            <pc:docMk/>
            <pc:sldMasterMk cId="4094517376" sldId="2147483686"/>
            <pc:sldLayoutMk cId="3501632544" sldId="2147483680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39.048" v="53"/>
          <pc:sldLayoutMkLst>
            <pc:docMk/>
            <pc:sldMasterMk cId="4094517376" sldId="2147483686"/>
            <pc:sldLayoutMk cId="1073278845" sldId="2147483681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39.048" v="53"/>
          <pc:sldLayoutMkLst>
            <pc:docMk/>
            <pc:sldMasterMk cId="4094517376" sldId="2147483686"/>
            <pc:sldLayoutMk cId="3416144796" sldId="2147483682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39.048" v="53"/>
          <pc:sldLayoutMkLst>
            <pc:docMk/>
            <pc:sldMasterMk cId="4094517376" sldId="2147483686"/>
            <pc:sldLayoutMk cId="2116461732" sldId="2147483683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39.048" v="53"/>
          <pc:sldLayoutMkLst>
            <pc:docMk/>
            <pc:sldMasterMk cId="4094517376" sldId="2147483686"/>
            <pc:sldLayoutMk cId="620029444" sldId="2147483684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39.048" v="53"/>
          <pc:sldLayoutMkLst>
            <pc:docMk/>
            <pc:sldMasterMk cId="4094517376" sldId="2147483686"/>
            <pc:sldLayoutMk cId="1264126661" sldId="2147483685"/>
          </pc:sldLayoutMkLst>
        </pc:sldLayoutChg>
      </pc:sldMasterChg>
      <pc:sldMasterChg chg="add del addSldLayout delSldLayout">
        <pc:chgData name="DERBAL Saïd" userId="S::sderbal@arfp.asso.fr::60b9dec2-53bc-4377-a43b-399fe6105858" providerId="AD" clId="Web-{BE1A924B-9EB7-4CF6-A735-1DBA5B39DF2B}" dt="2024-01-18T07:23:32.904" v="5"/>
        <pc:sldMasterMkLst>
          <pc:docMk/>
          <pc:sldMasterMk cId="3615921692" sldId="2147483687"/>
        </pc:sldMasterMkLst>
        <pc:sldLayoutChg chg="add del">
          <pc:chgData name="DERBAL Saïd" userId="S::sderbal@arfp.asso.fr::60b9dec2-53bc-4377-a43b-399fe6105858" providerId="AD" clId="Web-{BE1A924B-9EB7-4CF6-A735-1DBA5B39DF2B}" dt="2024-01-18T07:23:32.904" v="5"/>
          <pc:sldLayoutMkLst>
            <pc:docMk/>
            <pc:sldMasterMk cId="3615921692" sldId="2147483687"/>
            <pc:sldLayoutMk cId="3277016766" sldId="2147483676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32.904" v="5"/>
          <pc:sldLayoutMkLst>
            <pc:docMk/>
            <pc:sldMasterMk cId="3615921692" sldId="2147483687"/>
            <pc:sldLayoutMk cId="3885684631" sldId="2147483677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32.904" v="5"/>
          <pc:sldLayoutMkLst>
            <pc:docMk/>
            <pc:sldMasterMk cId="3615921692" sldId="2147483687"/>
            <pc:sldLayoutMk cId="1968802386" sldId="2147483678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32.904" v="5"/>
          <pc:sldLayoutMkLst>
            <pc:docMk/>
            <pc:sldMasterMk cId="3615921692" sldId="2147483687"/>
            <pc:sldLayoutMk cId="2064599431" sldId="2147483679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32.904" v="5"/>
          <pc:sldLayoutMkLst>
            <pc:docMk/>
            <pc:sldMasterMk cId="3615921692" sldId="2147483687"/>
            <pc:sldLayoutMk cId="2962693274" sldId="2147483680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32.904" v="5"/>
          <pc:sldLayoutMkLst>
            <pc:docMk/>
            <pc:sldMasterMk cId="3615921692" sldId="2147483687"/>
            <pc:sldLayoutMk cId="1304958464" sldId="2147483681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32.904" v="5"/>
          <pc:sldLayoutMkLst>
            <pc:docMk/>
            <pc:sldMasterMk cId="3615921692" sldId="2147483687"/>
            <pc:sldLayoutMk cId="1790225592" sldId="2147483682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32.904" v="5"/>
          <pc:sldLayoutMkLst>
            <pc:docMk/>
            <pc:sldMasterMk cId="3615921692" sldId="2147483687"/>
            <pc:sldLayoutMk cId="4082421533" sldId="2147483683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32.904" v="5"/>
          <pc:sldLayoutMkLst>
            <pc:docMk/>
            <pc:sldMasterMk cId="3615921692" sldId="2147483687"/>
            <pc:sldLayoutMk cId="1891121534" sldId="2147483684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32.904" v="5"/>
          <pc:sldLayoutMkLst>
            <pc:docMk/>
            <pc:sldMasterMk cId="3615921692" sldId="2147483687"/>
            <pc:sldLayoutMk cId="630431017" sldId="2147483685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32.904" v="5"/>
          <pc:sldLayoutMkLst>
            <pc:docMk/>
            <pc:sldMasterMk cId="3615921692" sldId="2147483687"/>
            <pc:sldLayoutMk cId="3906781427" sldId="2147483686"/>
          </pc:sldLayoutMkLst>
        </pc:sldLayoutChg>
      </pc:sldMasterChg>
      <pc:sldMasterChg chg="add del addSldLayout delSldLayout">
        <pc:chgData name="DERBAL Saïd" userId="S::sderbal@arfp.asso.fr::60b9dec2-53bc-4377-a43b-399fe6105858" providerId="AD" clId="Web-{BE1A924B-9EB7-4CF6-A735-1DBA5B39DF2B}" dt="2024-01-18T07:25:08.594" v="39"/>
        <pc:sldMasterMkLst>
          <pc:docMk/>
          <pc:sldMasterMk cId="593952255" sldId="2147483699"/>
        </pc:sldMasterMkLst>
        <pc:sldLayoutChg chg="add del">
          <pc:chgData name="DERBAL Saïd" userId="S::sderbal@arfp.asso.fr::60b9dec2-53bc-4377-a43b-399fe6105858" providerId="AD" clId="Web-{BE1A924B-9EB7-4CF6-A735-1DBA5B39DF2B}" dt="2024-01-18T07:25:08.594" v="39"/>
          <pc:sldLayoutMkLst>
            <pc:docMk/>
            <pc:sldMasterMk cId="593952255" sldId="2147483699"/>
            <pc:sldLayoutMk cId="2729863103" sldId="2147483688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08.594" v="39"/>
          <pc:sldLayoutMkLst>
            <pc:docMk/>
            <pc:sldMasterMk cId="593952255" sldId="2147483699"/>
            <pc:sldLayoutMk cId="2662185428" sldId="2147483689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08.594" v="39"/>
          <pc:sldLayoutMkLst>
            <pc:docMk/>
            <pc:sldMasterMk cId="593952255" sldId="2147483699"/>
            <pc:sldLayoutMk cId="1703638909" sldId="2147483690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08.594" v="39"/>
          <pc:sldLayoutMkLst>
            <pc:docMk/>
            <pc:sldMasterMk cId="593952255" sldId="2147483699"/>
            <pc:sldLayoutMk cId="2879816844" sldId="2147483691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08.594" v="39"/>
          <pc:sldLayoutMkLst>
            <pc:docMk/>
            <pc:sldMasterMk cId="593952255" sldId="2147483699"/>
            <pc:sldLayoutMk cId="3475289016" sldId="2147483692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08.594" v="39"/>
          <pc:sldLayoutMkLst>
            <pc:docMk/>
            <pc:sldMasterMk cId="593952255" sldId="2147483699"/>
            <pc:sldLayoutMk cId="3344410321" sldId="2147483693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08.594" v="39"/>
          <pc:sldLayoutMkLst>
            <pc:docMk/>
            <pc:sldMasterMk cId="593952255" sldId="2147483699"/>
            <pc:sldLayoutMk cId="373619270" sldId="2147483694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08.594" v="39"/>
          <pc:sldLayoutMkLst>
            <pc:docMk/>
            <pc:sldMasterMk cId="593952255" sldId="2147483699"/>
            <pc:sldLayoutMk cId="2043913765" sldId="2147483695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08.594" v="39"/>
          <pc:sldLayoutMkLst>
            <pc:docMk/>
            <pc:sldMasterMk cId="593952255" sldId="2147483699"/>
            <pc:sldLayoutMk cId="478304369" sldId="2147483696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08.594" v="39"/>
          <pc:sldLayoutMkLst>
            <pc:docMk/>
            <pc:sldMasterMk cId="593952255" sldId="2147483699"/>
            <pc:sldLayoutMk cId="910720161" sldId="2147483697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08.594" v="39"/>
          <pc:sldLayoutMkLst>
            <pc:docMk/>
            <pc:sldMasterMk cId="593952255" sldId="2147483699"/>
            <pc:sldLayoutMk cId="2071187699" sldId="2147483698"/>
          </pc:sldLayoutMkLst>
        </pc:sldLayoutChg>
      </pc:sldMasterChg>
      <pc:sldMasterChg chg="add del addSldLayout delSldLayout">
        <pc:chgData name="DERBAL Saïd" userId="S::sderbal@arfp.asso.fr::60b9dec2-53bc-4377-a43b-399fe6105858" providerId="AD" clId="Web-{BE1A924B-9EB7-4CF6-A735-1DBA5B39DF2B}" dt="2024-01-18T07:24:22.546" v="23"/>
        <pc:sldMasterMkLst>
          <pc:docMk/>
          <pc:sldMasterMk cId="689742453" sldId="2147483699"/>
        </pc:sldMasterMkLst>
        <pc:sldLayoutChg chg="add del">
          <pc:chgData name="DERBAL Saïd" userId="S::sderbal@arfp.asso.fr::60b9dec2-53bc-4377-a43b-399fe6105858" providerId="AD" clId="Web-{BE1A924B-9EB7-4CF6-A735-1DBA5B39DF2B}" dt="2024-01-18T07:24:22.546" v="23"/>
          <pc:sldLayoutMkLst>
            <pc:docMk/>
            <pc:sldMasterMk cId="689742453" sldId="2147483699"/>
            <pc:sldLayoutMk cId="3921718193" sldId="2147483688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22.546" v="23"/>
          <pc:sldLayoutMkLst>
            <pc:docMk/>
            <pc:sldMasterMk cId="689742453" sldId="2147483699"/>
            <pc:sldLayoutMk cId="3792931983" sldId="2147483689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22.546" v="23"/>
          <pc:sldLayoutMkLst>
            <pc:docMk/>
            <pc:sldMasterMk cId="689742453" sldId="2147483699"/>
            <pc:sldLayoutMk cId="1318211493" sldId="2147483690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22.546" v="23"/>
          <pc:sldLayoutMkLst>
            <pc:docMk/>
            <pc:sldMasterMk cId="689742453" sldId="2147483699"/>
            <pc:sldLayoutMk cId="3378473875" sldId="2147483691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22.546" v="23"/>
          <pc:sldLayoutMkLst>
            <pc:docMk/>
            <pc:sldMasterMk cId="689742453" sldId="2147483699"/>
            <pc:sldLayoutMk cId="1331593030" sldId="2147483692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22.546" v="23"/>
          <pc:sldLayoutMkLst>
            <pc:docMk/>
            <pc:sldMasterMk cId="689742453" sldId="2147483699"/>
            <pc:sldLayoutMk cId="2394837323" sldId="2147483693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22.546" v="23"/>
          <pc:sldLayoutMkLst>
            <pc:docMk/>
            <pc:sldMasterMk cId="689742453" sldId="2147483699"/>
            <pc:sldLayoutMk cId="1528929911" sldId="2147483694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22.546" v="23"/>
          <pc:sldLayoutMkLst>
            <pc:docMk/>
            <pc:sldMasterMk cId="689742453" sldId="2147483699"/>
            <pc:sldLayoutMk cId="1664777921" sldId="2147483695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22.546" v="23"/>
          <pc:sldLayoutMkLst>
            <pc:docMk/>
            <pc:sldMasterMk cId="689742453" sldId="2147483699"/>
            <pc:sldLayoutMk cId="2204722101" sldId="2147483696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22.546" v="23"/>
          <pc:sldLayoutMkLst>
            <pc:docMk/>
            <pc:sldMasterMk cId="689742453" sldId="2147483699"/>
            <pc:sldLayoutMk cId="192241265" sldId="2147483697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22.546" v="23"/>
          <pc:sldLayoutMkLst>
            <pc:docMk/>
            <pc:sldMasterMk cId="689742453" sldId="2147483699"/>
            <pc:sldLayoutMk cId="2264910723" sldId="2147483698"/>
          </pc:sldLayoutMkLst>
        </pc:sldLayoutChg>
      </pc:sldMasterChg>
      <pc:sldMasterChg chg="add del addSldLayout delSldLayout">
        <pc:chgData name="DERBAL Saïd" userId="S::sderbal@arfp.asso.fr::60b9dec2-53bc-4377-a43b-399fe6105858" providerId="AD" clId="Web-{BE1A924B-9EB7-4CF6-A735-1DBA5B39DF2B}" dt="2024-01-18T07:25:44.283" v="55"/>
        <pc:sldMasterMkLst>
          <pc:docMk/>
          <pc:sldMasterMk cId="3172893095" sldId="2147483699"/>
        </pc:sldMasterMkLst>
        <pc:sldLayoutChg chg="add del">
          <pc:chgData name="DERBAL Saïd" userId="S::sderbal@arfp.asso.fr::60b9dec2-53bc-4377-a43b-399fe6105858" providerId="AD" clId="Web-{BE1A924B-9EB7-4CF6-A735-1DBA5B39DF2B}" dt="2024-01-18T07:25:44.283" v="55"/>
          <pc:sldLayoutMkLst>
            <pc:docMk/>
            <pc:sldMasterMk cId="3172893095" sldId="2147483699"/>
            <pc:sldLayoutMk cId="4271159279" sldId="2147483688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44.283" v="55"/>
          <pc:sldLayoutMkLst>
            <pc:docMk/>
            <pc:sldMasterMk cId="3172893095" sldId="2147483699"/>
            <pc:sldLayoutMk cId="3813059637" sldId="2147483689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44.283" v="55"/>
          <pc:sldLayoutMkLst>
            <pc:docMk/>
            <pc:sldMasterMk cId="3172893095" sldId="2147483699"/>
            <pc:sldLayoutMk cId="3507146584" sldId="2147483690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44.283" v="55"/>
          <pc:sldLayoutMkLst>
            <pc:docMk/>
            <pc:sldMasterMk cId="3172893095" sldId="2147483699"/>
            <pc:sldLayoutMk cId="3526972668" sldId="2147483691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44.283" v="55"/>
          <pc:sldLayoutMkLst>
            <pc:docMk/>
            <pc:sldMasterMk cId="3172893095" sldId="2147483699"/>
            <pc:sldLayoutMk cId="2354845004" sldId="2147483692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44.283" v="55"/>
          <pc:sldLayoutMkLst>
            <pc:docMk/>
            <pc:sldMasterMk cId="3172893095" sldId="2147483699"/>
            <pc:sldLayoutMk cId="3956631312" sldId="2147483693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44.283" v="55"/>
          <pc:sldLayoutMkLst>
            <pc:docMk/>
            <pc:sldMasterMk cId="3172893095" sldId="2147483699"/>
            <pc:sldLayoutMk cId="4209349586" sldId="2147483694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44.283" v="55"/>
          <pc:sldLayoutMkLst>
            <pc:docMk/>
            <pc:sldMasterMk cId="3172893095" sldId="2147483699"/>
            <pc:sldLayoutMk cId="1903619032" sldId="2147483695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44.283" v="55"/>
          <pc:sldLayoutMkLst>
            <pc:docMk/>
            <pc:sldMasterMk cId="3172893095" sldId="2147483699"/>
            <pc:sldLayoutMk cId="2817723011" sldId="2147483696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44.283" v="55"/>
          <pc:sldLayoutMkLst>
            <pc:docMk/>
            <pc:sldMasterMk cId="3172893095" sldId="2147483699"/>
            <pc:sldLayoutMk cId="1566594972" sldId="2147483697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44.283" v="55"/>
          <pc:sldLayoutMkLst>
            <pc:docMk/>
            <pc:sldMasterMk cId="3172893095" sldId="2147483699"/>
            <pc:sldLayoutMk cId="1030263819" sldId="2147483698"/>
          </pc:sldLayoutMkLst>
        </pc:sldLayoutChg>
      </pc:sldMasterChg>
      <pc:sldMasterChg chg="add del addSldLayout delSldLayout">
        <pc:chgData name="DERBAL Saïd" userId="S::sderbal@arfp.asso.fr::60b9dec2-53bc-4377-a43b-399fe6105858" providerId="AD" clId="Web-{BE1A924B-9EB7-4CF6-A735-1DBA5B39DF2B}" dt="2024-01-18T07:23:35.888" v="7"/>
        <pc:sldMasterMkLst>
          <pc:docMk/>
          <pc:sldMasterMk cId="3609132565" sldId="2147483700"/>
        </pc:sldMasterMkLst>
        <pc:sldLayoutChg chg="add del">
          <pc:chgData name="DERBAL Saïd" userId="S::sderbal@arfp.asso.fr::60b9dec2-53bc-4377-a43b-399fe6105858" providerId="AD" clId="Web-{BE1A924B-9EB7-4CF6-A735-1DBA5B39DF2B}" dt="2024-01-18T07:23:35.888" v="7"/>
          <pc:sldLayoutMkLst>
            <pc:docMk/>
            <pc:sldMasterMk cId="3609132565" sldId="2147483700"/>
            <pc:sldLayoutMk cId="3269908740" sldId="2147483689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35.888" v="7"/>
          <pc:sldLayoutMkLst>
            <pc:docMk/>
            <pc:sldMasterMk cId="3609132565" sldId="2147483700"/>
            <pc:sldLayoutMk cId="2980154393" sldId="2147483690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35.888" v="7"/>
          <pc:sldLayoutMkLst>
            <pc:docMk/>
            <pc:sldMasterMk cId="3609132565" sldId="2147483700"/>
            <pc:sldLayoutMk cId="2100037279" sldId="2147483691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35.888" v="7"/>
          <pc:sldLayoutMkLst>
            <pc:docMk/>
            <pc:sldMasterMk cId="3609132565" sldId="2147483700"/>
            <pc:sldLayoutMk cId="1361596997" sldId="2147483692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35.888" v="7"/>
          <pc:sldLayoutMkLst>
            <pc:docMk/>
            <pc:sldMasterMk cId="3609132565" sldId="2147483700"/>
            <pc:sldLayoutMk cId="279460024" sldId="2147483693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35.888" v="7"/>
          <pc:sldLayoutMkLst>
            <pc:docMk/>
            <pc:sldMasterMk cId="3609132565" sldId="2147483700"/>
            <pc:sldLayoutMk cId="1846830657" sldId="2147483694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35.888" v="7"/>
          <pc:sldLayoutMkLst>
            <pc:docMk/>
            <pc:sldMasterMk cId="3609132565" sldId="2147483700"/>
            <pc:sldLayoutMk cId="2588839257" sldId="2147483695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35.888" v="7"/>
          <pc:sldLayoutMkLst>
            <pc:docMk/>
            <pc:sldMasterMk cId="3609132565" sldId="2147483700"/>
            <pc:sldLayoutMk cId="562980820" sldId="2147483696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35.888" v="7"/>
          <pc:sldLayoutMkLst>
            <pc:docMk/>
            <pc:sldMasterMk cId="3609132565" sldId="2147483700"/>
            <pc:sldLayoutMk cId="204571117" sldId="2147483697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35.888" v="7"/>
          <pc:sldLayoutMkLst>
            <pc:docMk/>
            <pc:sldMasterMk cId="3609132565" sldId="2147483700"/>
            <pc:sldLayoutMk cId="3939020309" sldId="2147483698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35.888" v="7"/>
          <pc:sldLayoutMkLst>
            <pc:docMk/>
            <pc:sldMasterMk cId="3609132565" sldId="2147483700"/>
            <pc:sldLayoutMk cId="3155490505" sldId="2147483699"/>
          </pc:sldLayoutMkLst>
        </pc:sldLayoutChg>
      </pc:sldMasterChg>
      <pc:sldMasterChg chg="add del addSldLayout delSldLayout">
        <pc:chgData name="DERBAL Saïd" userId="S::sderbal@arfp.asso.fr::60b9dec2-53bc-4377-a43b-399fe6105858" providerId="AD" clId="Web-{BE1A924B-9EB7-4CF6-A735-1DBA5B39DF2B}" dt="2024-01-18T07:24:25.609" v="25"/>
        <pc:sldMasterMkLst>
          <pc:docMk/>
          <pc:sldMasterMk cId="252836826" sldId="2147483712"/>
        </pc:sldMasterMkLst>
        <pc:sldLayoutChg chg="add del">
          <pc:chgData name="DERBAL Saïd" userId="S::sderbal@arfp.asso.fr::60b9dec2-53bc-4377-a43b-399fe6105858" providerId="AD" clId="Web-{BE1A924B-9EB7-4CF6-A735-1DBA5B39DF2B}" dt="2024-01-18T07:24:25.609" v="25"/>
          <pc:sldLayoutMkLst>
            <pc:docMk/>
            <pc:sldMasterMk cId="252836826" sldId="2147483712"/>
            <pc:sldLayoutMk cId="474528841" sldId="2147483701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25.609" v="25"/>
          <pc:sldLayoutMkLst>
            <pc:docMk/>
            <pc:sldMasterMk cId="252836826" sldId="2147483712"/>
            <pc:sldLayoutMk cId="3099540333" sldId="2147483702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25.609" v="25"/>
          <pc:sldLayoutMkLst>
            <pc:docMk/>
            <pc:sldMasterMk cId="252836826" sldId="2147483712"/>
            <pc:sldLayoutMk cId="84840206" sldId="2147483703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25.609" v="25"/>
          <pc:sldLayoutMkLst>
            <pc:docMk/>
            <pc:sldMasterMk cId="252836826" sldId="2147483712"/>
            <pc:sldLayoutMk cId="3796038529" sldId="2147483704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25.609" v="25"/>
          <pc:sldLayoutMkLst>
            <pc:docMk/>
            <pc:sldMasterMk cId="252836826" sldId="2147483712"/>
            <pc:sldLayoutMk cId="3155196252" sldId="2147483705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25.609" v="25"/>
          <pc:sldLayoutMkLst>
            <pc:docMk/>
            <pc:sldMasterMk cId="252836826" sldId="2147483712"/>
            <pc:sldLayoutMk cId="1596693941" sldId="2147483706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25.609" v="25"/>
          <pc:sldLayoutMkLst>
            <pc:docMk/>
            <pc:sldMasterMk cId="252836826" sldId="2147483712"/>
            <pc:sldLayoutMk cId="2303186022" sldId="2147483707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25.609" v="25"/>
          <pc:sldLayoutMkLst>
            <pc:docMk/>
            <pc:sldMasterMk cId="252836826" sldId="2147483712"/>
            <pc:sldLayoutMk cId="205096741" sldId="2147483708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25.609" v="25"/>
          <pc:sldLayoutMkLst>
            <pc:docMk/>
            <pc:sldMasterMk cId="252836826" sldId="2147483712"/>
            <pc:sldLayoutMk cId="2987934704" sldId="2147483709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25.609" v="25"/>
          <pc:sldLayoutMkLst>
            <pc:docMk/>
            <pc:sldMasterMk cId="252836826" sldId="2147483712"/>
            <pc:sldLayoutMk cId="3617011920" sldId="2147483710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25.609" v="25"/>
          <pc:sldLayoutMkLst>
            <pc:docMk/>
            <pc:sldMasterMk cId="252836826" sldId="2147483712"/>
            <pc:sldLayoutMk cId="532382653" sldId="2147483711"/>
          </pc:sldLayoutMkLst>
        </pc:sldLayoutChg>
      </pc:sldMasterChg>
      <pc:sldMasterChg chg="add del addSldLayout delSldLayout">
        <pc:chgData name="DERBAL Saïd" userId="S::sderbal@arfp.asso.fr::60b9dec2-53bc-4377-a43b-399fe6105858" providerId="AD" clId="Web-{BE1A924B-9EB7-4CF6-A735-1DBA5B39DF2B}" dt="2024-01-18T07:25:49.517" v="57"/>
        <pc:sldMasterMkLst>
          <pc:docMk/>
          <pc:sldMasterMk cId="954241670" sldId="2147483712"/>
        </pc:sldMasterMkLst>
        <pc:sldLayoutChg chg="add del">
          <pc:chgData name="DERBAL Saïd" userId="S::sderbal@arfp.asso.fr::60b9dec2-53bc-4377-a43b-399fe6105858" providerId="AD" clId="Web-{BE1A924B-9EB7-4CF6-A735-1DBA5B39DF2B}" dt="2024-01-18T07:25:49.517" v="57"/>
          <pc:sldLayoutMkLst>
            <pc:docMk/>
            <pc:sldMasterMk cId="954241670" sldId="2147483712"/>
            <pc:sldLayoutMk cId="1727841935" sldId="2147483701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49.517" v="57"/>
          <pc:sldLayoutMkLst>
            <pc:docMk/>
            <pc:sldMasterMk cId="954241670" sldId="2147483712"/>
            <pc:sldLayoutMk cId="3676586239" sldId="2147483702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49.517" v="57"/>
          <pc:sldLayoutMkLst>
            <pc:docMk/>
            <pc:sldMasterMk cId="954241670" sldId="2147483712"/>
            <pc:sldLayoutMk cId="1653794868" sldId="2147483703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49.517" v="57"/>
          <pc:sldLayoutMkLst>
            <pc:docMk/>
            <pc:sldMasterMk cId="954241670" sldId="2147483712"/>
            <pc:sldLayoutMk cId="3689754813" sldId="2147483704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49.517" v="57"/>
          <pc:sldLayoutMkLst>
            <pc:docMk/>
            <pc:sldMasterMk cId="954241670" sldId="2147483712"/>
            <pc:sldLayoutMk cId="4109804065" sldId="2147483705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49.517" v="57"/>
          <pc:sldLayoutMkLst>
            <pc:docMk/>
            <pc:sldMasterMk cId="954241670" sldId="2147483712"/>
            <pc:sldLayoutMk cId="151928076" sldId="2147483706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49.517" v="57"/>
          <pc:sldLayoutMkLst>
            <pc:docMk/>
            <pc:sldMasterMk cId="954241670" sldId="2147483712"/>
            <pc:sldLayoutMk cId="3855174067" sldId="2147483707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49.517" v="57"/>
          <pc:sldLayoutMkLst>
            <pc:docMk/>
            <pc:sldMasterMk cId="954241670" sldId="2147483712"/>
            <pc:sldLayoutMk cId="3932901819" sldId="2147483708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49.517" v="57"/>
          <pc:sldLayoutMkLst>
            <pc:docMk/>
            <pc:sldMasterMk cId="954241670" sldId="2147483712"/>
            <pc:sldLayoutMk cId="3102582981" sldId="2147483709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49.517" v="57"/>
          <pc:sldLayoutMkLst>
            <pc:docMk/>
            <pc:sldMasterMk cId="954241670" sldId="2147483712"/>
            <pc:sldLayoutMk cId="1932616093" sldId="2147483710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49.517" v="57"/>
          <pc:sldLayoutMkLst>
            <pc:docMk/>
            <pc:sldMasterMk cId="954241670" sldId="2147483712"/>
            <pc:sldLayoutMk cId="3756396017" sldId="2147483711"/>
          </pc:sldLayoutMkLst>
        </pc:sldLayoutChg>
      </pc:sldMasterChg>
      <pc:sldMasterChg chg="add del addSldLayout delSldLayout">
        <pc:chgData name="DERBAL Saïd" userId="S::sderbal@arfp.asso.fr::60b9dec2-53bc-4377-a43b-399fe6105858" providerId="AD" clId="Web-{BE1A924B-9EB7-4CF6-A735-1DBA5B39DF2B}" dt="2024-01-18T07:25:11.782" v="41"/>
        <pc:sldMasterMkLst>
          <pc:docMk/>
          <pc:sldMasterMk cId="1627152738" sldId="2147483712"/>
        </pc:sldMasterMkLst>
        <pc:sldLayoutChg chg="add del">
          <pc:chgData name="DERBAL Saïd" userId="S::sderbal@arfp.asso.fr::60b9dec2-53bc-4377-a43b-399fe6105858" providerId="AD" clId="Web-{BE1A924B-9EB7-4CF6-A735-1DBA5B39DF2B}" dt="2024-01-18T07:25:11.782" v="41"/>
          <pc:sldLayoutMkLst>
            <pc:docMk/>
            <pc:sldMasterMk cId="1627152738" sldId="2147483712"/>
            <pc:sldLayoutMk cId="1443538588" sldId="2147483701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11.782" v="41"/>
          <pc:sldLayoutMkLst>
            <pc:docMk/>
            <pc:sldMasterMk cId="1627152738" sldId="2147483712"/>
            <pc:sldLayoutMk cId="728493408" sldId="2147483702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11.782" v="41"/>
          <pc:sldLayoutMkLst>
            <pc:docMk/>
            <pc:sldMasterMk cId="1627152738" sldId="2147483712"/>
            <pc:sldLayoutMk cId="2584258852" sldId="2147483703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11.782" v="41"/>
          <pc:sldLayoutMkLst>
            <pc:docMk/>
            <pc:sldMasterMk cId="1627152738" sldId="2147483712"/>
            <pc:sldLayoutMk cId="2730385475" sldId="2147483704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11.782" v="41"/>
          <pc:sldLayoutMkLst>
            <pc:docMk/>
            <pc:sldMasterMk cId="1627152738" sldId="2147483712"/>
            <pc:sldLayoutMk cId="31013599" sldId="2147483705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11.782" v="41"/>
          <pc:sldLayoutMkLst>
            <pc:docMk/>
            <pc:sldMasterMk cId="1627152738" sldId="2147483712"/>
            <pc:sldLayoutMk cId="3518370513" sldId="2147483706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11.782" v="41"/>
          <pc:sldLayoutMkLst>
            <pc:docMk/>
            <pc:sldMasterMk cId="1627152738" sldId="2147483712"/>
            <pc:sldLayoutMk cId="2554114663" sldId="2147483707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11.782" v="41"/>
          <pc:sldLayoutMkLst>
            <pc:docMk/>
            <pc:sldMasterMk cId="1627152738" sldId="2147483712"/>
            <pc:sldLayoutMk cId="3286788471" sldId="2147483708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11.782" v="41"/>
          <pc:sldLayoutMkLst>
            <pc:docMk/>
            <pc:sldMasterMk cId="1627152738" sldId="2147483712"/>
            <pc:sldLayoutMk cId="1303665700" sldId="2147483709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11.782" v="41"/>
          <pc:sldLayoutMkLst>
            <pc:docMk/>
            <pc:sldMasterMk cId="1627152738" sldId="2147483712"/>
            <pc:sldLayoutMk cId="3745579520" sldId="2147483710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11.782" v="41"/>
          <pc:sldLayoutMkLst>
            <pc:docMk/>
            <pc:sldMasterMk cId="1627152738" sldId="2147483712"/>
            <pc:sldLayoutMk cId="1484509286" sldId="2147483711"/>
          </pc:sldLayoutMkLst>
        </pc:sldLayoutChg>
      </pc:sldMasterChg>
      <pc:sldMasterChg chg="add del addSldLayout delSldLayout">
        <pc:chgData name="DERBAL Saïd" userId="S::sderbal@arfp.asso.fr::60b9dec2-53bc-4377-a43b-399fe6105858" providerId="AD" clId="Web-{BE1A924B-9EB7-4CF6-A735-1DBA5B39DF2B}" dt="2024-01-18T07:23:42.889" v="9"/>
        <pc:sldMasterMkLst>
          <pc:docMk/>
          <pc:sldMasterMk cId="1161209312" sldId="2147483713"/>
        </pc:sldMasterMkLst>
        <pc:sldLayoutChg chg="add del">
          <pc:chgData name="DERBAL Saïd" userId="S::sderbal@arfp.asso.fr::60b9dec2-53bc-4377-a43b-399fe6105858" providerId="AD" clId="Web-{BE1A924B-9EB7-4CF6-A735-1DBA5B39DF2B}" dt="2024-01-18T07:23:42.889" v="9"/>
          <pc:sldLayoutMkLst>
            <pc:docMk/>
            <pc:sldMasterMk cId="1161209312" sldId="2147483713"/>
            <pc:sldLayoutMk cId="644408712" sldId="2147483702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42.889" v="9"/>
          <pc:sldLayoutMkLst>
            <pc:docMk/>
            <pc:sldMasterMk cId="1161209312" sldId="2147483713"/>
            <pc:sldLayoutMk cId="2012292804" sldId="2147483703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42.889" v="9"/>
          <pc:sldLayoutMkLst>
            <pc:docMk/>
            <pc:sldMasterMk cId="1161209312" sldId="2147483713"/>
            <pc:sldLayoutMk cId="137976776" sldId="2147483704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42.889" v="9"/>
          <pc:sldLayoutMkLst>
            <pc:docMk/>
            <pc:sldMasterMk cId="1161209312" sldId="2147483713"/>
            <pc:sldLayoutMk cId="798781174" sldId="2147483705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42.889" v="9"/>
          <pc:sldLayoutMkLst>
            <pc:docMk/>
            <pc:sldMasterMk cId="1161209312" sldId="2147483713"/>
            <pc:sldLayoutMk cId="336735970" sldId="2147483706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42.889" v="9"/>
          <pc:sldLayoutMkLst>
            <pc:docMk/>
            <pc:sldMasterMk cId="1161209312" sldId="2147483713"/>
            <pc:sldLayoutMk cId="1990472681" sldId="2147483707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42.889" v="9"/>
          <pc:sldLayoutMkLst>
            <pc:docMk/>
            <pc:sldMasterMk cId="1161209312" sldId="2147483713"/>
            <pc:sldLayoutMk cId="4261618589" sldId="2147483708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42.889" v="9"/>
          <pc:sldLayoutMkLst>
            <pc:docMk/>
            <pc:sldMasterMk cId="1161209312" sldId="2147483713"/>
            <pc:sldLayoutMk cId="935780498" sldId="2147483709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42.889" v="9"/>
          <pc:sldLayoutMkLst>
            <pc:docMk/>
            <pc:sldMasterMk cId="1161209312" sldId="2147483713"/>
            <pc:sldLayoutMk cId="3539206300" sldId="2147483710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42.889" v="9"/>
          <pc:sldLayoutMkLst>
            <pc:docMk/>
            <pc:sldMasterMk cId="1161209312" sldId="2147483713"/>
            <pc:sldLayoutMk cId="1908754479" sldId="2147483711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42.889" v="9"/>
          <pc:sldLayoutMkLst>
            <pc:docMk/>
            <pc:sldMasterMk cId="1161209312" sldId="2147483713"/>
            <pc:sldLayoutMk cId="54242659" sldId="2147483712"/>
          </pc:sldLayoutMkLst>
        </pc:sldLayoutChg>
      </pc:sldMasterChg>
      <pc:sldMasterChg chg="add del addSldLayout delSldLayout">
        <pc:chgData name="DERBAL Saïd" userId="S::sderbal@arfp.asso.fr::60b9dec2-53bc-4377-a43b-399fe6105858" providerId="AD" clId="Web-{BE1A924B-9EB7-4CF6-A735-1DBA5B39DF2B}" dt="2024-01-18T07:25:52.502" v="59"/>
        <pc:sldMasterMkLst>
          <pc:docMk/>
          <pc:sldMasterMk cId="1793830273" sldId="2147483725"/>
        </pc:sldMasterMkLst>
        <pc:sldLayoutChg chg="add del">
          <pc:chgData name="DERBAL Saïd" userId="S::sderbal@arfp.asso.fr::60b9dec2-53bc-4377-a43b-399fe6105858" providerId="AD" clId="Web-{BE1A924B-9EB7-4CF6-A735-1DBA5B39DF2B}" dt="2024-01-18T07:25:52.502" v="59"/>
          <pc:sldLayoutMkLst>
            <pc:docMk/>
            <pc:sldMasterMk cId="1793830273" sldId="2147483725"/>
            <pc:sldLayoutMk cId="2289140448" sldId="2147483714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52.502" v="59"/>
          <pc:sldLayoutMkLst>
            <pc:docMk/>
            <pc:sldMasterMk cId="1793830273" sldId="2147483725"/>
            <pc:sldLayoutMk cId="4240792314" sldId="2147483715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52.502" v="59"/>
          <pc:sldLayoutMkLst>
            <pc:docMk/>
            <pc:sldMasterMk cId="1793830273" sldId="2147483725"/>
            <pc:sldLayoutMk cId="1880628391" sldId="2147483716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52.502" v="59"/>
          <pc:sldLayoutMkLst>
            <pc:docMk/>
            <pc:sldMasterMk cId="1793830273" sldId="2147483725"/>
            <pc:sldLayoutMk cId="760193694" sldId="2147483717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52.502" v="59"/>
          <pc:sldLayoutMkLst>
            <pc:docMk/>
            <pc:sldMasterMk cId="1793830273" sldId="2147483725"/>
            <pc:sldLayoutMk cId="58163542" sldId="2147483718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52.502" v="59"/>
          <pc:sldLayoutMkLst>
            <pc:docMk/>
            <pc:sldMasterMk cId="1793830273" sldId="2147483725"/>
            <pc:sldLayoutMk cId="1173466095" sldId="2147483719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52.502" v="59"/>
          <pc:sldLayoutMkLst>
            <pc:docMk/>
            <pc:sldMasterMk cId="1793830273" sldId="2147483725"/>
            <pc:sldLayoutMk cId="2817555952" sldId="2147483720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52.502" v="59"/>
          <pc:sldLayoutMkLst>
            <pc:docMk/>
            <pc:sldMasterMk cId="1793830273" sldId="2147483725"/>
            <pc:sldLayoutMk cId="1134869350" sldId="2147483721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52.502" v="59"/>
          <pc:sldLayoutMkLst>
            <pc:docMk/>
            <pc:sldMasterMk cId="1793830273" sldId="2147483725"/>
            <pc:sldLayoutMk cId="364475229" sldId="2147483722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52.502" v="59"/>
          <pc:sldLayoutMkLst>
            <pc:docMk/>
            <pc:sldMasterMk cId="1793830273" sldId="2147483725"/>
            <pc:sldLayoutMk cId="3110353123" sldId="2147483723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52.502" v="59"/>
          <pc:sldLayoutMkLst>
            <pc:docMk/>
            <pc:sldMasterMk cId="1793830273" sldId="2147483725"/>
            <pc:sldLayoutMk cId="2327673987" sldId="2147483724"/>
          </pc:sldLayoutMkLst>
        </pc:sldLayoutChg>
      </pc:sldMasterChg>
      <pc:sldMasterChg chg="add del addSldLayout delSldLayout">
        <pc:chgData name="DERBAL Saïd" userId="S::sderbal@arfp.asso.fr::60b9dec2-53bc-4377-a43b-399fe6105858" providerId="AD" clId="Web-{BE1A924B-9EB7-4CF6-A735-1DBA5B39DF2B}" dt="2024-01-18T07:24:30.656" v="27"/>
        <pc:sldMasterMkLst>
          <pc:docMk/>
          <pc:sldMasterMk cId="2873026998" sldId="2147483725"/>
        </pc:sldMasterMkLst>
        <pc:sldLayoutChg chg="add del">
          <pc:chgData name="DERBAL Saïd" userId="S::sderbal@arfp.asso.fr::60b9dec2-53bc-4377-a43b-399fe6105858" providerId="AD" clId="Web-{BE1A924B-9EB7-4CF6-A735-1DBA5B39DF2B}" dt="2024-01-18T07:24:30.656" v="27"/>
          <pc:sldLayoutMkLst>
            <pc:docMk/>
            <pc:sldMasterMk cId="2873026998" sldId="2147483725"/>
            <pc:sldLayoutMk cId="2019756874" sldId="2147483714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30.656" v="27"/>
          <pc:sldLayoutMkLst>
            <pc:docMk/>
            <pc:sldMasterMk cId="2873026998" sldId="2147483725"/>
            <pc:sldLayoutMk cId="1033649970" sldId="2147483715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30.656" v="27"/>
          <pc:sldLayoutMkLst>
            <pc:docMk/>
            <pc:sldMasterMk cId="2873026998" sldId="2147483725"/>
            <pc:sldLayoutMk cId="1343673832" sldId="2147483716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30.656" v="27"/>
          <pc:sldLayoutMkLst>
            <pc:docMk/>
            <pc:sldMasterMk cId="2873026998" sldId="2147483725"/>
            <pc:sldLayoutMk cId="1636706889" sldId="2147483717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30.656" v="27"/>
          <pc:sldLayoutMkLst>
            <pc:docMk/>
            <pc:sldMasterMk cId="2873026998" sldId="2147483725"/>
            <pc:sldLayoutMk cId="1346894393" sldId="2147483718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30.656" v="27"/>
          <pc:sldLayoutMkLst>
            <pc:docMk/>
            <pc:sldMasterMk cId="2873026998" sldId="2147483725"/>
            <pc:sldLayoutMk cId="1639704267" sldId="2147483719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30.656" v="27"/>
          <pc:sldLayoutMkLst>
            <pc:docMk/>
            <pc:sldMasterMk cId="2873026998" sldId="2147483725"/>
            <pc:sldLayoutMk cId="445473434" sldId="2147483720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30.656" v="27"/>
          <pc:sldLayoutMkLst>
            <pc:docMk/>
            <pc:sldMasterMk cId="2873026998" sldId="2147483725"/>
            <pc:sldLayoutMk cId="3444884990" sldId="2147483721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30.656" v="27"/>
          <pc:sldLayoutMkLst>
            <pc:docMk/>
            <pc:sldMasterMk cId="2873026998" sldId="2147483725"/>
            <pc:sldLayoutMk cId="2222173530" sldId="2147483722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30.656" v="27"/>
          <pc:sldLayoutMkLst>
            <pc:docMk/>
            <pc:sldMasterMk cId="2873026998" sldId="2147483725"/>
            <pc:sldLayoutMk cId="1228307948" sldId="2147483723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30.656" v="27"/>
          <pc:sldLayoutMkLst>
            <pc:docMk/>
            <pc:sldMasterMk cId="2873026998" sldId="2147483725"/>
            <pc:sldLayoutMk cId="2446880045" sldId="2147483724"/>
          </pc:sldLayoutMkLst>
        </pc:sldLayoutChg>
      </pc:sldMasterChg>
      <pc:sldMasterChg chg="add del addSldLayout delSldLayout">
        <pc:chgData name="DERBAL Saïd" userId="S::sderbal@arfp.asso.fr::60b9dec2-53bc-4377-a43b-399fe6105858" providerId="AD" clId="Web-{BE1A924B-9EB7-4CF6-A735-1DBA5B39DF2B}" dt="2024-01-18T07:25:14.547" v="43"/>
        <pc:sldMasterMkLst>
          <pc:docMk/>
          <pc:sldMasterMk cId="3600214691" sldId="2147483725"/>
        </pc:sldMasterMkLst>
        <pc:sldLayoutChg chg="add del">
          <pc:chgData name="DERBAL Saïd" userId="S::sderbal@arfp.asso.fr::60b9dec2-53bc-4377-a43b-399fe6105858" providerId="AD" clId="Web-{BE1A924B-9EB7-4CF6-A735-1DBA5B39DF2B}" dt="2024-01-18T07:25:14.547" v="43"/>
          <pc:sldLayoutMkLst>
            <pc:docMk/>
            <pc:sldMasterMk cId="3600214691" sldId="2147483725"/>
            <pc:sldLayoutMk cId="4188151617" sldId="2147483714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14.547" v="43"/>
          <pc:sldLayoutMkLst>
            <pc:docMk/>
            <pc:sldMasterMk cId="3600214691" sldId="2147483725"/>
            <pc:sldLayoutMk cId="3610713645" sldId="2147483715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14.547" v="43"/>
          <pc:sldLayoutMkLst>
            <pc:docMk/>
            <pc:sldMasterMk cId="3600214691" sldId="2147483725"/>
            <pc:sldLayoutMk cId="43601129" sldId="2147483716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14.547" v="43"/>
          <pc:sldLayoutMkLst>
            <pc:docMk/>
            <pc:sldMasterMk cId="3600214691" sldId="2147483725"/>
            <pc:sldLayoutMk cId="1566914630" sldId="2147483717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14.547" v="43"/>
          <pc:sldLayoutMkLst>
            <pc:docMk/>
            <pc:sldMasterMk cId="3600214691" sldId="2147483725"/>
            <pc:sldLayoutMk cId="3482490375" sldId="2147483718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14.547" v="43"/>
          <pc:sldLayoutMkLst>
            <pc:docMk/>
            <pc:sldMasterMk cId="3600214691" sldId="2147483725"/>
            <pc:sldLayoutMk cId="3996202377" sldId="2147483719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14.547" v="43"/>
          <pc:sldLayoutMkLst>
            <pc:docMk/>
            <pc:sldMasterMk cId="3600214691" sldId="2147483725"/>
            <pc:sldLayoutMk cId="3558775719" sldId="2147483720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14.547" v="43"/>
          <pc:sldLayoutMkLst>
            <pc:docMk/>
            <pc:sldMasterMk cId="3600214691" sldId="2147483725"/>
            <pc:sldLayoutMk cId="3470004744" sldId="2147483721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14.547" v="43"/>
          <pc:sldLayoutMkLst>
            <pc:docMk/>
            <pc:sldMasterMk cId="3600214691" sldId="2147483725"/>
            <pc:sldLayoutMk cId="1465196263" sldId="2147483722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14.547" v="43"/>
          <pc:sldLayoutMkLst>
            <pc:docMk/>
            <pc:sldMasterMk cId="3600214691" sldId="2147483725"/>
            <pc:sldLayoutMk cId="814210290" sldId="2147483723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14.547" v="43"/>
          <pc:sldLayoutMkLst>
            <pc:docMk/>
            <pc:sldMasterMk cId="3600214691" sldId="2147483725"/>
            <pc:sldLayoutMk cId="1957592539" sldId="2147483724"/>
          </pc:sldLayoutMkLst>
        </pc:sldLayoutChg>
      </pc:sldMasterChg>
      <pc:sldMasterChg chg="add del addSldLayout delSldLayout">
        <pc:chgData name="DERBAL Saïd" userId="S::sderbal@arfp.asso.fr::60b9dec2-53bc-4377-a43b-399fe6105858" providerId="AD" clId="Web-{BE1A924B-9EB7-4CF6-A735-1DBA5B39DF2B}" dt="2024-01-18T07:23:52.576" v="11"/>
        <pc:sldMasterMkLst>
          <pc:docMk/>
          <pc:sldMasterMk cId="1049348141" sldId="2147483726"/>
        </pc:sldMasterMkLst>
        <pc:sldLayoutChg chg="add del">
          <pc:chgData name="DERBAL Saïd" userId="S::sderbal@arfp.asso.fr::60b9dec2-53bc-4377-a43b-399fe6105858" providerId="AD" clId="Web-{BE1A924B-9EB7-4CF6-A735-1DBA5B39DF2B}" dt="2024-01-18T07:23:52.576" v="11"/>
          <pc:sldLayoutMkLst>
            <pc:docMk/>
            <pc:sldMasterMk cId="1049348141" sldId="2147483726"/>
            <pc:sldLayoutMk cId="897911874" sldId="2147483715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52.576" v="11"/>
          <pc:sldLayoutMkLst>
            <pc:docMk/>
            <pc:sldMasterMk cId="1049348141" sldId="2147483726"/>
            <pc:sldLayoutMk cId="2958944423" sldId="2147483716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52.576" v="11"/>
          <pc:sldLayoutMkLst>
            <pc:docMk/>
            <pc:sldMasterMk cId="1049348141" sldId="2147483726"/>
            <pc:sldLayoutMk cId="3276660356" sldId="2147483717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52.576" v="11"/>
          <pc:sldLayoutMkLst>
            <pc:docMk/>
            <pc:sldMasterMk cId="1049348141" sldId="2147483726"/>
            <pc:sldLayoutMk cId="1744588091" sldId="2147483718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52.576" v="11"/>
          <pc:sldLayoutMkLst>
            <pc:docMk/>
            <pc:sldMasterMk cId="1049348141" sldId="2147483726"/>
            <pc:sldLayoutMk cId="1839708640" sldId="2147483719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52.576" v="11"/>
          <pc:sldLayoutMkLst>
            <pc:docMk/>
            <pc:sldMasterMk cId="1049348141" sldId="2147483726"/>
            <pc:sldLayoutMk cId="4185660220" sldId="2147483720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52.576" v="11"/>
          <pc:sldLayoutMkLst>
            <pc:docMk/>
            <pc:sldMasterMk cId="1049348141" sldId="2147483726"/>
            <pc:sldLayoutMk cId="858988334" sldId="2147483721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52.576" v="11"/>
          <pc:sldLayoutMkLst>
            <pc:docMk/>
            <pc:sldMasterMk cId="1049348141" sldId="2147483726"/>
            <pc:sldLayoutMk cId="1019051844" sldId="2147483722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52.576" v="11"/>
          <pc:sldLayoutMkLst>
            <pc:docMk/>
            <pc:sldMasterMk cId="1049348141" sldId="2147483726"/>
            <pc:sldLayoutMk cId="2117237605" sldId="2147483723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52.576" v="11"/>
          <pc:sldLayoutMkLst>
            <pc:docMk/>
            <pc:sldMasterMk cId="1049348141" sldId="2147483726"/>
            <pc:sldLayoutMk cId="3856734303" sldId="2147483724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52.576" v="11"/>
          <pc:sldLayoutMkLst>
            <pc:docMk/>
            <pc:sldMasterMk cId="1049348141" sldId="2147483726"/>
            <pc:sldLayoutMk cId="4002235884" sldId="2147483725"/>
          </pc:sldLayoutMkLst>
        </pc:sldLayoutChg>
      </pc:sldMasterChg>
      <pc:sldMasterChg chg="add del addSldLayout delSldLayout">
        <pc:chgData name="DERBAL Saïd" userId="S::sderbal@arfp.asso.fr::60b9dec2-53bc-4377-a43b-399fe6105858" providerId="AD" clId="Web-{BE1A924B-9EB7-4CF6-A735-1DBA5B39DF2B}" dt="2024-01-18T07:24:36.562" v="29"/>
        <pc:sldMasterMkLst>
          <pc:docMk/>
          <pc:sldMasterMk cId="3242388049" sldId="2147483738"/>
        </pc:sldMasterMkLst>
        <pc:sldLayoutChg chg="add del">
          <pc:chgData name="DERBAL Saïd" userId="S::sderbal@arfp.asso.fr::60b9dec2-53bc-4377-a43b-399fe6105858" providerId="AD" clId="Web-{BE1A924B-9EB7-4CF6-A735-1DBA5B39DF2B}" dt="2024-01-18T07:24:36.562" v="29"/>
          <pc:sldLayoutMkLst>
            <pc:docMk/>
            <pc:sldMasterMk cId="3242388049" sldId="2147483738"/>
            <pc:sldLayoutMk cId="353844504" sldId="2147483727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36.562" v="29"/>
          <pc:sldLayoutMkLst>
            <pc:docMk/>
            <pc:sldMasterMk cId="3242388049" sldId="2147483738"/>
            <pc:sldLayoutMk cId="2880394445" sldId="2147483728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36.562" v="29"/>
          <pc:sldLayoutMkLst>
            <pc:docMk/>
            <pc:sldMasterMk cId="3242388049" sldId="2147483738"/>
            <pc:sldLayoutMk cId="3283473755" sldId="2147483729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36.562" v="29"/>
          <pc:sldLayoutMkLst>
            <pc:docMk/>
            <pc:sldMasterMk cId="3242388049" sldId="2147483738"/>
            <pc:sldLayoutMk cId="2676487972" sldId="2147483730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36.562" v="29"/>
          <pc:sldLayoutMkLst>
            <pc:docMk/>
            <pc:sldMasterMk cId="3242388049" sldId="2147483738"/>
            <pc:sldLayoutMk cId="2770858882" sldId="2147483731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36.562" v="29"/>
          <pc:sldLayoutMkLst>
            <pc:docMk/>
            <pc:sldMasterMk cId="3242388049" sldId="2147483738"/>
            <pc:sldLayoutMk cId="3587369541" sldId="2147483732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36.562" v="29"/>
          <pc:sldLayoutMkLst>
            <pc:docMk/>
            <pc:sldMasterMk cId="3242388049" sldId="2147483738"/>
            <pc:sldLayoutMk cId="1390363989" sldId="2147483733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36.562" v="29"/>
          <pc:sldLayoutMkLst>
            <pc:docMk/>
            <pc:sldMasterMk cId="3242388049" sldId="2147483738"/>
            <pc:sldLayoutMk cId="3008327366" sldId="2147483734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36.562" v="29"/>
          <pc:sldLayoutMkLst>
            <pc:docMk/>
            <pc:sldMasterMk cId="3242388049" sldId="2147483738"/>
            <pc:sldLayoutMk cId="2531242801" sldId="2147483735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36.562" v="29"/>
          <pc:sldLayoutMkLst>
            <pc:docMk/>
            <pc:sldMasterMk cId="3242388049" sldId="2147483738"/>
            <pc:sldLayoutMk cId="1074277340" sldId="2147483736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36.562" v="29"/>
          <pc:sldLayoutMkLst>
            <pc:docMk/>
            <pc:sldMasterMk cId="3242388049" sldId="2147483738"/>
            <pc:sldLayoutMk cId="2461930544" sldId="2147483737"/>
          </pc:sldLayoutMkLst>
        </pc:sldLayoutChg>
      </pc:sldMasterChg>
      <pc:sldMasterChg chg="add del addSldLayout delSldLayout">
        <pc:chgData name="DERBAL Saïd" userId="S::sderbal@arfp.asso.fr::60b9dec2-53bc-4377-a43b-399fe6105858" providerId="AD" clId="Web-{BE1A924B-9EB7-4CF6-A735-1DBA5B39DF2B}" dt="2024-01-18T07:25:54.705" v="61"/>
        <pc:sldMasterMkLst>
          <pc:docMk/>
          <pc:sldMasterMk cId="3590316506" sldId="2147483738"/>
        </pc:sldMasterMkLst>
        <pc:sldLayoutChg chg="add del">
          <pc:chgData name="DERBAL Saïd" userId="S::sderbal@arfp.asso.fr::60b9dec2-53bc-4377-a43b-399fe6105858" providerId="AD" clId="Web-{BE1A924B-9EB7-4CF6-A735-1DBA5B39DF2B}" dt="2024-01-18T07:25:54.705" v="61"/>
          <pc:sldLayoutMkLst>
            <pc:docMk/>
            <pc:sldMasterMk cId="3590316506" sldId="2147483738"/>
            <pc:sldLayoutMk cId="3660310683" sldId="2147483727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54.705" v="61"/>
          <pc:sldLayoutMkLst>
            <pc:docMk/>
            <pc:sldMasterMk cId="3590316506" sldId="2147483738"/>
            <pc:sldLayoutMk cId="4231573665" sldId="2147483728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54.705" v="61"/>
          <pc:sldLayoutMkLst>
            <pc:docMk/>
            <pc:sldMasterMk cId="3590316506" sldId="2147483738"/>
            <pc:sldLayoutMk cId="3510487175" sldId="2147483729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54.705" v="61"/>
          <pc:sldLayoutMkLst>
            <pc:docMk/>
            <pc:sldMasterMk cId="3590316506" sldId="2147483738"/>
            <pc:sldLayoutMk cId="4292063504" sldId="2147483730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54.705" v="61"/>
          <pc:sldLayoutMkLst>
            <pc:docMk/>
            <pc:sldMasterMk cId="3590316506" sldId="2147483738"/>
            <pc:sldLayoutMk cId="3563318009" sldId="2147483731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54.705" v="61"/>
          <pc:sldLayoutMkLst>
            <pc:docMk/>
            <pc:sldMasterMk cId="3590316506" sldId="2147483738"/>
            <pc:sldLayoutMk cId="2352886398" sldId="2147483732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54.705" v="61"/>
          <pc:sldLayoutMkLst>
            <pc:docMk/>
            <pc:sldMasterMk cId="3590316506" sldId="2147483738"/>
            <pc:sldLayoutMk cId="2689820585" sldId="2147483733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54.705" v="61"/>
          <pc:sldLayoutMkLst>
            <pc:docMk/>
            <pc:sldMasterMk cId="3590316506" sldId="2147483738"/>
            <pc:sldLayoutMk cId="2220063445" sldId="2147483734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54.705" v="61"/>
          <pc:sldLayoutMkLst>
            <pc:docMk/>
            <pc:sldMasterMk cId="3590316506" sldId="2147483738"/>
            <pc:sldLayoutMk cId="1438316928" sldId="2147483735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54.705" v="61"/>
          <pc:sldLayoutMkLst>
            <pc:docMk/>
            <pc:sldMasterMk cId="3590316506" sldId="2147483738"/>
            <pc:sldLayoutMk cId="2202880489" sldId="2147483736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54.705" v="61"/>
          <pc:sldLayoutMkLst>
            <pc:docMk/>
            <pc:sldMasterMk cId="3590316506" sldId="2147483738"/>
            <pc:sldLayoutMk cId="1996232640" sldId="2147483737"/>
          </pc:sldLayoutMkLst>
        </pc:sldLayoutChg>
      </pc:sldMasterChg>
      <pc:sldMasterChg chg="add del addSldLayout delSldLayout">
        <pc:chgData name="DERBAL Saïd" userId="S::sderbal@arfp.asso.fr::60b9dec2-53bc-4377-a43b-399fe6105858" providerId="AD" clId="Web-{BE1A924B-9EB7-4CF6-A735-1DBA5B39DF2B}" dt="2024-01-18T07:26:38.237" v="69"/>
        <pc:sldMasterMkLst>
          <pc:docMk/>
          <pc:sldMasterMk cId="3730819032" sldId="2147483738"/>
        </pc:sldMasterMkLst>
        <pc:sldLayoutChg chg="add del">
          <pc:chgData name="DERBAL Saïd" userId="S::sderbal@arfp.asso.fr::60b9dec2-53bc-4377-a43b-399fe6105858" providerId="AD" clId="Web-{BE1A924B-9EB7-4CF6-A735-1DBA5B39DF2B}" dt="2024-01-18T07:26:38.237" v="69"/>
          <pc:sldLayoutMkLst>
            <pc:docMk/>
            <pc:sldMasterMk cId="3730819032" sldId="2147483738"/>
            <pc:sldLayoutMk cId="3184258705" sldId="2147483727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38.237" v="69"/>
          <pc:sldLayoutMkLst>
            <pc:docMk/>
            <pc:sldMasterMk cId="3730819032" sldId="2147483738"/>
            <pc:sldLayoutMk cId="2372991209" sldId="2147483728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38.237" v="69"/>
          <pc:sldLayoutMkLst>
            <pc:docMk/>
            <pc:sldMasterMk cId="3730819032" sldId="2147483738"/>
            <pc:sldLayoutMk cId="549303411" sldId="2147483729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38.237" v="69"/>
          <pc:sldLayoutMkLst>
            <pc:docMk/>
            <pc:sldMasterMk cId="3730819032" sldId="2147483738"/>
            <pc:sldLayoutMk cId="753011699" sldId="2147483730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38.237" v="69"/>
          <pc:sldLayoutMkLst>
            <pc:docMk/>
            <pc:sldMasterMk cId="3730819032" sldId="2147483738"/>
            <pc:sldLayoutMk cId="2271568686" sldId="2147483731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38.237" v="69"/>
          <pc:sldLayoutMkLst>
            <pc:docMk/>
            <pc:sldMasterMk cId="3730819032" sldId="2147483738"/>
            <pc:sldLayoutMk cId="2334867649" sldId="2147483732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38.237" v="69"/>
          <pc:sldLayoutMkLst>
            <pc:docMk/>
            <pc:sldMasterMk cId="3730819032" sldId="2147483738"/>
            <pc:sldLayoutMk cId="1115223541" sldId="2147483733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38.237" v="69"/>
          <pc:sldLayoutMkLst>
            <pc:docMk/>
            <pc:sldMasterMk cId="3730819032" sldId="2147483738"/>
            <pc:sldLayoutMk cId="789876733" sldId="2147483734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38.237" v="69"/>
          <pc:sldLayoutMkLst>
            <pc:docMk/>
            <pc:sldMasterMk cId="3730819032" sldId="2147483738"/>
            <pc:sldLayoutMk cId="422684662" sldId="2147483735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38.237" v="69"/>
          <pc:sldLayoutMkLst>
            <pc:docMk/>
            <pc:sldMasterMk cId="3730819032" sldId="2147483738"/>
            <pc:sldLayoutMk cId="4284799947" sldId="2147483736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38.237" v="69"/>
          <pc:sldLayoutMkLst>
            <pc:docMk/>
            <pc:sldMasterMk cId="3730819032" sldId="2147483738"/>
            <pc:sldLayoutMk cId="2862463644" sldId="2147483737"/>
          </pc:sldLayoutMkLst>
        </pc:sldLayoutChg>
      </pc:sldMasterChg>
      <pc:sldMasterChg chg="add del addSldLayout delSldLayout">
        <pc:chgData name="DERBAL Saïd" userId="S::sderbal@arfp.asso.fr::60b9dec2-53bc-4377-a43b-399fe6105858" providerId="AD" clId="Web-{BE1A924B-9EB7-4CF6-A735-1DBA5B39DF2B}" dt="2024-01-18T07:25:17.657" v="45"/>
        <pc:sldMasterMkLst>
          <pc:docMk/>
          <pc:sldMasterMk cId="4025902938" sldId="2147483738"/>
        </pc:sldMasterMkLst>
        <pc:sldLayoutChg chg="add del">
          <pc:chgData name="DERBAL Saïd" userId="S::sderbal@arfp.asso.fr::60b9dec2-53bc-4377-a43b-399fe6105858" providerId="AD" clId="Web-{BE1A924B-9EB7-4CF6-A735-1DBA5B39DF2B}" dt="2024-01-18T07:25:17.657" v="45"/>
          <pc:sldLayoutMkLst>
            <pc:docMk/>
            <pc:sldMasterMk cId="4025902938" sldId="2147483738"/>
            <pc:sldLayoutMk cId="1863254799" sldId="2147483727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17.657" v="45"/>
          <pc:sldLayoutMkLst>
            <pc:docMk/>
            <pc:sldMasterMk cId="4025902938" sldId="2147483738"/>
            <pc:sldLayoutMk cId="4020725660" sldId="2147483728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17.657" v="45"/>
          <pc:sldLayoutMkLst>
            <pc:docMk/>
            <pc:sldMasterMk cId="4025902938" sldId="2147483738"/>
            <pc:sldLayoutMk cId="1079163648" sldId="2147483729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17.657" v="45"/>
          <pc:sldLayoutMkLst>
            <pc:docMk/>
            <pc:sldMasterMk cId="4025902938" sldId="2147483738"/>
            <pc:sldLayoutMk cId="1820402719" sldId="2147483730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17.657" v="45"/>
          <pc:sldLayoutMkLst>
            <pc:docMk/>
            <pc:sldMasterMk cId="4025902938" sldId="2147483738"/>
            <pc:sldLayoutMk cId="4065046661" sldId="2147483731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17.657" v="45"/>
          <pc:sldLayoutMkLst>
            <pc:docMk/>
            <pc:sldMasterMk cId="4025902938" sldId="2147483738"/>
            <pc:sldLayoutMk cId="2533386300" sldId="2147483732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17.657" v="45"/>
          <pc:sldLayoutMkLst>
            <pc:docMk/>
            <pc:sldMasterMk cId="4025902938" sldId="2147483738"/>
            <pc:sldLayoutMk cId="615399208" sldId="2147483733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17.657" v="45"/>
          <pc:sldLayoutMkLst>
            <pc:docMk/>
            <pc:sldMasterMk cId="4025902938" sldId="2147483738"/>
            <pc:sldLayoutMk cId="3409564904" sldId="2147483734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17.657" v="45"/>
          <pc:sldLayoutMkLst>
            <pc:docMk/>
            <pc:sldMasterMk cId="4025902938" sldId="2147483738"/>
            <pc:sldLayoutMk cId="1131898738" sldId="2147483735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17.657" v="45"/>
          <pc:sldLayoutMkLst>
            <pc:docMk/>
            <pc:sldMasterMk cId="4025902938" sldId="2147483738"/>
            <pc:sldLayoutMk cId="280586328" sldId="2147483736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17.657" v="45"/>
          <pc:sldLayoutMkLst>
            <pc:docMk/>
            <pc:sldMasterMk cId="4025902938" sldId="2147483738"/>
            <pc:sldLayoutMk cId="806127261" sldId="2147483737"/>
          </pc:sldLayoutMkLst>
        </pc:sldLayoutChg>
      </pc:sldMasterChg>
      <pc:sldMasterChg chg="add del addSldLayout delSldLayout">
        <pc:chgData name="DERBAL Saïd" userId="S::sderbal@arfp.asso.fr::60b9dec2-53bc-4377-a43b-399fe6105858" providerId="AD" clId="Web-{BE1A924B-9EB7-4CF6-A735-1DBA5B39DF2B}" dt="2024-01-18T07:23:55.139" v="13"/>
        <pc:sldMasterMkLst>
          <pc:docMk/>
          <pc:sldMasterMk cId="153729248" sldId="2147483739"/>
        </pc:sldMasterMkLst>
        <pc:sldLayoutChg chg="add del">
          <pc:chgData name="DERBAL Saïd" userId="S::sderbal@arfp.asso.fr::60b9dec2-53bc-4377-a43b-399fe6105858" providerId="AD" clId="Web-{BE1A924B-9EB7-4CF6-A735-1DBA5B39DF2B}" dt="2024-01-18T07:23:55.139" v="13"/>
          <pc:sldLayoutMkLst>
            <pc:docMk/>
            <pc:sldMasterMk cId="153729248" sldId="2147483739"/>
            <pc:sldLayoutMk cId="1233099679" sldId="2147483728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55.139" v="13"/>
          <pc:sldLayoutMkLst>
            <pc:docMk/>
            <pc:sldMasterMk cId="153729248" sldId="2147483739"/>
            <pc:sldLayoutMk cId="4204897001" sldId="2147483729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55.139" v="13"/>
          <pc:sldLayoutMkLst>
            <pc:docMk/>
            <pc:sldMasterMk cId="153729248" sldId="2147483739"/>
            <pc:sldLayoutMk cId="970501665" sldId="2147483730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55.139" v="13"/>
          <pc:sldLayoutMkLst>
            <pc:docMk/>
            <pc:sldMasterMk cId="153729248" sldId="2147483739"/>
            <pc:sldLayoutMk cId="3596178666" sldId="2147483731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55.139" v="13"/>
          <pc:sldLayoutMkLst>
            <pc:docMk/>
            <pc:sldMasterMk cId="153729248" sldId="2147483739"/>
            <pc:sldLayoutMk cId="2378821206" sldId="2147483732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55.139" v="13"/>
          <pc:sldLayoutMkLst>
            <pc:docMk/>
            <pc:sldMasterMk cId="153729248" sldId="2147483739"/>
            <pc:sldLayoutMk cId="1423923478" sldId="2147483733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55.139" v="13"/>
          <pc:sldLayoutMkLst>
            <pc:docMk/>
            <pc:sldMasterMk cId="153729248" sldId="2147483739"/>
            <pc:sldLayoutMk cId="2845984797" sldId="2147483734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55.139" v="13"/>
          <pc:sldLayoutMkLst>
            <pc:docMk/>
            <pc:sldMasterMk cId="153729248" sldId="2147483739"/>
            <pc:sldLayoutMk cId="1561800910" sldId="2147483735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55.139" v="13"/>
          <pc:sldLayoutMkLst>
            <pc:docMk/>
            <pc:sldMasterMk cId="153729248" sldId="2147483739"/>
            <pc:sldLayoutMk cId="2247800212" sldId="2147483736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55.139" v="13"/>
          <pc:sldLayoutMkLst>
            <pc:docMk/>
            <pc:sldMasterMk cId="153729248" sldId="2147483739"/>
            <pc:sldLayoutMk cId="849800140" sldId="2147483737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3:55.139" v="13"/>
          <pc:sldLayoutMkLst>
            <pc:docMk/>
            <pc:sldMasterMk cId="153729248" sldId="2147483739"/>
            <pc:sldLayoutMk cId="3043852991" sldId="2147483738"/>
          </pc:sldLayoutMkLst>
        </pc:sldLayoutChg>
      </pc:sldMasterChg>
      <pc:sldMasterChg chg="add del addSldLayout delSldLayout">
        <pc:chgData name="DERBAL Saïd" userId="S::sderbal@arfp.asso.fr::60b9dec2-53bc-4377-a43b-399fe6105858" providerId="AD" clId="Web-{BE1A924B-9EB7-4CF6-A735-1DBA5B39DF2B}" dt="2024-01-18T07:26:00.689" v="63"/>
        <pc:sldMasterMkLst>
          <pc:docMk/>
          <pc:sldMasterMk cId="1290420650" sldId="2147483751"/>
        </pc:sldMasterMkLst>
        <pc:sldLayoutChg chg="add del">
          <pc:chgData name="DERBAL Saïd" userId="S::sderbal@arfp.asso.fr::60b9dec2-53bc-4377-a43b-399fe6105858" providerId="AD" clId="Web-{BE1A924B-9EB7-4CF6-A735-1DBA5B39DF2B}" dt="2024-01-18T07:26:00.689" v="63"/>
          <pc:sldLayoutMkLst>
            <pc:docMk/>
            <pc:sldMasterMk cId="1290420650" sldId="2147483751"/>
            <pc:sldLayoutMk cId="1434136253" sldId="2147483740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00.689" v="63"/>
          <pc:sldLayoutMkLst>
            <pc:docMk/>
            <pc:sldMasterMk cId="1290420650" sldId="2147483751"/>
            <pc:sldLayoutMk cId="3781075441" sldId="2147483741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00.689" v="63"/>
          <pc:sldLayoutMkLst>
            <pc:docMk/>
            <pc:sldMasterMk cId="1290420650" sldId="2147483751"/>
            <pc:sldLayoutMk cId="264147444" sldId="2147483742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00.689" v="63"/>
          <pc:sldLayoutMkLst>
            <pc:docMk/>
            <pc:sldMasterMk cId="1290420650" sldId="2147483751"/>
            <pc:sldLayoutMk cId="2121791141" sldId="2147483743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00.689" v="63"/>
          <pc:sldLayoutMkLst>
            <pc:docMk/>
            <pc:sldMasterMk cId="1290420650" sldId="2147483751"/>
            <pc:sldLayoutMk cId="3046396192" sldId="2147483744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00.689" v="63"/>
          <pc:sldLayoutMkLst>
            <pc:docMk/>
            <pc:sldMasterMk cId="1290420650" sldId="2147483751"/>
            <pc:sldLayoutMk cId="1736177884" sldId="2147483745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00.689" v="63"/>
          <pc:sldLayoutMkLst>
            <pc:docMk/>
            <pc:sldMasterMk cId="1290420650" sldId="2147483751"/>
            <pc:sldLayoutMk cId="3747237980" sldId="2147483746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00.689" v="63"/>
          <pc:sldLayoutMkLst>
            <pc:docMk/>
            <pc:sldMasterMk cId="1290420650" sldId="2147483751"/>
            <pc:sldLayoutMk cId="587231982" sldId="2147483747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00.689" v="63"/>
          <pc:sldLayoutMkLst>
            <pc:docMk/>
            <pc:sldMasterMk cId="1290420650" sldId="2147483751"/>
            <pc:sldLayoutMk cId="1288598134" sldId="2147483748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00.689" v="63"/>
          <pc:sldLayoutMkLst>
            <pc:docMk/>
            <pc:sldMasterMk cId="1290420650" sldId="2147483751"/>
            <pc:sldLayoutMk cId="3232404375" sldId="2147483749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00.689" v="63"/>
          <pc:sldLayoutMkLst>
            <pc:docMk/>
            <pc:sldMasterMk cId="1290420650" sldId="2147483751"/>
            <pc:sldLayoutMk cId="2243012556" sldId="2147483750"/>
          </pc:sldLayoutMkLst>
        </pc:sldLayoutChg>
      </pc:sldMasterChg>
      <pc:sldMasterChg chg="add del addSldLayout delSldLayout">
        <pc:chgData name="DERBAL Saïd" userId="S::sderbal@arfp.asso.fr::60b9dec2-53bc-4377-a43b-399fe6105858" providerId="AD" clId="Web-{BE1A924B-9EB7-4CF6-A735-1DBA5B39DF2B}" dt="2024-01-18T07:26:10.830" v="67"/>
        <pc:sldMasterMkLst>
          <pc:docMk/>
          <pc:sldMasterMk cId="1957882781" sldId="2147483751"/>
        </pc:sldMasterMkLst>
        <pc:sldLayoutChg chg="add del">
          <pc:chgData name="DERBAL Saïd" userId="S::sderbal@arfp.asso.fr::60b9dec2-53bc-4377-a43b-399fe6105858" providerId="AD" clId="Web-{BE1A924B-9EB7-4CF6-A735-1DBA5B39DF2B}" dt="2024-01-18T07:26:10.830" v="67"/>
          <pc:sldLayoutMkLst>
            <pc:docMk/>
            <pc:sldMasterMk cId="1957882781" sldId="2147483751"/>
            <pc:sldLayoutMk cId="2485095540" sldId="2147483740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10.830" v="67"/>
          <pc:sldLayoutMkLst>
            <pc:docMk/>
            <pc:sldMasterMk cId="1957882781" sldId="2147483751"/>
            <pc:sldLayoutMk cId="2881583746" sldId="2147483741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10.830" v="67"/>
          <pc:sldLayoutMkLst>
            <pc:docMk/>
            <pc:sldMasterMk cId="1957882781" sldId="2147483751"/>
            <pc:sldLayoutMk cId="4197261938" sldId="2147483742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10.830" v="67"/>
          <pc:sldLayoutMkLst>
            <pc:docMk/>
            <pc:sldMasterMk cId="1957882781" sldId="2147483751"/>
            <pc:sldLayoutMk cId="1027737156" sldId="2147483743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10.830" v="67"/>
          <pc:sldLayoutMkLst>
            <pc:docMk/>
            <pc:sldMasterMk cId="1957882781" sldId="2147483751"/>
            <pc:sldLayoutMk cId="3919589636" sldId="2147483744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10.830" v="67"/>
          <pc:sldLayoutMkLst>
            <pc:docMk/>
            <pc:sldMasterMk cId="1957882781" sldId="2147483751"/>
            <pc:sldLayoutMk cId="3395127974" sldId="2147483745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10.830" v="67"/>
          <pc:sldLayoutMkLst>
            <pc:docMk/>
            <pc:sldMasterMk cId="1957882781" sldId="2147483751"/>
            <pc:sldLayoutMk cId="2525548358" sldId="2147483746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10.830" v="67"/>
          <pc:sldLayoutMkLst>
            <pc:docMk/>
            <pc:sldMasterMk cId="1957882781" sldId="2147483751"/>
            <pc:sldLayoutMk cId="2789688918" sldId="2147483747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10.830" v="67"/>
          <pc:sldLayoutMkLst>
            <pc:docMk/>
            <pc:sldMasterMk cId="1957882781" sldId="2147483751"/>
            <pc:sldLayoutMk cId="2365591878" sldId="2147483748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10.830" v="67"/>
          <pc:sldLayoutMkLst>
            <pc:docMk/>
            <pc:sldMasterMk cId="1957882781" sldId="2147483751"/>
            <pc:sldLayoutMk cId="2241456263" sldId="2147483749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6:10.830" v="67"/>
          <pc:sldLayoutMkLst>
            <pc:docMk/>
            <pc:sldMasterMk cId="1957882781" sldId="2147483751"/>
            <pc:sldLayoutMk cId="2886131398" sldId="2147483750"/>
          </pc:sldLayoutMkLst>
        </pc:sldLayoutChg>
      </pc:sldMasterChg>
      <pc:sldMasterChg chg="add del addSldLayout delSldLayout">
        <pc:chgData name="DERBAL Saïd" userId="S::sderbal@arfp.asso.fr::60b9dec2-53bc-4377-a43b-399fe6105858" providerId="AD" clId="Web-{BE1A924B-9EB7-4CF6-A735-1DBA5B39DF2B}" dt="2024-01-18T07:24:42.218" v="31"/>
        <pc:sldMasterMkLst>
          <pc:docMk/>
          <pc:sldMasterMk cId="3849813723" sldId="2147483751"/>
        </pc:sldMasterMkLst>
        <pc:sldLayoutChg chg="add del">
          <pc:chgData name="DERBAL Saïd" userId="S::sderbal@arfp.asso.fr::60b9dec2-53bc-4377-a43b-399fe6105858" providerId="AD" clId="Web-{BE1A924B-9EB7-4CF6-A735-1DBA5B39DF2B}" dt="2024-01-18T07:24:42.218" v="31"/>
          <pc:sldLayoutMkLst>
            <pc:docMk/>
            <pc:sldMasterMk cId="3849813723" sldId="2147483751"/>
            <pc:sldLayoutMk cId="2805091238" sldId="2147483740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42.218" v="31"/>
          <pc:sldLayoutMkLst>
            <pc:docMk/>
            <pc:sldMasterMk cId="3849813723" sldId="2147483751"/>
            <pc:sldLayoutMk cId="4196757029" sldId="2147483741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42.218" v="31"/>
          <pc:sldLayoutMkLst>
            <pc:docMk/>
            <pc:sldMasterMk cId="3849813723" sldId="2147483751"/>
            <pc:sldLayoutMk cId="656146622" sldId="2147483742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42.218" v="31"/>
          <pc:sldLayoutMkLst>
            <pc:docMk/>
            <pc:sldMasterMk cId="3849813723" sldId="2147483751"/>
            <pc:sldLayoutMk cId="4156389072" sldId="2147483743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42.218" v="31"/>
          <pc:sldLayoutMkLst>
            <pc:docMk/>
            <pc:sldMasterMk cId="3849813723" sldId="2147483751"/>
            <pc:sldLayoutMk cId="3138654862" sldId="2147483744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42.218" v="31"/>
          <pc:sldLayoutMkLst>
            <pc:docMk/>
            <pc:sldMasterMk cId="3849813723" sldId="2147483751"/>
            <pc:sldLayoutMk cId="1627459972" sldId="2147483745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42.218" v="31"/>
          <pc:sldLayoutMkLst>
            <pc:docMk/>
            <pc:sldMasterMk cId="3849813723" sldId="2147483751"/>
            <pc:sldLayoutMk cId="2056444143" sldId="2147483746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42.218" v="31"/>
          <pc:sldLayoutMkLst>
            <pc:docMk/>
            <pc:sldMasterMk cId="3849813723" sldId="2147483751"/>
            <pc:sldLayoutMk cId="521223870" sldId="2147483747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42.218" v="31"/>
          <pc:sldLayoutMkLst>
            <pc:docMk/>
            <pc:sldMasterMk cId="3849813723" sldId="2147483751"/>
            <pc:sldLayoutMk cId="3261177381" sldId="2147483748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42.218" v="31"/>
          <pc:sldLayoutMkLst>
            <pc:docMk/>
            <pc:sldMasterMk cId="3849813723" sldId="2147483751"/>
            <pc:sldLayoutMk cId="2287198598" sldId="2147483749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42.218" v="31"/>
          <pc:sldLayoutMkLst>
            <pc:docMk/>
            <pc:sldMasterMk cId="3849813723" sldId="2147483751"/>
            <pc:sldLayoutMk cId="375302820" sldId="2147483750"/>
          </pc:sldLayoutMkLst>
        </pc:sldLayoutChg>
      </pc:sldMasterChg>
      <pc:sldMasterChg chg="add del addSldLayout delSldLayout">
        <pc:chgData name="DERBAL Saïd" userId="S::sderbal@arfp.asso.fr::60b9dec2-53bc-4377-a43b-399fe6105858" providerId="AD" clId="Web-{BE1A924B-9EB7-4CF6-A735-1DBA5B39DF2B}" dt="2024-01-18T07:24:05.077" v="15"/>
        <pc:sldMasterMkLst>
          <pc:docMk/>
          <pc:sldMasterMk cId="290889527" sldId="2147483752"/>
        </pc:sldMasterMkLst>
        <pc:sldLayoutChg chg="add del">
          <pc:chgData name="DERBAL Saïd" userId="S::sderbal@arfp.asso.fr::60b9dec2-53bc-4377-a43b-399fe6105858" providerId="AD" clId="Web-{BE1A924B-9EB7-4CF6-A735-1DBA5B39DF2B}" dt="2024-01-18T07:24:05.077" v="15"/>
          <pc:sldLayoutMkLst>
            <pc:docMk/>
            <pc:sldMasterMk cId="290889527" sldId="2147483752"/>
            <pc:sldLayoutMk cId="2435169644" sldId="2147483741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05.077" v="15"/>
          <pc:sldLayoutMkLst>
            <pc:docMk/>
            <pc:sldMasterMk cId="290889527" sldId="2147483752"/>
            <pc:sldLayoutMk cId="2910994085" sldId="2147483742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05.077" v="15"/>
          <pc:sldLayoutMkLst>
            <pc:docMk/>
            <pc:sldMasterMk cId="290889527" sldId="2147483752"/>
            <pc:sldLayoutMk cId="2785798664" sldId="2147483743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05.077" v="15"/>
          <pc:sldLayoutMkLst>
            <pc:docMk/>
            <pc:sldMasterMk cId="290889527" sldId="2147483752"/>
            <pc:sldLayoutMk cId="4244589394" sldId="2147483744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05.077" v="15"/>
          <pc:sldLayoutMkLst>
            <pc:docMk/>
            <pc:sldMasterMk cId="290889527" sldId="2147483752"/>
            <pc:sldLayoutMk cId="68143060" sldId="2147483745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05.077" v="15"/>
          <pc:sldLayoutMkLst>
            <pc:docMk/>
            <pc:sldMasterMk cId="290889527" sldId="2147483752"/>
            <pc:sldLayoutMk cId="3911191794" sldId="2147483746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05.077" v="15"/>
          <pc:sldLayoutMkLst>
            <pc:docMk/>
            <pc:sldMasterMk cId="290889527" sldId="2147483752"/>
            <pc:sldLayoutMk cId="1255478024" sldId="2147483747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05.077" v="15"/>
          <pc:sldLayoutMkLst>
            <pc:docMk/>
            <pc:sldMasterMk cId="290889527" sldId="2147483752"/>
            <pc:sldLayoutMk cId="3631217380" sldId="2147483748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05.077" v="15"/>
          <pc:sldLayoutMkLst>
            <pc:docMk/>
            <pc:sldMasterMk cId="290889527" sldId="2147483752"/>
            <pc:sldLayoutMk cId="2359714334" sldId="2147483749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05.077" v="15"/>
          <pc:sldLayoutMkLst>
            <pc:docMk/>
            <pc:sldMasterMk cId="290889527" sldId="2147483752"/>
            <pc:sldLayoutMk cId="2968941922" sldId="2147483750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4:05.077" v="15"/>
          <pc:sldLayoutMkLst>
            <pc:docMk/>
            <pc:sldMasterMk cId="290889527" sldId="2147483752"/>
            <pc:sldLayoutMk cId="3792129821" sldId="2147483751"/>
          </pc:sldLayoutMkLst>
        </pc:sldLayoutChg>
      </pc:sldMasterChg>
      <pc:sldMasterChg chg="add del addSldLayout delSldLayout">
        <pc:chgData name="DERBAL Saïd" userId="S::sderbal@arfp.asso.fr::60b9dec2-53bc-4377-a43b-399fe6105858" providerId="AD" clId="Web-{BE1A924B-9EB7-4CF6-A735-1DBA5B39DF2B}" dt="2024-01-18T07:25:24.782" v="47"/>
        <pc:sldMasterMkLst>
          <pc:docMk/>
          <pc:sldMasterMk cId="4214103541" sldId="2147483757"/>
        </pc:sldMasterMkLst>
        <pc:sldLayoutChg chg="add del">
          <pc:chgData name="DERBAL Saïd" userId="S::sderbal@arfp.asso.fr::60b9dec2-53bc-4377-a43b-399fe6105858" providerId="AD" clId="Web-{BE1A924B-9EB7-4CF6-A735-1DBA5B39DF2B}" dt="2024-01-18T07:25:24.782" v="47"/>
          <pc:sldLayoutMkLst>
            <pc:docMk/>
            <pc:sldMasterMk cId="4214103541" sldId="2147483757"/>
            <pc:sldLayoutMk cId="286895579" sldId="2147483740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24.782" v="47"/>
          <pc:sldLayoutMkLst>
            <pc:docMk/>
            <pc:sldMasterMk cId="4214103541" sldId="2147483757"/>
            <pc:sldLayoutMk cId="3683858400" sldId="2147483741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24.782" v="47"/>
          <pc:sldLayoutMkLst>
            <pc:docMk/>
            <pc:sldMasterMk cId="4214103541" sldId="2147483757"/>
            <pc:sldLayoutMk cId="452437973" sldId="2147483742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24.782" v="47"/>
          <pc:sldLayoutMkLst>
            <pc:docMk/>
            <pc:sldMasterMk cId="4214103541" sldId="2147483757"/>
            <pc:sldLayoutMk cId="2392993907" sldId="2147483743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24.782" v="47"/>
          <pc:sldLayoutMkLst>
            <pc:docMk/>
            <pc:sldMasterMk cId="4214103541" sldId="2147483757"/>
            <pc:sldLayoutMk cId="794754448" sldId="2147483744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24.782" v="47"/>
          <pc:sldLayoutMkLst>
            <pc:docMk/>
            <pc:sldMasterMk cId="4214103541" sldId="2147483757"/>
            <pc:sldLayoutMk cId="3357434806" sldId="2147483745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24.782" v="47"/>
          <pc:sldLayoutMkLst>
            <pc:docMk/>
            <pc:sldMasterMk cId="4214103541" sldId="2147483757"/>
            <pc:sldLayoutMk cId="2415220621" sldId="2147483746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24.782" v="47"/>
          <pc:sldLayoutMkLst>
            <pc:docMk/>
            <pc:sldMasterMk cId="4214103541" sldId="2147483757"/>
            <pc:sldLayoutMk cId="1174458076" sldId="2147483747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24.782" v="47"/>
          <pc:sldLayoutMkLst>
            <pc:docMk/>
            <pc:sldMasterMk cId="4214103541" sldId="2147483757"/>
            <pc:sldLayoutMk cId="1580563064" sldId="2147483748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24.782" v="47"/>
          <pc:sldLayoutMkLst>
            <pc:docMk/>
            <pc:sldMasterMk cId="4214103541" sldId="2147483757"/>
            <pc:sldLayoutMk cId="1606984443" sldId="2147483749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24.782" v="47"/>
          <pc:sldLayoutMkLst>
            <pc:docMk/>
            <pc:sldMasterMk cId="4214103541" sldId="2147483757"/>
            <pc:sldLayoutMk cId="1557273503" sldId="2147483750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24.782" v="47"/>
          <pc:sldLayoutMkLst>
            <pc:docMk/>
            <pc:sldMasterMk cId="4214103541" sldId="2147483757"/>
            <pc:sldLayoutMk cId="3042279096" sldId="2147483751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24.782" v="47"/>
          <pc:sldLayoutMkLst>
            <pc:docMk/>
            <pc:sldMasterMk cId="4214103541" sldId="2147483757"/>
            <pc:sldLayoutMk cId="3846699878" sldId="2147483752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24.782" v="47"/>
          <pc:sldLayoutMkLst>
            <pc:docMk/>
            <pc:sldMasterMk cId="4214103541" sldId="2147483757"/>
            <pc:sldLayoutMk cId="2672047694" sldId="2147483753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24.782" v="47"/>
          <pc:sldLayoutMkLst>
            <pc:docMk/>
            <pc:sldMasterMk cId="4214103541" sldId="2147483757"/>
            <pc:sldLayoutMk cId="1945516260" sldId="2147483754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24.782" v="47"/>
          <pc:sldLayoutMkLst>
            <pc:docMk/>
            <pc:sldMasterMk cId="4214103541" sldId="2147483757"/>
            <pc:sldLayoutMk cId="3089199365" sldId="2147483755"/>
          </pc:sldLayoutMkLst>
        </pc:sldLayoutChg>
        <pc:sldLayoutChg chg="add del">
          <pc:chgData name="DERBAL Saïd" userId="S::sderbal@arfp.asso.fr::60b9dec2-53bc-4377-a43b-399fe6105858" providerId="AD" clId="Web-{BE1A924B-9EB7-4CF6-A735-1DBA5B39DF2B}" dt="2024-01-18T07:25:24.782" v="47"/>
          <pc:sldLayoutMkLst>
            <pc:docMk/>
            <pc:sldMasterMk cId="4214103541" sldId="2147483757"/>
            <pc:sldLayoutMk cId="912254628" sldId="2147483756"/>
          </pc:sldLayoutMkLst>
        </pc:sldLayoutChg>
      </pc:sldMasterChg>
      <pc:sldMasterChg chg="add addSldLayout">
        <pc:chgData name="DERBAL Saïd" userId="S::sderbal@arfp.asso.fr::60b9dec2-53bc-4377-a43b-399fe6105858" providerId="AD" clId="Web-{BE1A924B-9EB7-4CF6-A735-1DBA5B39DF2B}" dt="2024-01-18T07:26:38.237" v="69"/>
        <pc:sldMasterMkLst>
          <pc:docMk/>
          <pc:sldMasterMk cId="2200363941" sldId="2147483788"/>
        </pc:sldMasterMkLst>
        <pc:sldLayoutChg chg="add">
          <pc:chgData name="DERBAL Saïd" userId="S::sderbal@arfp.asso.fr::60b9dec2-53bc-4377-a43b-399fe6105858" providerId="AD" clId="Web-{BE1A924B-9EB7-4CF6-A735-1DBA5B39DF2B}" dt="2024-01-18T07:26:38.237" v="69"/>
          <pc:sldLayoutMkLst>
            <pc:docMk/>
            <pc:sldMasterMk cId="2200363941" sldId="2147483788"/>
            <pc:sldLayoutMk cId="3477399252" sldId="2147483777"/>
          </pc:sldLayoutMkLst>
        </pc:sldLayoutChg>
        <pc:sldLayoutChg chg="add">
          <pc:chgData name="DERBAL Saïd" userId="S::sderbal@arfp.asso.fr::60b9dec2-53bc-4377-a43b-399fe6105858" providerId="AD" clId="Web-{BE1A924B-9EB7-4CF6-A735-1DBA5B39DF2B}" dt="2024-01-18T07:26:38.237" v="69"/>
          <pc:sldLayoutMkLst>
            <pc:docMk/>
            <pc:sldMasterMk cId="2200363941" sldId="2147483788"/>
            <pc:sldLayoutMk cId="2753639864" sldId="2147483778"/>
          </pc:sldLayoutMkLst>
        </pc:sldLayoutChg>
        <pc:sldLayoutChg chg="add">
          <pc:chgData name="DERBAL Saïd" userId="S::sderbal@arfp.asso.fr::60b9dec2-53bc-4377-a43b-399fe6105858" providerId="AD" clId="Web-{BE1A924B-9EB7-4CF6-A735-1DBA5B39DF2B}" dt="2024-01-18T07:26:38.237" v="69"/>
          <pc:sldLayoutMkLst>
            <pc:docMk/>
            <pc:sldMasterMk cId="2200363941" sldId="2147483788"/>
            <pc:sldLayoutMk cId="990461525" sldId="2147483779"/>
          </pc:sldLayoutMkLst>
        </pc:sldLayoutChg>
        <pc:sldLayoutChg chg="add">
          <pc:chgData name="DERBAL Saïd" userId="S::sderbal@arfp.asso.fr::60b9dec2-53bc-4377-a43b-399fe6105858" providerId="AD" clId="Web-{BE1A924B-9EB7-4CF6-A735-1DBA5B39DF2B}" dt="2024-01-18T07:26:38.237" v="69"/>
          <pc:sldLayoutMkLst>
            <pc:docMk/>
            <pc:sldMasterMk cId="2200363941" sldId="2147483788"/>
            <pc:sldLayoutMk cId="1451838106" sldId="2147483780"/>
          </pc:sldLayoutMkLst>
        </pc:sldLayoutChg>
        <pc:sldLayoutChg chg="add">
          <pc:chgData name="DERBAL Saïd" userId="S::sderbal@arfp.asso.fr::60b9dec2-53bc-4377-a43b-399fe6105858" providerId="AD" clId="Web-{BE1A924B-9EB7-4CF6-A735-1DBA5B39DF2B}" dt="2024-01-18T07:26:38.237" v="69"/>
          <pc:sldLayoutMkLst>
            <pc:docMk/>
            <pc:sldMasterMk cId="2200363941" sldId="2147483788"/>
            <pc:sldLayoutMk cId="2134923909" sldId="2147483781"/>
          </pc:sldLayoutMkLst>
        </pc:sldLayoutChg>
        <pc:sldLayoutChg chg="add">
          <pc:chgData name="DERBAL Saïd" userId="S::sderbal@arfp.asso.fr::60b9dec2-53bc-4377-a43b-399fe6105858" providerId="AD" clId="Web-{BE1A924B-9EB7-4CF6-A735-1DBA5B39DF2B}" dt="2024-01-18T07:26:38.237" v="69"/>
          <pc:sldLayoutMkLst>
            <pc:docMk/>
            <pc:sldMasterMk cId="2200363941" sldId="2147483788"/>
            <pc:sldLayoutMk cId="1411926413" sldId="2147483782"/>
          </pc:sldLayoutMkLst>
        </pc:sldLayoutChg>
        <pc:sldLayoutChg chg="add">
          <pc:chgData name="DERBAL Saïd" userId="S::sderbal@arfp.asso.fr::60b9dec2-53bc-4377-a43b-399fe6105858" providerId="AD" clId="Web-{BE1A924B-9EB7-4CF6-A735-1DBA5B39DF2B}" dt="2024-01-18T07:26:38.237" v="69"/>
          <pc:sldLayoutMkLst>
            <pc:docMk/>
            <pc:sldMasterMk cId="2200363941" sldId="2147483788"/>
            <pc:sldLayoutMk cId="1634262298" sldId="2147483783"/>
          </pc:sldLayoutMkLst>
        </pc:sldLayoutChg>
        <pc:sldLayoutChg chg="add">
          <pc:chgData name="DERBAL Saïd" userId="S::sderbal@arfp.asso.fr::60b9dec2-53bc-4377-a43b-399fe6105858" providerId="AD" clId="Web-{BE1A924B-9EB7-4CF6-A735-1DBA5B39DF2B}" dt="2024-01-18T07:26:38.237" v="69"/>
          <pc:sldLayoutMkLst>
            <pc:docMk/>
            <pc:sldMasterMk cId="2200363941" sldId="2147483788"/>
            <pc:sldLayoutMk cId="718483143" sldId="2147483784"/>
          </pc:sldLayoutMkLst>
        </pc:sldLayoutChg>
        <pc:sldLayoutChg chg="add">
          <pc:chgData name="DERBAL Saïd" userId="S::sderbal@arfp.asso.fr::60b9dec2-53bc-4377-a43b-399fe6105858" providerId="AD" clId="Web-{BE1A924B-9EB7-4CF6-A735-1DBA5B39DF2B}" dt="2024-01-18T07:26:38.237" v="69"/>
          <pc:sldLayoutMkLst>
            <pc:docMk/>
            <pc:sldMasterMk cId="2200363941" sldId="2147483788"/>
            <pc:sldLayoutMk cId="927279928" sldId="2147483785"/>
          </pc:sldLayoutMkLst>
        </pc:sldLayoutChg>
        <pc:sldLayoutChg chg="add">
          <pc:chgData name="DERBAL Saïd" userId="S::sderbal@arfp.asso.fr::60b9dec2-53bc-4377-a43b-399fe6105858" providerId="AD" clId="Web-{BE1A924B-9EB7-4CF6-A735-1DBA5B39DF2B}" dt="2024-01-18T07:26:38.237" v="69"/>
          <pc:sldLayoutMkLst>
            <pc:docMk/>
            <pc:sldMasterMk cId="2200363941" sldId="2147483788"/>
            <pc:sldLayoutMk cId="2941639048" sldId="2147483786"/>
          </pc:sldLayoutMkLst>
        </pc:sldLayoutChg>
        <pc:sldLayoutChg chg="add">
          <pc:chgData name="DERBAL Saïd" userId="S::sderbal@arfp.asso.fr::60b9dec2-53bc-4377-a43b-399fe6105858" providerId="AD" clId="Web-{BE1A924B-9EB7-4CF6-A735-1DBA5B39DF2B}" dt="2024-01-18T07:26:38.237" v="69"/>
          <pc:sldLayoutMkLst>
            <pc:docMk/>
            <pc:sldMasterMk cId="2200363941" sldId="2147483788"/>
            <pc:sldLayoutMk cId="1272767431" sldId="2147483787"/>
          </pc:sldLayoutMkLst>
        </pc:sldLayoutChg>
      </pc:sldMasterChg>
    </pc:docChg>
  </pc:docChgLst>
  <pc:docChgLst>
    <pc:chgData name="DERBAL Saïd" userId="S::sderbal@arfp.asso.fr::60b9dec2-53bc-4377-a43b-399fe6105858" providerId="AD" clId="Web-{3C16B376-57F8-75D3-E611-A4AA50B8F63A}"/>
    <pc:docChg chg="modSld sldOrd">
      <pc:chgData name="DERBAL Saïd" userId="S::sderbal@arfp.asso.fr::60b9dec2-53bc-4377-a43b-399fe6105858" providerId="AD" clId="Web-{3C16B376-57F8-75D3-E611-A4AA50B8F63A}" dt="2024-01-20T19:34:21.123" v="145" actId="20577"/>
      <pc:docMkLst>
        <pc:docMk/>
      </pc:docMkLst>
      <pc:sldChg chg="modSp">
        <pc:chgData name="DERBAL Saïd" userId="S::sderbal@arfp.asso.fr::60b9dec2-53bc-4377-a43b-399fe6105858" providerId="AD" clId="Web-{3C16B376-57F8-75D3-E611-A4AA50B8F63A}" dt="2024-01-20T19:34:21.123" v="145" actId="20577"/>
        <pc:sldMkLst>
          <pc:docMk/>
          <pc:sldMk cId="310486527" sldId="260"/>
        </pc:sldMkLst>
        <pc:spChg chg="mod">
          <ac:chgData name="DERBAL Saïd" userId="S::sderbal@arfp.asso.fr::60b9dec2-53bc-4377-a43b-399fe6105858" providerId="AD" clId="Web-{3C16B376-57F8-75D3-E611-A4AA50B8F63A}" dt="2024-01-20T19:03:00.165" v="114" actId="20577"/>
          <ac:spMkLst>
            <pc:docMk/>
            <pc:sldMk cId="310486527" sldId="260"/>
            <ac:spMk id="68" creationId="{3BA4EB29-6383-9DE6-2860-8E74F375A866}"/>
          </ac:spMkLst>
        </pc:spChg>
        <pc:graphicFrameChg chg="modGraphic">
          <ac:chgData name="DERBAL Saïd" userId="S::sderbal@arfp.asso.fr::60b9dec2-53bc-4377-a43b-399fe6105858" providerId="AD" clId="Web-{3C16B376-57F8-75D3-E611-A4AA50B8F63A}" dt="2024-01-20T19:34:21.123" v="145" actId="20577"/>
          <ac:graphicFrameMkLst>
            <pc:docMk/>
            <pc:sldMk cId="310486527" sldId="260"/>
            <ac:graphicFrameMk id="9" creationId="{FD25D1C0-9B7F-0A4B-2942-C7156F556032}"/>
          </ac:graphicFrameMkLst>
        </pc:graphicFrameChg>
      </pc:sldChg>
      <pc:sldChg chg="modSp ord">
        <pc:chgData name="DERBAL Saïd" userId="S::sderbal@arfp.asso.fr::60b9dec2-53bc-4377-a43b-399fe6105858" providerId="AD" clId="Web-{3C16B376-57F8-75D3-E611-A4AA50B8F63A}" dt="2024-01-20T19:02:50.071" v="112" actId="20577"/>
        <pc:sldMkLst>
          <pc:docMk/>
          <pc:sldMk cId="2097450923" sldId="261"/>
        </pc:sldMkLst>
        <pc:spChg chg="mod">
          <ac:chgData name="DERBAL Saïd" userId="S::sderbal@arfp.asso.fr::60b9dec2-53bc-4377-a43b-399fe6105858" providerId="AD" clId="Web-{3C16B376-57F8-75D3-E611-A4AA50B8F63A}" dt="2024-01-20T19:02:50.071" v="112" actId="20577"/>
          <ac:spMkLst>
            <pc:docMk/>
            <pc:sldMk cId="2097450923" sldId="261"/>
            <ac:spMk id="8" creationId="{D527B9C3-D447-3FF6-E7B3-E2FAF74A0FA6}"/>
          </ac:spMkLst>
        </pc:spChg>
      </pc:sldChg>
      <pc:sldChg chg="addSp delSp modSp ord">
        <pc:chgData name="DERBAL Saïd" userId="S::sderbal@arfp.asso.fr::60b9dec2-53bc-4377-a43b-399fe6105858" providerId="AD" clId="Web-{3C16B376-57F8-75D3-E611-A4AA50B8F63A}" dt="2024-01-20T19:02:13.366" v="106" actId="20577"/>
        <pc:sldMkLst>
          <pc:docMk/>
          <pc:sldMk cId="3234284229" sldId="262"/>
        </pc:sldMkLst>
        <pc:spChg chg="add del mod">
          <ac:chgData name="DERBAL Saïd" userId="S::sderbal@arfp.asso.fr::60b9dec2-53bc-4377-a43b-399fe6105858" providerId="AD" clId="Web-{3C16B376-57F8-75D3-E611-A4AA50B8F63A}" dt="2024-01-20T18:41:04.859" v="65"/>
          <ac:spMkLst>
            <pc:docMk/>
            <pc:sldMk cId="3234284229" sldId="262"/>
            <ac:spMk id="4" creationId="{2C893948-50F2-8AB5-4662-00FC80DEB721}"/>
          </ac:spMkLst>
        </pc:spChg>
        <pc:spChg chg="mod">
          <ac:chgData name="DERBAL Saïd" userId="S::sderbal@arfp.asso.fr::60b9dec2-53bc-4377-a43b-399fe6105858" providerId="AD" clId="Web-{3C16B376-57F8-75D3-E611-A4AA50B8F63A}" dt="2024-01-20T19:02:13.366" v="106" actId="20577"/>
          <ac:spMkLst>
            <pc:docMk/>
            <pc:sldMk cId="3234284229" sldId="262"/>
            <ac:spMk id="7" creationId="{5617BFBB-44C3-007F-E58C-B0053FD56AA0}"/>
          </ac:spMkLst>
        </pc:spChg>
        <pc:picChg chg="add mod ord">
          <ac:chgData name="DERBAL Saïd" userId="S::sderbal@arfp.asso.fr::60b9dec2-53bc-4377-a43b-399fe6105858" providerId="AD" clId="Web-{3C16B376-57F8-75D3-E611-A4AA50B8F63A}" dt="2024-01-20T18:47:11.114" v="68" actId="14100"/>
          <ac:picMkLst>
            <pc:docMk/>
            <pc:sldMk cId="3234284229" sldId="262"/>
            <ac:picMk id="5" creationId="{8C81EF2E-0AFB-E698-57BF-1593C7420604}"/>
          </ac:picMkLst>
        </pc:picChg>
        <pc:picChg chg="del">
          <ac:chgData name="DERBAL Saïd" userId="S::sderbal@arfp.asso.fr::60b9dec2-53bc-4377-a43b-399fe6105858" providerId="AD" clId="Web-{3C16B376-57F8-75D3-E611-A4AA50B8F63A}" dt="2024-01-20T18:40:26.499" v="64"/>
          <ac:picMkLst>
            <pc:docMk/>
            <pc:sldMk cId="3234284229" sldId="262"/>
            <ac:picMk id="9" creationId="{F1F2B14C-7546-4120-02C3-122D05BAC991}"/>
          </ac:picMkLst>
        </pc:picChg>
      </pc:sldChg>
      <pc:sldChg chg="modSp ord">
        <pc:chgData name="DERBAL Saïd" userId="S::sderbal@arfp.asso.fr::60b9dec2-53bc-4377-a43b-399fe6105858" providerId="AD" clId="Web-{3C16B376-57F8-75D3-E611-A4AA50B8F63A}" dt="2024-01-20T19:02:07.663" v="105" actId="20577"/>
        <pc:sldMkLst>
          <pc:docMk/>
          <pc:sldMk cId="3096389949" sldId="263"/>
        </pc:sldMkLst>
        <pc:spChg chg="mod">
          <ac:chgData name="DERBAL Saïd" userId="S::sderbal@arfp.asso.fr::60b9dec2-53bc-4377-a43b-399fe6105858" providerId="AD" clId="Web-{3C16B376-57F8-75D3-E611-A4AA50B8F63A}" dt="2024-01-20T19:02:07.663" v="105" actId="20577"/>
          <ac:spMkLst>
            <pc:docMk/>
            <pc:sldMk cId="3096389949" sldId="263"/>
            <ac:spMk id="8" creationId="{3D2C0A4B-648A-00DC-2A49-E3F2F726FBFC}"/>
          </ac:spMkLst>
        </pc:spChg>
      </pc:sldChg>
      <pc:sldChg chg="modSp ord">
        <pc:chgData name="DERBAL Saïd" userId="S::sderbal@arfp.asso.fr::60b9dec2-53bc-4377-a43b-399fe6105858" providerId="AD" clId="Web-{3C16B376-57F8-75D3-E611-A4AA50B8F63A}" dt="2024-01-20T19:02:31.101" v="108" actId="20577"/>
        <pc:sldMkLst>
          <pc:docMk/>
          <pc:sldMk cId="2603287675" sldId="264"/>
        </pc:sldMkLst>
        <pc:spChg chg="mod">
          <ac:chgData name="DERBAL Saïd" userId="S::sderbal@arfp.asso.fr::60b9dec2-53bc-4377-a43b-399fe6105858" providerId="AD" clId="Web-{3C16B376-57F8-75D3-E611-A4AA50B8F63A}" dt="2024-01-20T17:20:52.698" v="63" actId="20577"/>
          <ac:spMkLst>
            <pc:docMk/>
            <pc:sldMk cId="2603287675" sldId="264"/>
            <ac:spMk id="2" creationId="{B93CF8B1-48DF-96BE-C948-6386A1BF32C6}"/>
          </ac:spMkLst>
        </pc:spChg>
        <pc:spChg chg="mod">
          <ac:chgData name="DERBAL Saïd" userId="S::sderbal@arfp.asso.fr::60b9dec2-53bc-4377-a43b-399fe6105858" providerId="AD" clId="Web-{3C16B376-57F8-75D3-E611-A4AA50B8F63A}" dt="2024-01-20T19:02:31.101" v="108" actId="20577"/>
          <ac:spMkLst>
            <pc:docMk/>
            <pc:sldMk cId="2603287675" sldId="264"/>
            <ac:spMk id="8" creationId="{34AB903E-8130-447E-71EF-319B709BB202}"/>
          </ac:spMkLst>
        </pc:spChg>
      </pc:sldChg>
      <pc:sldChg chg="addSp delSp modSp ord">
        <pc:chgData name="DERBAL Saïd" userId="S::sderbal@arfp.asso.fr::60b9dec2-53bc-4377-a43b-399fe6105858" providerId="AD" clId="Web-{3C16B376-57F8-75D3-E611-A4AA50B8F63A}" dt="2024-01-20T19:02:37.633" v="110" actId="20577"/>
        <pc:sldMkLst>
          <pc:docMk/>
          <pc:sldMk cId="3900922112" sldId="265"/>
        </pc:sldMkLst>
        <pc:spChg chg="mod">
          <ac:chgData name="DERBAL Saïd" userId="S::sderbal@arfp.asso.fr::60b9dec2-53bc-4377-a43b-399fe6105858" providerId="AD" clId="Web-{3C16B376-57F8-75D3-E611-A4AA50B8F63A}" dt="2024-01-20T18:48:00.210" v="74" actId="20577"/>
          <ac:spMkLst>
            <pc:docMk/>
            <pc:sldMk cId="3900922112" sldId="265"/>
            <ac:spMk id="2" creationId="{D8EFE3AF-79AD-36B2-F106-FBEC7A5A75DB}"/>
          </ac:spMkLst>
        </pc:spChg>
        <pc:spChg chg="add del mod">
          <ac:chgData name="DERBAL Saïd" userId="S::sderbal@arfp.asso.fr::60b9dec2-53bc-4377-a43b-399fe6105858" providerId="AD" clId="Web-{3C16B376-57F8-75D3-E611-A4AA50B8F63A}" dt="2024-01-20T18:53:30.128" v="84"/>
          <ac:spMkLst>
            <pc:docMk/>
            <pc:sldMk cId="3900922112" sldId="265"/>
            <ac:spMk id="4" creationId="{6AE5CF2C-78F2-79F0-E3F6-66FFA5B9B543}"/>
          </ac:spMkLst>
        </pc:spChg>
        <pc:spChg chg="mod">
          <ac:chgData name="DERBAL Saïd" userId="S::sderbal@arfp.asso.fr::60b9dec2-53bc-4377-a43b-399fe6105858" providerId="AD" clId="Web-{3C16B376-57F8-75D3-E611-A4AA50B8F63A}" dt="2024-01-20T19:02:37.633" v="110" actId="20577"/>
          <ac:spMkLst>
            <pc:docMk/>
            <pc:sldMk cId="3900922112" sldId="265"/>
            <ac:spMk id="8" creationId="{0C2EE5C7-400D-53F3-CDE0-0860E110FAE5}"/>
          </ac:spMkLst>
        </pc:spChg>
        <pc:spChg chg="add del mod">
          <ac:chgData name="DERBAL Saïd" userId="S::sderbal@arfp.asso.fr::60b9dec2-53bc-4377-a43b-399fe6105858" providerId="AD" clId="Web-{3C16B376-57F8-75D3-E611-A4AA50B8F63A}" dt="2024-01-20T18:57:49.152" v="96"/>
          <ac:spMkLst>
            <pc:docMk/>
            <pc:sldMk cId="3900922112" sldId="265"/>
            <ac:spMk id="9" creationId="{C10CCEA8-4FF8-745E-AECA-E046175ED581}"/>
          </ac:spMkLst>
        </pc:spChg>
        <pc:spChg chg="add del mod">
          <ac:chgData name="DERBAL Saïd" userId="S::sderbal@arfp.asso.fr::60b9dec2-53bc-4377-a43b-399fe6105858" providerId="AD" clId="Web-{3C16B376-57F8-75D3-E611-A4AA50B8F63A}" dt="2024-01-20T18:59:58.172" v="98"/>
          <ac:spMkLst>
            <pc:docMk/>
            <pc:sldMk cId="3900922112" sldId="265"/>
            <ac:spMk id="12" creationId="{06E52898-A282-D542-987F-BA74542578D9}"/>
          </ac:spMkLst>
        </pc:spChg>
        <pc:picChg chg="add del mod ord">
          <ac:chgData name="DERBAL Saïd" userId="S::sderbal@arfp.asso.fr::60b9dec2-53bc-4377-a43b-399fe6105858" providerId="AD" clId="Web-{3C16B376-57F8-75D3-E611-A4AA50B8F63A}" dt="2024-01-20T18:53:28.502" v="83"/>
          <ac:picMkLst>
            <pc:docMk/>
            <pc:sldMk cId="3900922112" sldId="265"/>
            <ac:picMk id="5" creationId="{DF8EFF08-1E3E-0376-076A-74D5CBA0655A}"/>
          </ac:picMkLst>
        </pc:picChg>
        <pc:picChg chg="add del">
          <ac:chgData name="DERBAL Saïd" userId="S::sderbal@arfp.asso.fr::60b9dec2-53bc-4377-a43b-399fe6105858" providerId="AD" clId="Web-{3C16B376-57F8-75D3-E611-A4AA50B8F63A}" dt="2024-01-20T18:59:51.672" v="97"/>
          <ac:picMkLst>
            <pc:docMk/>
            <pc:sldMk cId="3900922112" sldId="265"/>
            <ac:picMk id="6" creationId="{708EB58B-379E-F1E1-399B-B51ABC1D6D03}"/>
          </ac:picMkLst>
        </pc:picChg>
        <pc:picChg chg="add del mod ord">
          <ac:chgData name="DERBAL Saïd" userId="S::sderbal@arfp.asso.fr::60b9dec2-53bc-4377-a43b-399fe6105858" providerId="AD" clId="Web-{3C16B376-57F8-75D3-E611-A4AA50B8F63A}" dt="2024-01-20T18:57:48.215" v="95"/>
          <ac:picMkLst>
            <pc:docMk/>
            <pc:sldMk cId="3900922112" sldId="265"/>
            <ac:picMk id="10" creationId="{1D1CF12B-78CF-84D4-7BD3-94044330990D}"/>
          </ac:picMkLst>
        </pc:picChg>
        <pc:picChg chg="add mod ord">
          <ac:chgData name="DERBAL Saïd" userId="S::sderbal@arfp.asso.fr::60b9dec2-53bc-4377-a43b-399fe6105858" providerId="AD" clId="Web-{3C16B376-57F8-75D3-E611-A4AA50B8F63A}" dt="2024-01-20T19:00:26.658" v="101" actId="14100"/>
          <ac:picMkLst>
            <pc:docMk/>
            <pc:sldMk cId="3900922112" sldId="265"/>
            <ac:picMk id="13" creationId="{4710E2FB-7DBD-4D6C-DFB4-CCF570D5106C}"/>
          </ac:picMkLst>
        </pc:picChg>
      </pc:sldChg>
    </pc:docChg>
  </pc:docChgLst>
  <pc:docChgLst>
    <pc:chgData name="DERBAL Saïd" userId="S::sderbal@arfp.asso.fr::60b9dec2-53bc-4377-a43b-399fe6105858" providerId="AD" clId="Web-{523121AA-4B53-AC8D-B00E-FF43406BE1CC}"/>
    <pc:docChg chg="mod modSld modMainMaster">
      <pc:chgData name="DERBAL Saïd" userId="S::sderbal@arfp.asso.fr::60b9dec2-53bc-4377-a43b-399fe6105858" providerId="AD" clId="Web-{523121AA-4B53-AC8D-B00E-FF43406BE1CC}" dt="2024-01-18T20:04:53.556" v="159" actId="14100"/>
      <pc:docMkLst>
        <pc:docMk/>
      </pc:docMkLst>
      <pc:sldChg chg="addSp delSp modSp">
        <pc:chgData name="DERBAL Saïd" userId="S::sderbal@arfp.asso.fr::60b9dec2-53bc-4377-a43b-399fe6105858" providerId="AD" clId="Web-{523121AA-4B53-AC8D-B00E-FF43406BE1CC}" dt="2024-01-18T19:53:55.045" v="85"/>
        <pc:sldMkLst>
          <pc:docMk/>
          <pc:sldMk cId="4048254370" sldId="256"/>
        </pc:sldMkLst>
        <pc:spChg chg="add del mod">
          <ac:chgData name="DERBAL Saïd" userId="S::sderbal@arfp.asso.fr::60b9dec2-53bc-4377-a43b-399fe6105858" providerId="AD" clId="Web-{523121AA-4B53-AC8D-B00E-FF43406BE1CC}" dt="2024-01-18T19:32:36.628" v="37"/>
          <ac:spMkLst>
            <pc:docMk/>
            <pc:sldMk cId="4048254370" sldId="256"/>
            <ac:spMk id="4" creationId="{14438BC5-B9D3-A65E-E971-D79C1A45E5DD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34:08.693" v="50"/>
          <ac:spMkLst>
            <pc:docMk/>
            <pc:sldMk cId="4048254370" sldId="256"/>
            <ac:spMk id="5" creationId="{1E13458D-A9C0-7F50-FE03-11DC84DAD84F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0:40.566" v="58"/>
          <ac:spMkLst>
            <pc:docMk/>
            <pc:sldMk cId="4048254370" sldId="256"/>
            <ac:spMk id="6" creationId="{13F81DAA-6CAF-0389-4BF6-0FCDDB82075E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3:09.164" v="64"/>
          <ac:spMkLst>
            <pc:docMk/>
            <pc:sldMk cId="4048254370" sldId="256"/>
            <ac:spMk id="7" creationId="{6D6043BB-7DDF-77F6-2B00-0215248AEA8D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5:23.309" v="78"/>
          <ac:spMkLst>
            <pc:docMk/>
            <pc:sldMk cId="4048254370" sldId="256"/>
            <ac:spMk id="8" creationId="{6F7CA24C-1CBF-B867-AAB1-C7927652DE2A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53:55.045" v="85"/>
          <ac:spMkLst>
            <pc:docMk/>
            <pc:sldMk cId="4048254370" sldId="256"/>
            <ac:spMk id="9" creationId="{7BBA2A9E-FCE4-85A4-3837-C818C8294876}"/>
          </ac:spMkLst>
        </pc:spChg>
      </pc:sldChg>
      <pc:sldChg chg="addSp delSp modSp">
        <pc:chgData name="DERBAL Saïd" userId="S::sderbal@arfp.asso.fr::60b9dec2-53bc-4377-a43b-399fe6105858" providerId="AD" clId="Web-{523121AA-4B53-AC8D-B00E-FF43406BE1CC}" dt="2024-01-18T19:56:21.523" v="88"/>
        <pc:sldMkLst>
          <pc:docMk/>
          <pc:sldMk cId="2794026936" sldId="257"/>
        </pc:sldMkLst>
        <pc:spChg chg="add del mod">
          <ac:chgData name="DERBAL Saïd" userId="S::sderbal@arfp.asso.fr::60b9dec2-53bc-4377-a43b-399fe6105858" providerId="AD" clId="Web-{523121AA-4B53-AC8D-B00E-FF43406BE1CC}" dt="2024-01-18T19:32:36.628" v="37"/>
          <ac:spMkLst>
            <pc:docMk/>
            <pc:sldMk cId="2794026936" sldId="257"/>
            <ac:spMk id="79" creationId="{B5CB62CE-8A9A-30F0-A6E6-BA35B876378F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34:08.693" v="50"/>
          <ac:spMkLst>
            <pc:docMk/>
            <pc:sldMk cId="2794026936" sldId="257"/>
            <ac:spMk id="112" creationId="{FB304F61-6A72-31DE-7A47-589AD7C51B0B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0:45.019" v="59"/>
          <ac:spMkLst>
            <pc:docMk/>
            <pc:sldMk cId="2794026936" sldId="257"/>
            <ac:spMk id="130" creationId="{CE383BCD-A318-B2EA-6CA3-96CE11571FFA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5:23.309" v="78"/>
          <ac:spMkLst>
            <pc:docMk/>
            <pc:sldMk cId="2794026936" sldId="257"/>
            <ac:spMk id="147" creationId="{1AD96300-96C9-693A-E3C2-73E3767A05BD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56:21.523" v="88"/>
          <ac:spMkLst>
            <pc:docMk/>
            <pc:sldMk cId="2794026936" sldId="257"/>
            <ac:spMk id="180" creationId="{249A66CC-FD85-198A-CE7F-94E2AE3FD8D5}"/>
          </ac:spMkLst>
        </pc:spChg>
        <pc:graphicFrameChg chg="modGraphic">
          <ac:chgData name="DERBAL Saïd" userId="S::sderbal@arfp.asso.fr::60b9dec2-53bc-4377-a43b-399fe6105858" providerId="AD" clId="Web-{523121AA-4B53-AC8D-B00E-FF43406BE1CC}" dt="2024-01-18T19:08:15.997" v="2"/>
          <ac:graphicFrameMkLst>
            <pc:docMk/>
            <pc:sldMk cId="2794026936" sldId="257"/>
            <ac:graphicFrameMk id="120" creationId="{40E77868-5DD4-D074-D372-29B0C1DC857A}"/>
          </ac:graphicFrameMkLst>
        </pc:graphicFrameChg>
      </pc:sldChg>
      <pc:sldChg chg="addSp delSp modSp mod setBg">
        <pc:chgData name="DERBAL Saïd" userId="S::sderbal@arfp.asso.fr::60b9dec2-53bc-4377-a43b-399fe6105858" providerId="AD" clId="Web-{523121AA-4B53-AC8D-B00E-FF43406BE1CC}" dt="2024-01-18T19:58:40.512" v="102" actId="20577"/>
        <pc:sldMkLst>
          <pc:docMk/>
          <pc:sldMk cId="1496302626" sldId="258"/>
        </pc:sldMkLst>
        <pc:spChg chg="mod">
          <ac:chgData name="DERBAL Saïd" userId="S::sderbal@arfp.asso.fr::60b9dec2-53bc-4377-a43b-399fe6105858" providerId="AD" clId="Web-{523121AA-4B53-AC8D-B00E-FF43406BE1CC}" dt="2024-01-18T19:18:24.287" v="7"/>
          <ac:spMkLst>
            <pc:docMk/>
            <pc:sldMk cId="1496302626" sldId="258"/>
            <ac:spMk id="2" creationId="{8E27E9EF-4843-A174-2365-4A9E7B5C003E}"/>
          </ac:spMkLst>
        </pc:spChg>
        <pc:spChg chg="add del">
          <ac:chgData name="DERBAL Saïd" userId="S::sderbal@arfp.asso.fr::60b9dec2-53bc-4377-a43b-399fe6105858" providerId="AD" clId="Web-{523121AA-4B53-AC8D-B00E-FF43406BE1CC}" dt="2024-01-18T19:18:24.318" v="8"/>
          <ac:spMkLst>
            <pc:docMk/>
            <pc:sldMk cId="1496302626" sldId="258"/>
            <ac:spMk id="3" creationId="{AB1A97CC-0F24-F8E4-5DCB-29DD514C84E3}"/>
          </ac:spMkLst>
        </pc:spChg>
        <pc:spChg chg="add del">
          <ac:chgData name="DERBAL Saïd" userId="S::sderbal@arfp.asso.fr::60b9dec2-53bc-4377-a43b-399fe6105858" providerId="AD" clId="Web-{523121AA-4B53-AC8D-B00E-FF43406BE1CC}" dt="2024-01-18T19:18:24.287" v="7"/>
          <ac:spMkLst>
            <pc:docMk/>
            <pc:sldMk cId="1496302626" sldId="258"/>
            <ac:spMk id="8" creationId="{3BEA1A24-9CA1-4513-A409-3AD90DB091F2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32:36.628" v="37"/>
          <ac:spMkLst>
            <pc:docMk/>
            <pc:sldMk cId="1496302626" sldId="258"/>
            <ac:spMk id="30" creationId="{2F185CE4-2CCF-A57E-A478-7651CF0F8042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34:08.693" v="50"/>
          <ac:spMkLst>
            <pc:docMk/>
            <pc:sldMk cId="1496302626" sldId="258"/>
            <ac:spMk id="43" creationId="{D8AA5370-C745-45BB-050E-EF057340DFE5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4:53.012" v="68"/>
          <ac:spMkLst>
            <pc:docMk/>
            <pc:sldMk cId="1496302626" sldId="258"/>
            <ac:spMk id="50" creationId="{94F333F2-6F1F-80AC-068E-88B7C9BC1DA8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5:23.309" v="78"/>
          <ac:spMkLst>
            <pc:docMk/>
            <pc:sldMk cId="1496302626" sldId="258"/>
            <ac:spMk id="57" creationId="{0C796140-2CBC-616B-EA11-99065DDDEEBC}"/>
          </ac:spMkLst>
        </pc:spChg>
        <pc:spChg chg="add mod">
          <ac:chgData name="DERBAL Saïd" userId="S::sderbal@arfp.asso.fr::60b9dec2-53bc-4377-a43b-399fe6105858" providerId="AD" clId="Web-{523121AA-4B53-AC8D-B00E-FF43406BE1CC}" dt="2024-01-18T19:58:40.512" v="102" actId="20577"/>
          <ac:spMkLst>
            <pc:docMk/>
            <pc:sldMk cId="1496302626" sldId="258"/>
            <ac:spMk id="70" creationId="{673CFB00-B043-F15A-76F3-DCCFA5FF076F}"/>
          </ac:spMkLst>
        </pc:spChg>
        <pc:graphicFrameChg chg="add del">
          <ac:chgData name="DERBAL Saïd" userId="S::sderbal@arfp.asso.fr::60b9dec2-53bc-4377-a43b-399fe6105858" providerId="AD" clId="Web-{523121AA-4B53-AC8D-B00E-FF43406BE1CC}" dt="2024-01-18T19:17:53.801" v="5"/>
          <ac:graphicFrameMkLst>
            <pc:docMk/>
            <pc:sldMk cId="1496302626" sldId="258"/>
            <ac:graphicFrameMk id="7" creationId="{838839A6-ACBA-5D13-D4F6-CD06DDF010B8}"/>
          </ac:graphicFrameMkLst>
        </pc:graphicFrameChg>
        <pc:graphicFrameChg chg="add del">
          <ac:chgData name="DERBAL Saïd" userId="S::sderbal@arfp.asso.fr::60b9dec2-53bc-4377-a43b-399fe6105858" providerId="AD" clId="Web-{523121AA-4B53-AC8D-B00E-FF43406BE1CC}" dt="2024-01-18T19:18:24.287" v="7"/>
          <ac:graphicFrameMkLst>
            <pc:docMk/>
            <pc:sldMk cId="1496302626" sldId="258"/>
            <ac:graphicFrameMk id="12" creationId="{C5191232-C72E-CB19-B6F9-82EC3FD41C0B}"/>
          </ac:graphicFrameMkLst>
        </pc:graphicFrameChg>
        <pc:graphicFrameChg chg="add">
          <ac:chgData name="DERBAL Saïd" userId="S::sderbal@arfp.asso.fr::60b9dec2-53bc-4377-a43b-399fe6105858" providerId="AD" clId="Web-{523121AA-4B53-AC8D-B00E-FF43406BE1CC}" dt="2024-01-18T19:18:24.318" v="8"/>
          <ac:graphicFrameMkLst>
            <pc:docMk/>
            <pc:sldMk cId="1496302626" sldId="258"/>
            <ac:graphicFrameMk id="14" creationId="{F155D841-3E7A-FD43-AE94-6CB85687E6F7}"/>
          </ac:graphicFrameMkLst>
        </pc:graphicFrameChg>
        <pc:cxnChg chg="add del">
          <ac:chgData name="DERBAL Saïd" userId="S::sderbal@arfp.asso.fr::60b9dec2-53bc-4377-a43b-399fe6105858" providerId="AD" clId="Web-{523121AA-4B53-AC8D-B00E-FF43406BE1CC}" dt="2024-01-18T19:18:24.287" v="7"/>
          <ac:cxnSpMkLst>
            <pc:docMk/>
            <pc:sldMk cId="1496302626" sldId="258"/>
            <ac:cxnSpMk id="10" creationId="{3C0930BD-361E-4C4D-8B08-ED210DFA2D0A}"/>
          </ac:cxnSpMkLst>
        </pc:cxnChg>
      </pc:sldChg>
      <pc:sldChg chg="addSp delSp modSp mod setBg">
        <pc:chgData name="DERBAL Saïd" userId="S::sderbal@arfp.asso.fr::60b9dec2-53bc-4377-a43b-399fe6105858" providerId="AD" clId="Web-{523121AA-4B53-AC8D-B00E-FF43406BE1CC}" dt="2024-01-18T19:57:51.339" v="97" actId="20577"/>
        <pc:sldMkLst>
          <pc:docMk/>
          <pc:sldMk cId="2780380006" sldId="259"/>
        </pc:sldMkLst>
        <pc:spChg chg="mod">
          <ac:chgData name="DERBAL Saïd" userId="S::sderbal@arfp.asso.fr::60b9dec2-53bc-4377-a43b-399fe6105858" providerId="AD" clId="Web-{523121AA-4B53-AC8D-B00E-FF43406BE1CC}" dt="2024-01-18T19:12:56.475" v="3"/>
          <ac:spMkLst>
            <pc:docMk/>
            <pc:sldMk cId="2780380006" sldId="259"/>
            <ac:spMk id="2" creationId="{B93CF8B1-48DF-96BE-C948-6386A1BF32C6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27:45.571" v="21"/>
          <ac:spMkLst>
            <pc:docMk/>
            <pc:sldMk cId="2780380006" sldId="259"/>
            <ac:spMk id="3" creationId="{160ABA1C-6787-F21B-65AB-EF2D80CFCA1D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31:28.203" v="31"/>
          <ac:spMkLst>
            <pc:docMk/>
            <pc:sldMk cId="2780380006" sldId="259"/>
            <ac:spMk id="4" creationId="{C978C1D3-F7D7-7153-4829-D05A2E823EC5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33:29.442" v="43"/>
          <ac:spMkLst>
            <pc:docMk/>
            <pc:sldMk cId="2780380006" sldId="259"/>
            <ac:spMk id="5" creationId="{5F7CCAB5-3B70-D6AB-ED6C-02F4240EE57C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33:34.208" v="45"/>
          <ac:spMkLst>
            <pc:docMk/>
            <pc:sldMk cId="2780380006" sldId="259"/>
            <ac:spMk id="6" creationId="{5DB950F4-7A29-89E6-D66B-F038E9061589}"/>
          </ac:spMkLst>
        </pc:spChg>
        <pc:spChg chg="add">
          <ac:chgData name="DERBAL Saïd" userId="S::sderbal@arfp.asso.fr::60b9dec2-53bc-4377-a43b-399fe6105858" providerId="AD" clId="Web-{523121AA-4B53-AC8D-B00E-FF43406BE1CC}" dt="2024-01-18T19:12:56.475" v="3"/>
          <ac:spMkLst>
            <pc:docMk/>
            <pc:sldMk cId="2780380006" sldId="259"/>
            <ac:spMk id="7" creationId="{5CD60141-EEBD-4EC1-8E34-0344C16A18A2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33:56.443" v="48"/>
          <ac:spMkLst>
            <pc:docMk/>
            <pc:sldMk cId="2780380006" sldId="259"/>
            <ac:spMk id="8" creationId="{08B17E64-C161-8DDB-A434-EE4FE2BAF718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34:53.726" v="53"/>
          <ac:spMkLst>
            <pc:docMk/>
            <pc:sldMk cId="2780380006" sldId="259"/>
            <ac:spMk id="10" creationId="{BBB709D1-50A3-AB9F-C563-05C188D8D927}"/>
          </ac:spMkLst>
        </pc:spChg>
        <pc:spChg chg="add">
          <ac:chgData name="DERBAL Saïd" userId="S::sderbal@arfp.asso.fr::60b9dec2-53bc-4377-a43b-399fe6105858" providerId="AD" clId="Web-{523121AA-4B53-AC8D-B00E-FF43406BE1CC}" dt="2024-01-18T19:12:56.475" v="3"/>
          <ac:spMkLst>
            <pc:docMk/>
            <pc:sldMk cId="2780380006" sldId="259"/>
            <ac:spMk id="11" creationId="{4E5B79A0-69AD-4CBD-897F-32C7A2BA2FBB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0:31.753" v="57"/>
          <ac:spMkLst>
            <pc:docMk/>
            <pc:sldMk cId="2780380006" sldId="259"/>
            <ac:spMk id="12" creationId="{4CC7BB35-5B61-916C-6989-42E7C5ED39B1}"/>
          </ac:spMkLst>
        </pc:spChg>
        <pc:spChg chg="add">
          <ac:chgData name="DERBAL Saïd" userId="S::sderbal@arfp.asso.fr::60b9dec2-53bc-4377-a43b-399fe6105858" providerId="AD" clId="Web-{523121AA-4B53-AC8D-B00E-FF43406BE1CC}" dt="2024-01-18T19:12:56.475" v="3"/>
          <ac:spMkLst>
            <pc:docMk/>
            <pc:sldMk cId="2780380006" sldId="259"/>
            <ac:spMk id="13" creationId="{74270B3E-3C96-4381-9F21-EC83F1E1A0FD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2:25.210" v="61"/>
          <ac:spMkLst>
            <pc:docMk/>
            <pc:sldMk cId="2780380006" sldId="259"/>
            <ac:spMk id="14" creationId="{D16F6A5E-3C0C-1B5D-8594-922C00D62B3D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4:38.230" v="65"/>
          <ac:spMkLst>
            <pc:docMk/>
            <pc:sldMk cId="2780380006" sldId="259"/>
            <ac:spMk id="16" creationId="{ED072480-5BDC-8980-1CB4-B42A5AFF8064}"/>
          </ac:spMkLst>
        </pc:spChg>
        <pc:spChg chg="add">
          <ac:chgData name="DERBAL Saïd" userId="S::sderbal@arfp.asso.fr::60b9dec2-53bc-4377-a43b-399fe6105858" providerId="AD" clId="Web-{523121AA-4B53-AC8D-B00E-FF43406BE1CC}" dt="2024-01-18T19:12:56.475" v="3"/>
          <ac:spMkLst>
            <pc:docMk/>
            <pc:sldMk cId="2780380006" sldId="259"/>
            <ac:spMk id="17" creationId="{7C2F33EB-E7CB-4EE9-BBBF-D632F5C00EAE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5:11.293" v="70"/>
          <ac:spMkLst>
            <pc:docMk/>
            <pc:sldMk cId="2780380006" sldId="259"/>
            <ac:spMk id="18" creationId="{B4FAAD20-6489-61F8-A3A0-9E05A3161F8F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5:14.122" v="71"/>
          <ac:spMkLst>
            <pc:docMk/>
            <pc:sldMk cId="2780380006" sldId="259"/>
            <ac:spMk id="19" creationId="{EE19555A-3E09-C61C-81E1-AA70E47AFF0E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5:17.294" v="73"/>
          <ac:spMkLst>
            <pc:docMk/>
            <pc:sldMk cId="2780380006" sldId="259"/>
            <ac:spMk id="20" creationId="{729DFFDD-F9AD-596E-9D8D-78DB06006C57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5:18.090" v="75"/>
          <ac:spMkLst>
            <pc:docMk/>
            <pc:sldMk cId="2780380006" sldId="259"/>
            <ac:spMk id="21" creationId="{7CB5318A-6F0B-D899-8683-9C34E05780B0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5:19.497" v="77"/>
          <ac:spMkLst>
            <pc:docMk/>
            <pc:sldMk cId="2780380006" sldId="259"/>
            <ac:spMk id="22" creationId="{3211145E-78C2-EBAA-9DF5-4464E96A46D5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53:44.060" v="83"/>
          <ac:spMkLst>
            <pc:docMk/>
            <pc:sldMk cId="2780380006" sldId="259"/>
            <ac:spMk id="23" creationId="{504F546F-D080-84BA-1BCD-5529A45D3C5B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54:13.468" v="86"/>
          <ac:spMkLst>
            <pc:docMk/>
            <pc:sldMk cId="2780380006" sldId="259"/>
            <ac:spMk id="24" creationId="{0850CA84-4262-2661-AFE6-3298EFF52E34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56:29.133" v="89"/>
          <ac:spMkLst>
            <pc:docMk/>
            <pc:sldMk cId="2780380006" sldId="259"/>
            <ac:spMk id="25" creationId="{7F9EBEE4-B5C5-8F10-8595-DE3B1DFB7DE9}"/>
          </ac:spMkLst>
        </pc:spChg>
        <pc:spChg chg="add mod">
          <ac:chgData name="DERBAL Saïd" userId="S::sderbal@arfp.asso.fr::60b9dec2-53bc-4377-a43b-399fe6105858" providerId="AD" clId="Web-{523121AA-4B53-AC8D-B00E-FF43406BE1CC}" dt="2024-01-18T19:57:51.339" v="97" actId="20577"/>
          <ac:spMkLst>
            <pc:docMk/>
            <pc:sldMk cId="2780380006" sldId="259"/>
            <ac:spMk id="26" creationId="{4F240A76-96A9-D37E-9380-FD0BF95370BC}"/>
          </ac:spMkLst>
        </pc:spChg>
        <pc:cxnChg chg="add">
          <ac:chgData name="DERBAL Saïd" userId="S::sderbal@arfp.asso.fr::60b9dec2-53bc-4377-a43b-399fe6105858" providerId="AD" clId="Web-{523121AA-4B53-AC8D-B00E-FF43406BE1CC}" dt="2024-01-18T19:12:56.475" v="3"/>
          <ac:cxnSpMkLst>
            <pc:docMk/>
            <pc:sldMk cId="2780380006" sldId="259"/>
            <ac:cxnSpMk id="9" creationId="{4C75A547-BCD1-42BE-966E-53CA0AB93165}"/>
          </ac:cxnSpMkLst>
        </pc:cxnChg>
        <pc:cxnChg chg="add">
          <ac:chgData name="DERBAL Saïd" userId="S::sderbal@arfp.asso.fr::60b9dec2-53bc-4377-a43b-399fe6105858" providerId="AD" clId="Web-{523121AA-4B53-AC8D-B00E-FF43406BE1CC}" dt="2024-01-18T19:12:56.475" v="3"/>
          <ac:cxnSpMkLst>
            <pc:docMk/>
            <pc:sldMk cId="2780380006" sldId="259"/>
            <ac:cxnSpMk id="15" creationId="{071DF4C0-7A22-4E59-9E9C-BD2E245364DD}"/>
          </ac:cxnSpMkLst>
        </pc:cxnChg>
      </pc:sldChg>
      <pc:sldChg chg="addSp delSp modSp">
        <pc:chgData name="DERBAL Saïd" userId="S::sderbal@arfp.asso.fr::60b9dec2-53bc-4377-a43b-399fe6105858" providerId="AD" clId="Web-{523121AA-4B53-AC8D-B00E-FF43406BE1CC}" dt="2024-01-18T19:59:35.874" v="113" actId="20577"/>
        <pc:sldMkLst>
          <pc:docMk/>
          <pc:sldMk cId="310486527" sldId="260"/>
        </pc:sldMkLst>
        <pc:spChg chg="add del">
          <ac:chgData name="DERBAL Saïd" userId="S::sderbal@arfp.asso.fr::60b9dec2-53bc-4377-a43b-399fe6105858" providerId="AD" clId="Web-{523121AA-4B53-AC8D-B00E-FF43406BE1CC}" dt="2024-01-18T19:20:27.494" v="14"/>
          <ac:spMkLst>
            <pc:docMk/>
            <pc:sldMk cId="310486527" sldId="260"/>
            <ac:spMk id="3" creationId="{C25577DE-BC14-7FA2-AFCE-B37B362A7957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32:36.628" v="37"/>
          <ac:spMkLst>
            <pc:docMk/>
            <pc:sldMk cId="310486527" sldId="260"/>
            <ac:spMk id="22" creationId="{633E3175-478E-40E1-09F8-3321074B4727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34:08.693" v="50"/>
          <ac:spMkLst>
            <pc:docMk/>
            <pc:sldMk cId="310486527" sldId="260"/>
            <ac:spMk id="37" creationId="{4A31810D-4F73-E009-A63E-2685CA870CB8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4:53.012" v="68"/>
          <ac:spMkLst>
            <pc:docMk/>
            <pc:sldMk cId="310486527" sldId="260"/>
            <ac:spMk id="45" creationId="{A6639AAA-255B-0FBF-B5BE-E57708F57107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5:23.309" v="78"/>
          <ac:spMkLst>
            <pc:docMk/>
            <pc:sldMk cId="310486527" sldId="260"/>
            <ac:spMk id="53" creationId="{FF0DE1B1-FEA0-7EA7-3B0F-933F53C733C7}"/>
          </ac:spMkLst>
        </pc:spChg>
        <pc:spChg chg="add mod">
          <ac:chgData name="DERBAL Saïd" userId="S::sderbal@arfp.asso.fr::60b9dec2-53bc-4377-a43b-399fe6105858" providerId="AD" clId="Web-{523121AA-4B53-AC8D-B00E-FF43406BE1CC}" dt="2024-01-18T19:59:35.874" v="113" actId="20577"/>
          <ac:spMkLst>
            <pc:docMk/>
            <pc:sldMk cId="310486527" sldId="260"/>
            <ac:spMk id="68" creationId="{3BA4EB29-6383-9DE6-2860-8E74F375A866}"/>
          </ac:spMkLst>
        </pc:spChg>
        <pc:graphicFrameChg chg="add del">
          <ac:chgData name="DERBAL Saïd" userId="S::sderbal@arfp.asso.fr::60b9dec2-53bc-4377-a43b-399fe6105858" providerId="AD" clId="Web-{523121AA-4B53-AC8D-B00E-FF43406BE1CC}" dt="2024-01-18T19:20:21.837" v="11"/>
          <ac:graphicFrameMkLst>
            <pc:docMk/>
            <pc:sldMk cId="310486527" sldId="260"/>
            <ac:graphicFrameMk id="5" creationId="{E6FDA1F0-CA83-DA2C-6BA4-4FA71496D1CE}"/>
          </ac:graphicFrameMkLst>
        </pc:graphicFrameChg>
        <pc:graphicFrameChg chg="add del">
          <ac:chgData name="DERBAL Saïd" userId="S::sderbal@arfp.asso.fr::60b9dec2-53bc-4377-a43b-399fe6105858" providerId="AD" clId="Web-{523121AA-4B53-AC8D-B00E-FF43406BE1CC}" dt="2024-01-18T19:20:27.478" v="13"/>
          <ac:graphicFrameMkLst>
            <pc:docMk/>
            <pc:sldMk cId="310486527" sldId="260"/>
            <ac:graphicFrameMk id="7" creationId="{527CF692-9D75-3FA9-33E7-C7520D8F54C1}"/>
          </ac:graphicFrameMkLst>
        </pc:graphicFrameChg>
        <pc:graphicFrameChg chg="add">
          <ac:chgData name="DERBAL Saïd" userId="S::sderbal@arfp.asso.fr::60b9dec2-53bc-4377-a43b-399fe6105858" providerId="AD" clId="Web-{523121AA-4B53-AC8D-B00E-FF43406BE1CC}" dt="2024-01-18T19:20:27.494" v="14"/>
          <ac:graphicFrameMkLst>
            <pc:docMk/>
            <pc:sldMk cId="310486527" sldId="260"/>
            <ac:graphicFrameMk id="9" creationId="{FD25D1C0-9B7F-0A4B-2942-C7156F556032}"/>
          </ac:graphicFrameMkLst>
        </pc:graphicFrameChg>
      </pc:sldChg>
      <pc:sldChg chg="addSp delSp modSp mod setBg">
        <pc:chgData name="DERBAL Saïd" userId="S::sderbal@arfp.asso.fr::60b9dec2-53bc-4377-a43b-399fe6105858" providerId="AD" clId="Web-{523121AA-4B53-AC8D-B00E-FF43406BE1CC}" dt="2024-01-18T19:59:07.966" v="108" actId="20577"/>
        <pc:sldMkLst>
          <pc:docMk/>
          <pc:sldMk cId="2097450923" sldId="261"/>
        </pc:sldMkLst>
        <pc:spChg chg="mod">
          <ac:chgData name="DERBAL Saïd" userId="S::sderbal@arfp.asso.fr::60b9dec2-53bc-4377-a43b-399fe6105858" providerId="AD" clId="Web-{523121AA-4B53-AC8D-B00E-FF43406BE1CC}" dt="2024-01-18T19:19:17.835" v="9"/>
          <ac:spMkLst>
            <pc:docMk/>
            <pc:sldMk cId="2097450923" sldId="261"/>
            <ac:spMk id="2" creationId="{B93CF8B1-48DF-96BE-C948-6386A1BF32C6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32:36.628" v="37"/>
          <ac:spMkLst>
            <pc:docMk/>
            <pc:sldMk cId="2097450923" sldId="261"/>
            <ac:spMk id="3" creationId="{EF96B5AB-C897-96DC-3F70-7AC44BB1616D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34:08.693" v="50"/>
          <ac:spMkLst>
            <pc:docMk/>
            <pc:sldMk cId="2097450923" sldId="261"/>
            <ac:spMk id="4" creationId="{A6795DBC-1579-E4D4-1B12-68ACE045541F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4:53.012" v="68"/>
          <ac:spMkLst>
            <pc:docMk/>
            <pc:sldMk cId="2097450923" sldId="261"/>
            <ac:spMk id="5" creationId="{99FA6ADE-6281-3E68-DB3A-17DC0E87AE06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5:23.309" v="78"/>
          <ac:spMkLst>
            <pc:docMk/>
            <pc:sldMk cId="2097450923" sldId="261"/>
            <ac:spMk id="6" creationId="{76C35684-E783-1123-47CC-5C939F27B80A}"/>
          </ac:spMkLst>
        </pc:spChg>
        <pc:spChg chg="add">
          <ac:chgData name="DERBAL Saïd" userId="S::sderbal@arfp.asso.fr::60b9dec2-53bc-4377-a43b-399fe6105858" providerId="AD" clId="Web-{523121AA-4B53-AC8D-B00E-FF43406BE1CC}" dt="2024-01-18T19:19:17.835" v="9"/>
          <ac:spMkLst>
            <pc:docMk/>
            <pc:sldMk cId="2097450923" sldId="261"/>
            <ac:spMk id="7" creationId="{5CD60141-EEBD-4EC1-8E34-0344C16A18A2}"/>
          </ac:spMkLst>
        </pc:spChg>
        <pc:spChg chg="add mod">
          <ac:chgData name="DERBAL Saïd" userId="S::sderbal@arfp.asso.fr::60b9dec2-53bc-4377-a43b-399fe6105858" providerId="AD" clId="Web-{523121AA-4B53-AC8D-B00E-FF43406BE1CC}" dt="2024-01-18T19:59:07.966" v="108" actId="20577"/>
          <ac:spMkLst>
            <pc:docMk/>
            <pc:sldMk cId="2097450923" sldId="261"/>
            <ac:spMk id="8" creationId="{D527B9C3-D447-3FF6-E7B3-E2FAF74A0FA6}"/>
          </ac:spMkLst>
        </pc:spChg>
        <pc:spChg chg="add">
          <ac:chgData name="DERBAL Saïd" userId="S::sderbal@arfp.asso.fr::60b9dec2-53bc-4377-a43b-399fe6105858" providerId="AD" clId="Web-{523121AA-4B53-AC8D-B00E-FF43406BE1CC}" dt="2024-01-18T19:19:17.835" v="9"/>
          <ac:spMkLst>
            <pc:docMk/>
            <pc:sldMk cId="2097450923" sldId="261"/>
            <ac:spMk id="11" creationId="{4E5B79A0-69AD-4CBD-897F-32C7A2BA2FBB}"/>
          </ac:spMkLst>
        </pc:spChg>
        <pc:spChg chg="add">
          <ac:chgData name="DERBAL Saïd" userId="S::sderbal@arfp.asso.fr::60b9dec2-53bc-4377-a43b-399fe6105858" providerId="AD" clId="Web-{523121AA-4B53-AC8D-B00E-FF43406BE1CC}" dt="2024-01-18T19:19:17.835" v="9"/>
          <ac:spMkLst>
            <pc:docMk/>
            <pc:sldMk cId="2097450923" sldId="261"/>
            <ac:spMk id="13" creationId="{74270B3E-3C96-4381-9F21-EC83F1E1A0FD}"/>
          </ac:spMkLst>
        </pc:spChg>
        <pc:spChg chg="add">
          <ac:chgData name="DERBAL Saïd" userId="S::sderbal@arfp.asso.fr::60b9dec2-53bc-4377-a43b-399fe6105858" providerId="AD" clId="Web-{523121AA-4B53-AC8D-B00E-FF43406BE1CC}" dt="2024-01-18T19:19:17.835" v="9"/>
          <ac:spMkLst>
            <pc:docMk/>
            <pc:sldMk cId="2097450923" sldId="261"/>
            <ac:spMk id="17" creationId="{7C2F33EB-E7CB-4EE9-BBBF-D632F5C00EAE}"/>
          </ac:spMkLst>
        </pc:spChg>
        <pc:cxnChg chg="add">
          <ac:chgData name="DERBAL Saïd" userId="S::sderbal@arfp.asso.fr::60b9dec2-53bc-4377-a43b-399fe6105858" providerId="AD" clId="Web-{523121AA-4B53-AC8D-B00E-FF43406BE1CC}" dt="2024-01-18T19:19:17.835" v="9"/>
          <ac:cxnSpMkLst>
            <pc:docMk/>
            <pc:sldMk cId="2097450923" sldId="261"/>
            <ac:cxnSpMk id="9" creationId="{4C75A547-BCD1-42BE-966E-53CA0AB93165}"/>
          </ac:cxnSpMkLst>
        </pc:cxnChg>
        <pc:cxnChg chg="add">
          <ac:chgData name="DERBAL Saïd" userId="S::sderbal@arfp.asso.fr::60b9dec2-53bc-4377-a43b-399fe6105858" providerId="AD" clId="Web-{523121AA-4B53-AC8D-B00E-FF43406BE1CC}" dt="2024-01-18T19:19:17.835" v="9"/>
          <ac:cxnSpMkLst>
            <pc:docMk/>
            <pc:sldMk cId="2097450923" sldId="261"/>
            <ac:cxnSpMk id="15" creationId="{071DF4C0-7A22-4E59-9E9C-BD2E245364DD}"/>
          </ac:cxnSpMkLst>
        </pc:cxnChg>
      </pc:sldChg>
      <pc:sldChg chg="addSp delSp modSp">
        <pc:chgData name="DERBAL Saïd" userId="S::sderbal@arfp.asso.fr::60b9dec2-53bc-4377-a43b-399fe6105858" providerId="AD" clId="Web-{523121AA-4B53-AC8D-B00E-FF43406BE1CC}" dt="2024-01-18T20:00:14.219" v="121" actId="20577"/>
        <pc:sldMkLst>
          <pc:docMk/>
          <pc:sldMk cId="3234284229" sldId="262"/>
        </pc:sldMkLst>
        <pc:spChg chg="add del mod">
          <ac:chgData name="DERBAL Saïd" userId="S::sderbal@arfp.asso.fr::60b9dec2-53bc-4377-a43b-399fe6105858" providerId="AD" clId="Web-{523121AA-4B53-AC8D-B00E-FF43406BE1CC}" dt="2024-01-18T19:32:36.628" v="37"/>
          <ac:spMkLst>
            <pc:docMk/>
            <pc:sldMk cId="3234284229" sldId="262"/>
            <ac:spMk id="3" creationId="{030F468E-3BBF-1D82-24C3-AA47051B8723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34:08.693" v="50"/>
          <ac:spMkLst>
            <pc:docMk/>
            <pc:sldMk cId="3234284229" sldId="262"/>
            <ac:spMk id="4" creationId="{670836C6-54AE-099D-28B6-307BC45332C3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4:53.012" v="68"/>
          <ac:spMkLst>
            <pc:docMk/>
            <pc:sldMk cId="3234284229" sldId="262"/>
            <ac:spMk id="5" creationId="{4FF04943-C40A-015C-7FE3-604EA9720E5D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5:23.309" v="78"/>
          <ac:spMkLst>
            <pc:docMk/>
            <pc:sldMk cId="3234284229" sldId="262"/>
            <ac:spMk id="6" creationId="{230EDE7C-AE70-A5B8-3E1C-A6ACC152DB6B}"/>
          </ac:spMkLst>
        </pc:spChg>
        <pc:spChg chg="add mod">
          <ac:chgData name="DERBAL Saïd" userId="S::sderbal@arfp.asso.fr::60b9dec2-53bc-4377-a43b-399fe6105858" providerId="AD" clId="Web-{523121AA-4B53-AC8D-B00E-FF43406BE1CC}" dt="2024-01-18T20:00:14.219" v="121" actId="20577"/>
          <ac:spMkLst>
            <pc:docMk/>
            <pc:sldMk cId="3234284229" sldId="262"/>
            <ac:spMk id="7" creationId="{5617BFBB-44C3-007F-E58C-B0053FD56AA0}"/>
          </ac:spMkLst>
        </pc:spChg>
      </pc:sldChg>
      <pc:sldChg chg="addSp delSp modSp mod setBg">
        <pc:chgData name="DERBAL Saïd" userId="S::sderbal@arfp.asso.fr::60b9dec2-53bc-4377-a43b-399fe6105858" providerId="AD" clId="Web-{523121AA-4B53-AC8D-B00E-FF43406BE1CC}" dt="2024-01-18T20:04:41.946" v="158" actId="14100"/>
        <pc:sldMkLst>
          <pc:docMk/>
          <pc:sldMk cId="3096389949" sldId="263"/>
        </pc:sldMkLst>
        <pc:spChg chg="mod">
          <ac:chgData name="DERBAL Saïd" userId="S::sderbal@arfp.asso.fr::60b9dec2-53bc-4377-a43b-399fe6105858" providerId="AD" clId="Web-{523121AA-4B53-AC8D-B00E-FF43406BE1CC}" dt="2024-01-18T19:20:50.948" v="15"/>
          <ac:spMkLst>
            <pc:docMk/>
            <pc:sldMk cId="3096389949" sldId="263"/>
            <ac:spMk id="2" creationId="{B93CF8B1-48DF-96BE-C948-6386A1BF32C6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32:36.628" v="37"/>
          <ac:spMkLst>
            <pc:docMk/>
            <pc:sldMk cId="3096389949" sldId="263"/>
            <ac:spMk id="3" creationId="{1FF6096E-4300-2819-7F7A-E00DEFA1FAB3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34:08.693" v="50"/>
          <ac:spMkLst>
            <pc:docMk/>
            <pc:sldMk cId="3096389949" sldId="263"/>
            <ac:spMk id="4" creationId="{30DE0C68-74CA-B930-679B-6C08F52A1B13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4:53.012" v="68"/>
          <ac:spMkLst>
            <pc:docMk/>
            <pc:sldMk cId="3096389949" sldId="263"/>
            <ac:spMk id="5" creationId="{9E1A36BB-582D-ACE6-5087-CB5C7FA03354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5:23.309" v="78"/>
          <ac:spMkLst>
            <pc:docMk/>
            <pc:sldMk cId="3096389949" sldId="263"/>
            <ac:spMk id="6" creationId="{C3752CE7-0269-2A5C-C217-1C09FCE0A20F}"/>
          </ac:spMkLst>
        </pc:spChg>
        <pc:spChg chg="add">
          <ac:chgData name="DERBAL Saïd" userId="S::sderbal@arfp.asso.fr::60b9dec2-53bc-4377-a43b-399fe6105858" providerId="AD" clId="Web-{523121AA-4B53-AC8D-B00E-FF43406BE1CC}" dt="2024-01-18T19:20:50.948" v="15"/>
          <ac:spMkLst>
            <pc:docMk/>
            <pc:sldMk cId="3096389949" sldId="263"/>
            <ac:spMk id="7" creationId="{5CD60141-EEBD-4EC1-8E34-0344C16A18A2}"/>
          </ac:spMkLst>
        </pc:spChg>
        <pc:spChg chg="add mod">
          <ac:chgData name="DERBAL Saïd" userId="S::sderbal@arfp.asso.fr::60b9dec2-53bc-4377-a43b-399fe6105858" providerId="AD" clId="Web-{523121AA-4B53-AC8D-B00E-FF43406BE1CC}" dt="2024-01-18T20:04:41.946" v="158" actId="14100"/>
          <ac:spMkLst>
            <pc:docMk/>
            <pc:sldMk cId="3096389949" sldId="263"/>
            <ac:spMk id="8" creationId="{3D2C0A4B-648A-00DC-2A49-E3F2F726FBFC}"/>
          </ac:spMkLst>
        </pc:spChg>
        <pc:spChg chg="add">
          <ac:chgData name="DERBAL Saïd" userId="S::sderbal@arfp.asso.fr::60b9dec2-53bc-4377-a43b-399fe6105858" providerId="AD" clId="Web-{523121AA-4B53-AC8D-B00E-FF43406BE1CC}" dt="2024-01-18T19:20:50.948" v="15"/>
          <ac:spMkLst>
            <pc:docMk/>
            <pc:sldMk cId="3096389949" sldId="263"/>
            <ac:spMk id="11" creationId="{4E5B79A0-69AD-4CBD-897F-32C7A2BA2FBB}"/>
          </ac:spMkLst>
        </pc:spChg>
        <pc:spChg chg="add">
          <ac:chgData name="DERBAL Saïd" userId="S::sderbal@arfp.asso.fr::60b9dec2-53bc-4377-a43b-399fe6105858" providerId="AD" clId="Web-{523121AA-4B53-AC8D-B00E-FF43406BE1CC}" dt="2024-01-18T19:20:50.948" v="15"/>
          <ac:spMkLst>
            <pc:docMk/>
            <pc:sldMk cId="3096389949" sldId="263"/>
            <ac:spMk id="13" creationId="{74270B3E-3C96-4381-9F21-EC83F1E1A0FD}"/>
          </ac:spMkLst>
        </pc:spChg>
        <pc:spChg chg="add">
          <ac:chgData name="DERBAL Saïd" userId="S::sderbal@arfp.asso.fr::60b9dec2-53bc-4377-a43b-399fe6105858" providerId="AD" clId="Web-{523121AA-4B53-AC8D-B00E-FF43406BE1CC}" dt="2024-01-18T19:20:50.948" v="15"/>
          <ac:spMkLst>
            <pc:docMk/>
            <pc:sldMk cId="3096389949" sldId="263"/>
            <ac:spMk id="17" creationId="{7C2F33EB-E7CB-4EE9-BBBF-D632F5C00EAE}"/>
          </ac:spMkLst>
        </pc:spChg>
        <pc:cxnChg chg="add">
          <ac:chgData name="DERBAL Saïd" userId="S::sderbal@arfp.asso.fr::60b9dec2-53bc-4377-a43b-399fe6105858" providerId="AD" clId="Web-{523121AA-4B53-AC8D-B00E-FF43406BE1CC}" dt="2024-01-18T19:20:50.948" v="15"/>
          <ac:cxnSpMkLst>
            <pc:docMk/>
            <pc:sldMk cId="3096389949" sldId="263"/>
            <ac:cxnSpMk id="9" creationId="{4C75A547-BCD1-42BE-966E-53CA0AB93165}"/>
          </ac:cxnSpMkLst>
        </pc:cxnChg>
        <pc:cxnChg chg="add">
          <ac:chgData name="DERBAL Saïd" userId="S::sderbal@arfp.asso.fr::60b9dec2-53bc-4377-a43b-399fe6105858" providerId="AD" clId="Web-{523121AA-4B53-AC8D-B00E-FF43406BE1CC}" dt="2024-01-18T19:20:50.948" v="15"/>
          <ac:cxnSpMkLst>
            <pc:docMk/>
            <pc:sldMk cId="3096389949" sldId="263"/>
            <ac:cxnSpMk id="15" creationId="{071DF4C0-7A22-4E59-9E9C-BD2E245364DD}"/>
          </ac:cxnSpMkLst>
        </pc:cxnChg>
      </pc:sldChg>
      <pc:sldChg chg="addSp delSp modSp mod setBg">
        <pc:chgData name="DERBAL Saïd" userId="S::sderbal@arfp.asso.fr::60b9dec2-53bc-4377-a43b-399fe6105858" providerId="AD" clId="Web-{523121AA-4B53-AC8D-B00E-FF43406BE1CC}" dt="2024-01-18T20:04:53.556" v="159" actId="14100"/>
        <pc:sldMkLst>
          <pc:docMk/>
          <pc:sldMk cId="2603287675" sldId="264"/>
        </pc:sldMkLst>
        <pc:spChg chg="mod">
          <ac:chgData name="DERBAL Saïd" userId="S::sderbal@arfp.asso.fr::60b9dec2-53bc-4377-a43b-399fe6105858" providerId="AD" clId="Web-{523121AA-4B53-AC8D-B00E-FF43406BE1CC}" dt="2024-01-18T19:21:53.419" v="16"/>
          <ac:spMkLst>
            <pc:docMk/>
            <pc:sldMk cId="2603287675" sldId="264"/>
            <ac:spMk id="2" creationId="{B93CF8B1-48DF-96BE-C948-6386A1BF32C6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32:36.628" v="37"/>
          <ac:spMkLst>
            <pc:docMk/>
            <pc:sldMk cId="2603287675" sldId="264"/>
            <ac:spMk id="3" creationId="{7F7679B9-0023-682C-4220-524E296096BA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34:08.693" v="50"/>
          <ac:spMkLst>
            <pc:docMk/>
            <pc:sldMk cId="2603287675" sldId="264"/>
            <ac:spMk id="4" creationId="{E57185C6-E769-484F-06CD-B1EB22C741E4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4:53.012" v="68"/>
          <ac:spMkLst>
            <pc:docMk/>
            <pc:sldMk cId="2603287675" sldId="264"/>
            <ac:spMk id="5" creationId="{3A4AADAF-95E0-7A9D-39EB-99C91172ED42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5:23.309" v="78"/>
          <ac:spMkLst>
            <pc:docMk/>
            <pc:sldMk cId="2603287675" sldId="264"/>
            <ac:spMk id="6" creationId="{11A5B1DE-ACC1-5B7C-CF04-47BC97C99574}"/>
          </ac:spMkLst>
        </pc:spChg>
        <pc:spChg chg="add del">
          <ac:chgData name="DERBAL Saïd" userId="S::sderbal@arfp.asso.fr::60b9dec2-53bc-4377-a43b-399fe6105858" providerId="AD" clId="Web-{523121AA-4B53-AC8D-B00E-FF43406BE1CC}" dt="2024-01-18T19:22:34.404" v="17"/>
          <ac:spMkLst>
            <pc:docMk/>
            <pc:sldMk cId="2603287675" sldId="264"/>
            <ac:spMk id="7" creationId="{5CD60141-EEBD-4EC1-8E34-0344C16A18A2}"/>
          </ac:spMkLst>
        </pc:spChg>
        <pc:spChg chg="add mod">
          <ac:chgData name="DERBAL Saïd" userId="S::sderbal@arfp.asso.fr::60b9dec2-53bc-4377-a43b-399fe6105858" providerId="AD" clId="Web-{523121AA-4B53-AC8D-B00E-FF43406BE1CC}" dt="2024-01-18T20:04:53.556" v="159" actId="14100"/>
          <ac:spMkLst>
            <pc:docMk/>
            <pc:sldMk cId="2603287675" sldId="264"/>
            <ac:spMk id="8" creationId="{34AB903E-8130-447E-71EF-319B709BB202}"/>
          </ac:spMkLst>
        </pc:spChg>
        <pc:spChg chg="add del">
          <ac:chgData name="DERBAL Saïd" userId="S::sderbal@arfp.asso.fr::60b9dec2-53bc-4377-a43b-399fe6105858" providerId="AD" clId="Web-{523121AA-4B53-AC8D-B00E-FF43406BE1CC}" dt="2024-01-18T19:22:34.404" v="17"/>
          <ac:spMkLst>
            <pc:docMk/>
            <pc:sldMk cId="2603287675" sldId="264"/>
            <ac:spMk id="11" creationId="{4E5B79A0-69AD-4CBD-897F-32C7A2BA2FBB}"/>
          </ac:spMkLst>
        </pc:spChg>
        <pc:spChg chg="add del">
          <ac:chgData name="DERBAL Saïd" userId="S::sderbal@arfp.asso.fr::60b9dec2-53bc-4377-a43b-399fe6105858" providerId="AD" clId="Web-{523121AA-4B53-AC8D-B00E-FF43406BE1CC}" dt="2024-01-18T19:22:34.404" v="17"/>
          <ac:spMkLst>
            <pc:docMk/>
            <pc:sldMk cId="2603287675" sldId="264"/>
            <ac:spMk id="13" creationId="{74270B3E-3C96-4381-9F21-EC83F1E1A0FD}"/>
          </ac:spMkLst>
        </pc:spChg>
        <pc:spChg chg="add del">
          <ac:chgData name="DERBAL Saïd" userId="S::sderbal@arfp.asso.fr::60b9dec2-53bc-4377-a43b-399fe6105858" providerId="AD" clId="Web-{523121AA-4B53-AC8D-B00E-FF43406BE1CC}" dt="2024-01-18T19:22:34.404" v="17"/>
          <ac:spMkLst>
            <pc:docMk/>
            <pc:sldMk cId="2603287675" sldId="264"/>
            <ac:spMk id="17" creationId="{7C2F33EB-E7CB-4EE9-BBBF-D632F5C00EAE}"/>
          </ac:spMkLst>
        </pc:spChg>
        <pc:spChg chg="add">
          <ac:chgData name="DERBAL Saïd" userId="S::sderbal@arfp.asso.fr::60b9dec2-53bc-4377-a43b-399fe6105858" providerId="AD" clId="Web-{523121AA-4B53-AC8D-B00E-FF43406BE1CC}" dt="2024-01-18T19:22:34.404" v="17"/>
          <ac:spMkLst>
            <pc:docMk/>
            <pc:sldMk cId="2603287675" sldId="264"/>
            <ac:spMk id="22" creationId="{5CD60141-EEBD-4EC1-8E34-0344C16A18A2}"/>
          </ac:spMkLst>
        </pc:spChg>
        <pc:spChg chg="add">
          <ac:chgData name="DERBAL Saïd" userId="S::sderbal@arfp.asso.fr::60b9dec2-53bc-4377-a43b-399fe6105858" providerId="AD" clId="Web-{523121AA-4B53-AC8D-B00E-FF43406BE1CC}" dt="2024-01-18T19:22:34.404" v="17"/>
          <ac:spMkLst>
            <pc:docMk/>
            <pc:sldMk cId="2603287675" sldId="264"/>
            <ac:spMk id="26" creationId="{4E5B79A0-69AD-4CBD-897F-32C7A2BA2FBB}"/>
          </ac:spMkLst>
        </pc:spChg>
        <pc:spChg chg="add">
          <ac:chgData name="DERBAL Saïd" userId="S::sderbal@arfp.asso.fr::60b9dec2-53bc-4377-a43b-399fe6105858" providerId="AD" clId="Web-{523121AA-4B53-AC8D-B00E-FF43406BE1CC}" dt="2024-01-18T19:22:34.404" v="17"/>
          <ac:spMkLst>
            <pc:docMk/>
            <pc:sldMk cId="2603287675" sldId="264"/>
            <ac:spMk id="28" creationId="{74270B3E-3C96-4381-9F21-EC83F1E1A0FD}"/>
          </ac:spMkLst>
        </pc:spChg>
        <pc:spChg chg="add">
          <ac:chgData name="DERBAL Saïd" userId="S::sderbal@arfp.asso.fr::60b9dec2-53bc-4377-a43b-399fe6105858" providerId="AD" clId="Web-{523121AA-4B53-AC8D-B00E-FF43406BE1CC}" dt="2024-01-18T19:22:34.404" v="17"/>
          <ac:spMkLst>
            <pc:docMk/>
            <pc:sldMk cId="2603287675" sldId="264"/>
            <ac:spMk id="32" creationId="{7C2F33EB-E7CB-4EE9-BBBF-D632F5C00EAE}"/>
          </ac:spMkLst>
        </pc:spChg>
        <pc:cxnChg chg="add del">
          <ac:chgData name="DERBAL Saïd" userId="S::sderbal@arfp.asso.fr::60b9dec2-53bc-4377-a43b-399fe6105858" providerId="AD" clId="Web-{523121AA-4B53-AC8D-B00E-FF43406BE1CC}" dt="2024-01-18T19:22:34.404" v="17"/>
          <ac:cxnSpMkLst>
            <pc:docMk/>
            <pc:sldMk cId="2603287675" sldId="264"/>
            <ac:cxnSpMk id="9" creationId="{4C75A547-BCD1-42BE-966E-53CA0AB93165}"/>
          </ac:cxnSpMkLst>
        </pc:cxnChg>
        <pc:cxnChg chg="add del">
          <ac:chgData name="DERBAL Saïd" userId="S::sderbal@arfp.asso.fr::60b9dec2-53bc-4377-a43b-399fe6105858" providerId="AD" clId="Web-{523121AA-4B53-AC8D-B00E-FF43406BE1CC}" dt="2024-01-18T19:22:34.404" v="17"/>
          <ac:cxnSpMkLst>
            <pc:docMk/>
            <pc:sldMk cId="2603287675" sldId="264"/>
            <ac:cxnSpMk id="15" creationId="{071DF4C0-7A22-4E59-9E9C-BD2E245364DD}"/>
          </ac:cxnSpMkLst>
        </pc:cxnChg>
        <pc:cxnChg chg="add">
          <ac:chgData name="DERBAL Saïd" userId="S::sderbal@arfp.asso.fr::60b9dec2-53bc-4377-a43b-399fe6105858" providerId="AD" clId="Web-{523121AA-4B53-AC8D-B00E-FF43406BE1CC}" dt="2024-01-18T19:22:34.404" v="17"/>
          <ac:cxnSpMkLst>
            <pc:docMk/>
            <pc:sldMk cId="2603287675" sldId="264"/>
            <ac:cxnSpMk id="24" creationId="{4C75A547-BCD1-42BE-966E-53CA0AB93165}"/>
          </ac:cxnSpMkLst>
        </pc:cxnChg>
        <pc:cxnChg chg="add">
          <ac:chgData name="DERBAL Saïd" userId="S::sderbal@arfp.asso.fr::60b9dec2-53bc-4377-a43b-399fe6105858" providerId="AD" clId="Web-{523121AA-4B53-AC8D-B00E-FF43406BE1CC}" dt="2024-01-18T19:22:34.404" v="17"/>
          <ac:cxnSpMkLst>
            <pc:docMk/>
            <pc:sldMk cId="2603287675" sldId="264"/>
            <ac:cxnSpMk id="30" creationId="{071DF4C0-7A22-4E59-9E9C-BD2E245364DD}"/>
          </ac:cxnSpMkLst>
        </pc:cxnChg>
      </pc:sldChg>
      <pc:sldChg chg="addSp delSp modSp">
        <pc:chgData name="DERBAL Saïd" userId="S::sderbal@arfp.asso.fr::60b9dec2-53bc-4377-a43b-399fe6105858" providerId="AD" clId="Web-{523121AA-4B53-AC8D-B00E-FF43406BE1CC}" dt="2024-01-18T20:01:03.377" v="129" actId="20577"/>
        <pc:sldMkLst>
          <pc:docMk/>
          <pc:sldMk cId="3900922112" sldId="265"/>
        </pc:sldMkLst>
        <pc:spChg chg="add del mod">
          <ac:chgData name="DERBAL Saïd" userId="S::sderbal@arfp.asso.fr::60b9dec2-53bc-4377-a43b-399fe6105858" providerId="AD" clId="Web-{523121AA-4B53-AC8D-B00E-FF43406BE1CC}" dt="2024-01-18T19:32:36.628" v="37"/>
          <ac:spMkLst>
            <pc:docMk/>
            <pc:sldMk cId="3900922112" sldId="265"/>
            <ac:spMk id="3" creationId="{CCD12625-AB55-C0CA-9992-1C2158E559AB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34:08.693" v="50"/>
          <ac:spMkLst>
            <pc:docMk/>
            <pc:sldMk cId="3900922112" sldId="265"/>
            <ac:spMk id="4" creationId="{4796C85C-0585-9F82-02DD-DCFD1B728860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4:53.012" v="68"/>
          <ac:spMkLst>
            <pc:docMk/>
            <pc:sldMk cId="3900922112" sldId="265"/>
            <ac:spMk id="5" creationId="{A7DE2C29-7038-C263-91FE-12F594F189AE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5:23.309" v="78"/>
          <ac:spMkLst>
            <pc:docMk/>
            <pc:sldMk cId="3900922112" sldId="265"/>
            <ac:spMk id="7" creationId="{3E126E4B-37BF-65C3-7CBC-F9BBB081D613}"/>
          </ac:spMkLst>
        </pc:spChg>
        <pc:spChg chg="add mod">
          <ac:chgData name="DERBAL Saïd" userId="S::sderbal@arfp.asso.fr::60b9dec2-53bc-4377-a43b-399fe6105858" providerId="AD" clId="Web-{523121AA-4B53-AC8D-B00E-FF43406BE1CC}" dt="2024-01-18T20:01:03.377" v="129" actId="20577"/>
          <ac:spMkLst>
            <pc:docMk/>
            <pc:sldMk cId="3900922112" sldId="265"/>
            <ac:spMk id="8" creationId="{0C2EE5C7-400D-53F3-CDE0-0860E110FAE5}"/>
          </ac:spMkLst>
        </pc:spChg>
      </pc:sldChg>
      <pc:sldChg chg="addSp delSp modSp mod setBg">
        <pc:chgData name="DERBAL Saïd" userId="S::sderbal@arfp.asso.fr::60b9dec2-53bc-4377-a43b-399fe6105858" providerId="AD" clId="Web-{523121AA-4B53-AC8D-B00E-FF43406BE1CC}" dt="2024-01-18T20:01:41.581" v="134" actId="20577"/>
        <pc:sldMkLst>
          <pc:docMk/>
          <pc:sldMk cId="2770754767" sldId="266"/>
        </pc:sldMkLst>
        <pc:spChg chg="mod">
          <ac:chgData name="DERBAL Saïd" userId="S::sderbal@arfp.asso.fr::60b9dec2-53bc-4377-a43b-399fe6105858" providerId="AD" clId="Web-{523121AA-4B53-AC8D-B00E-FF43406BE1CC}" dt="2024-01-18T19:23:10.046" v="18"/>
          <ac:spMkLst>
            <pc:docMk/>
            <pc:sldMk cId="2770754767" sldId="266"/>
            <ac:spMk id="2" creationId="{B93CF8B1-48DF-96BE-C948-6386A1BF32C6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32:36.628" v="37"/>
          <ac:spMkLst>
            <pc:docMk/>
            <pc:sldMk cId="2770754767" sldId="266"/>
            <ac:spMk id="3" creationId="{2159C339-A5F6-6B18-242E-AC552807E81A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34:08.693" v="50"/>
          <ac:spMkLst>
            <pc:docMk/>
            <pc:sldMk cId="2770754767" sldId="266"/>
            <ac:spMk id="4" creationId="{9B5B1A73-174D-4F33-AD11-9AAE17A8A31B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4:53.012" v="68"/>
          <ac:spMkLst>
            <pc:docMk/>
            <pc:sldMk cId="2770754767" sldId="266"/>
            <ac:spMk id="5" creationId="{8D7BB846-6FB9-73BB-EDA8-4FBB6FE080F8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5:23.309" v="78"/>
          <ac:spMkLst>
            <pc:docMk/>
            <pc:sldMk cId="2770754767" sldId="266"/>
            <ac:spMk id="6" creationId="{C2B10D1D-6B26-34AD-C28B-63ED067A5C98}"/>
          </ac:spMkLst>
        </pc:spChg>
        <pc:spChg chg="add">
          <ac:chgData name="DERBAL Saïd" userId="S::sderbal@arfp.asso.fr::60b9dec2-53bc-4377-a43b-399fe6105858" providerId="AD" clId="Web-{523121AA-4B53-AC8D-B00E-FF43406BE1CC}" dt="2024-01-18T19:23:10.046" v="18"/>
          <ac:spMkLst>
            <pc:docMk/>
            <pc:sldMk cId="2770754767" sldId="266"/>
            <ac:spMk id="7" creationId="{5CD60141-EEBD-4EC1-8E34-0344C16A18A2}"/>
          </ac:spMkLst>
        </pc:spChg>
        <pc:spChg chg="add mod">
          <ac:chgData name="DERBAL Saïd" userId="S::sderbal@arfp.asso.fr::60b9dec2-53bc-4377-a43b-399fe6105858" providerId="AD" clId="Web-{523121AA-4B53-AC8D-B00E-FF43406BE1CC}" dt="2024-01-18T20:01:41.581" v="134" actId="20577"/>
          <ac:spMkLst>
            <pc:docMk/>
            <pc:sldMk cId="2770754767" sldId="266"/>
            <ac:spMk id="8" creationId="{039EFF6C-0478-4C18-5016-73D76B2DB810}"/>
          </ac:spMkLst>
        </pc:spChg>
        <pc:spChg chg="add">
          <ac:chgData name="DERBAL Saïd" userId="S::sderbal@arfp.asso.fr::60b9dec2-53bc-4377-a43b-399fe6105858" providerId="AD" clId="Web-{523121AA-4B53-AC8D-B00E-FF43406BE1CC}" dt="2024-01-18T19:23:10.046" v="18"/>
          <ac:spMkLst>
            <pc:docMk/>
            <pc:sldMk cId="2770754767" sldId="266"/>
            <ac:spMk id="11" creationId="{4E5B79A0-69AD-4CBD-897F-32C7A2BA2FBB}"/>
          </ac:spMkLst>
        </pc:spChg>
        <pc:spChg chg="add">
          <ac:chgData name="DERBAL Saïd" userId="S::sderbal@arfp.asso.fr::60b9dec2-53bc-4377-a43b-399fe6105858" providerId="AD" clId="Web-{523121AA-4B53-AC8D-B00E-FF43406BE1CC}" dt="2024-01-18T19:23:10.046" v="18"/>
          <ac:spMkLst>
            <pc:docMk/>
            <pc:sldMk cId="2770754767" sldId="266"/>
            <ac:spMk id="13" creationId="{74270B3E-3C96-4381-9F21-EC83F1E1A0FD}"/>
          </ac:spMkLst>
        </pc:spChg>
        <pc:spChg chg="add">
          <ac:chgData name="DERBAL Saïd" userId="S::sderbal@arfp.asso.fr::60b9dec2-53bc-4377-a43b-399fe6105858" providerId="AD" clId="Web-{523121AA-4B53-AC8D-B00E-FF43406BE1CC}" dt="2024-01-18T19:23:10.046" v="18"/>
          <ac:spMkLst>
            <pc:docMk/>
            <pc:sldMk cId="2770754767" sldId="266"/>
            <ac:spMk id="17" creationId="{7C2F33EB-E7CB-4EE9-BBBF-D632F5C00EAE}"/>
          </ac:spMkLst>
        </pc:spChg>
        <pc:cxnChg chg="add">
          <ac:chgData name="DERBAL Saïd" userId="S::sderbal@arfp.asso.fr::60b9dec2-53bc-4377-a43b-399fe6105858" providerId="AD" clId="Web-{523121AA-4B53-AC8D-B00E-FF43406BE1CC}" dt="2024-01-18T19:23:10.046" v="18"/>
          <ac:cxnSpMkLst>
            <pc:docMk/>
            <pc:sldMk cId="2770754767" sldId="266"/>
            <ac:cxnSpMk id="9" creationId="{4C75A547-BCD1-42BE-966E-53CA0AB93165}"/>
          </ac:cxnSpMkLst>
        </pc:cxnChg>
        <pc:cxnChg chg="add">
          <ac:chgData name="DERBAL Saïd" userId="S::sderbal@arfp.asso.fr::60b9dec2-53bc-4377-a43b-399fe6105858" providerId="AD" clId="Web-{523121AA-4B53-AC8D-B00E-FF43406BE1CC}" dt="2024-01-18T19:23:10.046" v="18"/>
          <ac:cxnSpMkLst>
            <pc:docMk/>
            <pc:sldMk cId="2770754767" sldId="266"/>
            <ac:cxnSpMk id="15" creationId="{071DF4C0-7A22-4E59-9E9C-BD2E245364DD}"/>
          </ac:cxnSpMkLst>
        </pc:cxnChg>
      </pc:sldChg>
      <pc:sldChg chg="addSp delSp modSp">
        <pc:chgData name="DERBAL Saïd" userId="S::sderbal@arfp.asso.fr::60b9dec2-53bc-4377-a43b-399fe6105858" providerId="AD" clId="Web-{523121AA-4B53-AC8D-B00E-FF43406BE1CC}" dt="2024-01-18T20:02:00.253" v="138" actId="20577"/>
        <pc:sldMkLst>
          <pc:docMk/>
          <pc:sldMk cId="2797384599" sldId="267"/>
        </pc:sldMkLst>
        <pc:spChg chg="add del mod">
          <ac:chgData name="DERBAL Saïd" userId="S::sderbal@arfp.asso.fr::60b9dec2-53bc-4377-a43b-399fe6105858" providerId="AD" clId="Web-{523121AA-4B53-AC8D-B00E-FF43406BE1CC}" dt="2024-01-18T19:32:36.628" v="37"/>
          <ac:spMkLst>
            <pc:docMk/>
            <pc:sldMk cId="2797384599" sldId="267"/>
            <ac:spMk id="3" creationId="{84E7A3C4-0CC4-C90C-1E6F-4CF59B3D25F0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34:08.693" v="50"/>
          <ac:spMkLst>
            <pc:docMk/>
            <pc:sldMk cId="2797384599" sldId="267"/>
            <ac:spMk id="4" creationId="{7F77C8BE-13B3-56E4-E07E-8A29CDA9E808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4:53.012" v="68"/>
          <ac:spMkLst>
            <pc:docMk/>
            <pc:sldMk cId="2797384599" sldId="267"/>
            <ac:spMk id="5" creationId="{F8A3883E-AB8D-7AD6-A0C9-65BE06D38D95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5:23.309" v="78"/>
          <ac:spMkLst>
            <pc:docMk/>
            <pc:sldMk cId="2797384599" sldId="267"/>
            <ac:spMk id="6" creationId="{C3262566-53BE-5A1D-84EE-101AEC97CE8D}"/>
          </ac:spMkLst>
        </pc:spChg>
        <pc:spChg chg="add mod">
          <ac:chgData name="DERBAL Saïd" userId="S::sderbal@arfp.asso.fr::60b9dec2-53bc-4377-a43b-399fe6105858" providerId="AD" clId="Web-{523121AA-4B53-AC8D-B00E-FF43406BE1CC}" dt="2024-01-18T20:02:00.253" v="138" actId="20577"/>
          <ac:spMkLst>
            <pc:docMk/>
            <pc:sldMk cId="2797384599" sldId="267"/>
            <ac:spMk id="8" creationId="{9011BA74-092E-1E7C-3204-54139D1020CA}"/>
          </ac:spMkLst>
        </pc:spChg>
      </pc:sldChg>
      <pc:sldChg chg="addSp delSp modSp">
        <pc:chgData name="DERBAL Saïd" userId="S::sderbal@arfp.asso.fr::60b9dec2-53bc-4377-a43b-399fe6105858" providerId="AD" clId="Web-{523121AA-4B53-AC8D-B00E-FF43406BE1CC}" dt="2024-01-18T20:02:22.020" v="142" actId="20577"/>
        <pc:sldMkLst>
          <pc:docMk/>
          <pc:sldMk cId="1576789445" sldId="268"/>
        </pc:sldMkLst>
        <pc:spChg chg="add del mod">
          <ac:chgData name="DERBAL Saïd" userId="S::sderbal@arfp.asso.fr::60b9dec2-53bc-4377-a43b-399fe6105858" providerId="AD" clId="Web-{523121AA-4B53-AC8D-B00E-FF43406BE1CC}" dt="2024-01-18T19:32:36.628" v="37"/>
          <ac:spMkLst>
            <pc:docMk/>
            <pc:sldMk cId="1576789445" sldId="268"/>
            <ac:spMk id="3" creationId="{97FB3DFC-D325-399F-64CE-C9F836377EEA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34:08.693" v="50"/>
          <ac:spMkLst>
            <pc:docMk/>
            <pc:sldMk cId="1576789445" sldId="268"/>
            <ac:spMk id="4" creationId="{19D10EC8-A7A6-EEE1-EF0E-1F88F4A0496E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4:53.012" v="68"/>
          <ac:spMkLst>
            <pc:docMk/>
            <pc:sldMk cId="1576789445" sldId="268"/>
            <ac:spMk id="5" creationId="{1C4274E1-E7A6-EE65-7896-5137D8E41DA3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5:23.309" v="78"/>
          <ac:spMkLst>
            <pc:docMk/>
            <pc:sldMk cId="1576789445" sldId="268"/>
            <ac:spMk id="6" creationId="{291361C6-7558-323A-0D9D-9D3C09F45496}"/>
          </ac:spMkLst>
        </pc:spChg>
        <pc:spChg chg="add mod">
          <ac:chgData name="DERBAL Saïd" userId="S::sderbal@arfp.asso.fr::60b9dec2-53bc-4377-a43b-399fe6105858" providerId="AD" clId="Web-{523121AA-4B53-AC8D-B00E-FF43406BE1CC}" dt="2024-01-18T20:02:22.020" v="142" actId="20577"/>
          <ac:spMkLst>
            <pc:docMk/>
            <pc:sldMk cId="1576789445" sldId="268"/>
            <ac:spMk id="7" creationId="{C50B9C72-2A98-65BF-7D3F-CB4CF1FABFC7}"/>
          </ac:spMkLst>
        </pc:spChg>
      </pc:sldChg>
      <pc:sldChg chg="addSp delSp modSp">
        <pc:chgData name="DERBAL Saïd" userId="S::sderbal@arfp.asso.fr::60b9dec2-53bc-4377-a43b-399fe6105858" providerId="AD" clId="Web-{523121AA-4B53-AC8D-B00E-FF43406BE1CC}" dt="2024-01-18T20:02:42.802" v="145" actId="20577"/>
        <pc:sldMkLst>
          <pc:docMk/>
          <pc:sldMk cId="2936890122" sldId="269"/>
        </pc:sldMkLst>
        <pc:spChg chg="add del mod">
          <ac:chgData name="DERBAL Saïd" userId="S::sderbal@arfp.asso.fr::60b9dec2-53bc-4377-a43b-399fe6105858" providerId="AD" clId="Web-{523121AA-4B53-AC8D-B00E-FF43406BE1CC}" dt="2024-01-18T19:32:36.628" v="37"/>
          <ac:spMkLst>
            <pc:docMk/>
            <pc:sldMk cId="2936890122" sldId="269"/>
            <ac:spMk id="3" creationId="{CD0CC087-F322-8D69-54CC-F1ECD0553B71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34:08.693" v="50"/>
          <ac:spMkLst>
            <pc:docMk/>
            <pc:sldMk cId="2936890122" sldId="269"/>
            <ac:spMk id="4" creationId="{E1722C82-53F1-43DF-872B-199962911E79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4:53.012" v="68"/>
          <ac:spMkLst>
            <pc:docMk/>
            <pc:sldMk cId="2936890122" sldId="269"/>
            <ac:spMk id="5" creationId="{16171877-B406-54BE-709F-52508738A4C3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5:23.309" v="78"/>
          <ac:spMkLst>
            <pc:docMk/>
            <pc:sldMk cId="2936890122" sldId="269"/>
            <ac:spMk id="7" creationId="{C5FE767F-2814-6FA5-F4E8-8A6ADF725C1F}"/>
          </ac:spMkLst>
        </pc:spChg>
        <pc:spChg chg="add mod">
          <ac:chgData name="DERBAL Saïd" userId="S::sderbal@arfp.asso.fr::60b9dec2-53bc-4377-a43b-399fe6105858" providerId="AD" clId="Web-{523121AA-4B53-AC8D-B00E-FF43406BE1CC}" dt="2024-01-18T20:02:42.802" v="145" actId="20577"/>
          <ac:spMkLst>
            <pc:docMk/>
            <pc:sldMk cId="2936890122" sldId="269"/>
            <ac:spMk id="8" creationId="{A666130D-F13E-582F-36B3-1DBA983E5F15}"/>
          </ac:spMkLst>
        </pc:spChg>
      </pc:sldChg>
      <pc:sldChg chg="addSp delSp modSp">
        <pc:chgData name="DERBAL Saïd" userId="S::sderbal@arfp.asso.fr::60b9dec2-53bc-4377-a43b-399fe6105858" providerId="AD" clId="Web-{523121AA-4B53-AC8D-B00E-FF43406BE1CC}" dt="2024-01-18T20:03:02.881" v="149" actId="20577"/>
        <pc:sldMkLst>
          <pc:docMk/>
          <pc:sldMk cId="1592424013" sldId="270"/>
        </pc:sldMkLst>
        <pc:spChg chg="add del mod">
          <ac:chgData name="DERBAL Saïd" userId="S::sderbal@arfp.asso.fr::60b9dec2-53bc-4377-a43b-399fe6105858" providerId="AD" clId="Web-{523121AA-4B53-AC8D-B00E-FF43406BE1CC}" dt="2024-01-18T19:32:36.628" v="37"/>
          <ac:spMkLst>
            <pc:docMk/>
            <pc:sldMk cId="1592424013" sldId="270"/>
            <ac:spMk id="3" creationId="{B82FAB26-5B99-3BEE-F1FD-00F832C0EFB7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34:08.693" v="50"/>
          <ac:spMkLst>
            <pc:docMk/>
            <pc:sldMk cId="1592424013" sldId="270"/>
            <ac:spMk id="4" creationId="{80C63802-7C60-AA99-A9C2-242AEB872415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4:53.012" v="68"/>
          <ac:spMkLst>
            <pc:docMk/>
            <pc:sldMk cId="1592424013" sldId="270"/>
            <ac:spMk id="5" creationId="{FF394DBB-3202-F21A-9FDD-A8629510B654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5:23.309" v="78"/>
          <ac:spMkLst>
            <pc:docMk/>
            <pc:sldMk cId="1592424013" sldId="270"/>
            <ac:spMk id="6" creationId="{B4A5A447-E2A6-F3D1-1AC0-EBF2FEA6299C}"/>
          </ac:spMkLst>
        </pc:spChg>
        <pc:spChg chg="add mod">
          <ac:chgData name="DERBAL Saïd" userId="S::sderbal@arfp.asso.fr::60b9dec2-53bc-4377-a43b-399fe6105858" providerId="AD" clId="Web-{523121AA-4B53-AC8D-B00E-FF43406BE1CC}" dt="2024-01-18T20:03:02.881" v="149" actId="20577"/>
          <ac:spMkLst>
            <pc:docMk/>
            <pc:sldMk cId="1592424013" sldId="270"/>
            <ac:spMk id="7" creationId="{3DFC54F0-3B96-0ACD-FE1E-F8E3B126AF26}"/>
          </ac:spMkLst>
        </pc:spChg>
      </pc:sldChg>
      <pc:sldChg chg="addSp delSp modSp">
        <pc:chgData name="DERBAL Saïd" userId="S::sderbal@arfp.asso.fr::60b9dec2-53bc-4377-a43b-399fe6105858" providerId="AD" clId="Web-{523121AA-4B53-AC8D-B00E-FF43406BE1CC}" dt="2024-01-18T20:03:44.991" v="157" actId="20577"/>
        <pc:sldMkLst>
          <pc:docMk/>
          <pc:sldMk cId="1527565931" sldId="271"/>
        </pc:sldMkLst>
        <pc:spChg chg="add del mod">
          <ac:chgData name="DERBAL Saïd" userId="S::sderbal@arfp.asso.fr::60b9dec2-53bc-4377-a43b-399fe6105858" providerId="AD" clId="Web-{523121AA-4B53-AC8D-B00E-FF43406BE1CC}" dt="2024-01-18T19:32:36.628" v="37"/>
          <ac:spMkLst>
            <pc:docMk/>
            <pc:sldMk cId="1527565931" sldId="271"/>
            <ac:spMk id="4" creationId="{773BBABB-8CE3-2212-6F39-0503217DE9E9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34:08.693" v="50"/>
          <ac:spMkLst>
            <pc:docMk/>
            <pc:sldMk cId="1527565931" sldId="271"/>
            <ac:spMk id="5" creationId="{B87EB03A-3835-13CF-9611-A3F8C7D989EB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4:53.012" v="68"/>
          <ac:spMkLst>
            <pc:docMk/>
            <pc:sldMk cId="1527565931" sldId="271"/>
            <ac:spMk id="6" creationId="{D1F701EB-9648-C47E-64EE-8929FC3F79CD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5:23.309" v="78"/>
          <ac:spMkLst>
            <pc:docMk/>
            <pc:sldMk cId="1527565931" sldId="271"/>
            <ac:spMk id="7" creationId="{DDE2C667-9511-9631-7E2D-658F9CDFFF38}"/>
          </ac:spMkLst>
        </pc:spChg>
        <pc:spChg chg="add mod">
          <ac:chgData name="DERBAL Saïd" userId="S::sderbal@arfp.asso.fr::60b9dec2-53bc-4377-a43b-399fe6105858" providerId="AD" clId="Web-{523121AA-4B53-AC8D-B00E-FF43406BE1CC}" dt="2024-01-18T20:03:44.991" v="157" actId="20577"/>
          <ac:spMkLst>
            <pc:docMk/>
            <pc:sldMk cId="1527565931" sldId="271"/>
            <ac:spMk id="8" creationId="{D75FBE67-A733-2107-C8EF-AAA7376172DA}"/>
          </ac:spMkLst>
        </pc:spChg>
      </pc:sldChg>
      <pc:sldChg chg="addSp delSp modSp mod setBg">
        <pc:chgData name="DERBAL Saïd" userId="S::sderbal@arfp.asso.fr::60b9dec2-53bc-4377-a43b-399fe6105858" providerId="AD" clId="Web-{523121AA-4B53-AC8D-B00E-FF43406BE1CC}" dt="2024-01-18T20:03:28.835" v="154" actId="20577"/>
        <pc:sldMkLst>
          <pc:docMk/>
          <pc:sldMk cId="2725115833" sldId="272"/>
        </pc:sldMkLst>
        <pc:spChg chg="mod">
          <ac:chgData name="DERBAL Saïd" userId="S::sderbal@arfp.asso.fr::60b9dec2-53bc-4377-a43b-399fe6105858" providerId="AD" clId="Web-{523121AA-4B53-AC8D-B00E-FF43406BE1CC}" dt="2024-01-18T19:24:15.517" v="19"/>
          <ac:spMkLst>
            <pc:docMk/>
            <pc:sldMk cId="2725115833" sldId="272"/>
            <ac:spMk id="2" creationId="{B93CF8B1-48DF-96BE-C948-6386A1BF32C6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32:36.628" v="37"/>
          <ac:spMkLst>
            <pc:docMk/>
            <pc:sldMk cId="2725115833" sldId="272"/>
            <ac:spMk id="3" creationId="{9AF92111-1D52-908F-D642-FA7C2B0FFE2E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34:08.693" v="50"/>
          <ac:spMkLst>
            <pc:docMk/>
            <pc:sldMk cId="2725115833" sldId="272"/>
            <ac:spMk id="4" creationId="{3C6D3058-3D99-D7DC-E04B-661D56F99E10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4:53.012" v="68"/>
          <ac:spMkLst>
            <pc:docMk/>
            <pc:sldMk cId="2725115833" sldId="272"/>
            <ac:spMk id="5" creationId="{4FE48AEF-F91D-2D38-63D7-A3BCA22DF7F2}"/>
          </ac:spMkLst>
        </pc:spChg>
        <pc:spChg chg="add del mod">
          <ac:chgData name="DERBAL Saïd" userId="S::sderbal@arfp.asso.fr::60b9dec2-53bc-4377-a43b-399fe6105858" providerId="AD" clId="Web-{523121AA-4B53-AC8D-B00E-FF43406BE1CC}" dt="2024-01-18T19:45:23.309" v="78"/>
          <ac:spMkLst>
            <pc:docMk/>
            <pc:sldMk cId="2725115833" sldId="272"/>
            <ac:spMk id="6" creationId="{4803E9DD-C25E-E52C-802A-C2626F2F81DD}"/>
          </ac:spMkLst>
        </pc:spChg>
        <pc:spChg chg="add">
          <ac:chgData name="DERBAL Saïd" userId="S::sderbal@arfp.asso.fr::60b9dec2-53bc-4377-a43b-399fe6105858" providerId="AD" clId="Web-{523121AA-4B53-AC8D-B00E-FF43406BE1CC}" dt="2024-01-18T19:24:15.517" v="19"/>
          <ac:spMkLst>
            <pc:docMk/>
            <pc:sldMk cId="2725115833" sldId="272"/>
            <ac:spMk id="7" creationId="{5CD60141-EEBD-4EC1-8E34-0344C16A18A2}"/>
          </ac:spMkLst>
        </pc:spChg>
        <pc:spChg chg="add mod">
          <ac:chgData name="DERBAL Saïd" userId="S::sderbal@arfp.asso.fr::60b9dec2-53bc-4377-a43b-399fe6105858" providerId="AD" clId="Web-{523121AA-4B53-AC8D-B00E-FF43406BE1CC}" dt="2024-01-18T20:03:28.835" v="154" actId="20577"/>
          <ac:spMkLst>
            <pc:docMk/>
            <pc:sldMk cId="2725115833" sldId="272"/>
            <ac:spMk id="8" creationId="{1FE95826-D09D-3E00-1285-59DBCACF8DF5}"/>
          </ac:spMkLst>
        </pc:spChg>
        <pc:spChg chg="add">
          <ac:chgData name="DERBAL Saïd" userId="S::sderbal@arfp.asso.fr::60b9dec2-53bc-4377-a43b-399fe6105858" providerId="AD" clId="Web-{523121AA-4B53-AC8D-B00E-FF43406BE1CC}" dt="2024-01-18T19:24:15.517" v="19"/>
          <ac:spMkLst>
            <pc:docMk/>
            <pc:sldMk cId="2725115833" sldId="272"/>
            <ac:spMk id="11" creationId="{4E5B79A0-69AD-4CBD-897F-32C7A2BA2FBB}"/>
          </ac:spMkLst>
        </pc:spChg>
        <pc:spChg chg="add">
          <ac:chgData name="DERBAL Saïd" userId="S::sderbal@arfp.asso.fr::60b9dec2-53bc-4377-a43b-399fe6105858" providerId="AD" clId="Web-{523121AA-4B53-AC8D-B00E-FF43406BE1CC}" dt="2024-01-18T19:24:15.517" v="19"/>
          <ac:spMkLst>
            <pc:docMk/>
            <pc:sldMk cId="2725115833" sldId="272"/>
            <ac:spMk id="13" creationId="{74270B3E-3C96-4381-9F21-EC83F1E1A0FD}"/>
          </ac:spMkLst>
        </pc:spChg>
        <pc:spChg chg="add">
          <ac:chgData name="DERBAL Saïd" userId="S::sderbal@arfp.asso.fr::60b9dec2-53bc-4377-a43b-399fe6105858" providerId="AD" clId="Web-{523121AA-4B53-AC8D-B00E-FF43406BE1CC}" dt="2024-01-18T19:24:15.517" v="19"/>
          <ac:spMkLst>
            <pc:docMk/>
            <pc:sldMk cId="2725115833" sldId="272"/>
            <ac:spMk id="17" creationId="{7C2F33EB-E7CB-4EE9-BBBF-D632F5C00EAE}"/>
          </ac:spMkLst>
        </pc:spChg>
        <pc:cxnChg chg="add">
          <ac:chgData name="DERBAL Saïd" userId="S::sderbal@arfp.asso.fr::60b9dec2-53bc-4377-a43b-399fe6105858" providerId="AD" clId="Web-{523121AA-4B53-AC8D-B00E-FF43406BE1CC}" dt="2024-01-18T19:24:15.517" v="19"/>
          <ac:cxnSpMkLst>
            <pc:docMk/>
            <pc:sldMk cId="2725115833" sldId="272"/>
            <ac:cxnSpMk id="9" creationId="{4C75A547-BCD1-42BE-966E-53CA0AB93165}"/>
          </ac:cxnSpMkLst>
        </pc:cxnChg>
        <pc:cxnChg chg="add">
          <ac:chgData name="DERBAL Saïd" userId="S::sderbal@arfp.asso.fr::60b9dec2-53bc-4377-a43b-399fe6105858" providerId="AD" clId="Web-{523121AA-4B53-AC8D-B00E-FF43406BE1CC}" dt="2024-01-18T19:24:15.517" v="19"/>
          <ac:cxnSpMkLst>
            <pc:docMk/>
            <pc:sldMk cId="2725115833" sldId="272"/>
            <ac:cxnSpMk id="15" creationId="{071DF4C0-7A22-4E59-9E9C-BD2E245364DD}"/>
          </ac:cxnSpMkLst>
        </pc:cxnChg>
      </pc:sldChg>
      <pc:sldMasterChg chg="modSp mod modSldLayout">
        <pc:chgData name="DERBAL Saïd" userId="S::sderbal@arfp.asso.fr::60b9dec2-53bc-4377-a43b-399fe6105858" providerId="AD" clId="Web-{523121AA-4B53-AC8D-B00E-FF43406BE1CC}" dt="2024-01-18T19:53:17.294" v="80"/>
        <pc:sldMasterMkLst>
          <pc:docMk/>
          <pc:sldMasterMk cId="2629063033" sldId="2147484255"/>
        </pc:sldMasterMkLst>
        <pc:spChg chg="mod">
          <ac:chgData name="DERBAL Saïd" userId="S::sderbal@arfp.asso.fr::60b9dec2-53bc-4377-a43b-399fe6105858" providerId="AD" clId="Web-{523121AA-4B53-AC8D-B00E-FF43406BE1CC}" dt="2024-01-18T19:44:53.012" v="68"/>
          <ac:spMkLst>
            <pc:docMk/>
            <pc:sldMasterMk cId="2629063033" sldId="2147484255"/>
            <ac:spMk id="5" creationId="{99F61E6D-D51F-4BD7-B59D-19AF179177B8}"/>
          </ac:spMkLst>
        </pc:spChg>
        <pc:sldLayoutChg chg="modSp mod">
          <pc:chgData name="DERBAL Saïd" userId="S::sderbal@arfp.asso.fr::60b9dec2-53bc-4377-a43b-399fe6105858" providerId="AD" clId="Web-{523121AA-4B53-AC8D-B00E-FF43406BE1CC}" dt="2024-01-18T19:53:17.294" v="80"/>
          <pc:sldLayoutMkLst>
            <pc:docMk/>
            <pc:sldMasterMk cId="2629063033" sldId="2147484255"/>
            <pc:sldLayoutMk cId="1200015613" sldId="2147484244"/>
          </pc:sldLayoutMkLst>
          <pc:spChg chg="mod">
            <ac:chgData name="DERBAL Saïd" userId="S::sderbal@arfp.asso.fr::60b9dec2-53bc-4377-a43b-399fe6105858" providerId="AD" clId="Web-{523121AA-4B53-AC8D-B00E-FF43406BE1CC}" dt="2024-01-18T19:44:53.012" v="68"/>
            <ac:spMkLst>
              <pc:docMk/>
              <pc:sldMasterMk cId="2629063033" sldId="2147484255"/>
              <pc:sldLayoutMk cId="1200015613" sldId="2147484244"/>
              <ac:spMk id="3" creationId="{C6B48227-EC1E-4063-9682-891A2DB1A845}"/>
            </ac:spMkLst>
          </pc:spChg>
        </pc:sldLayoutChg>
        <pc:sldLayoutChg chg="modSp mod">
          <pc:chgData name="DERBAL Saïd" userId="S::sderbal@arfp.asso.fr::60b9dec2-53bc-4377-a43b-399fe6105858" providerId="AD" clId="Web-{523121AA-4B53-AC8D-B00E-FF43406BE1CC}" dt="2024-01-18T19:53:17.294" v="80"/>
          <pc:sldLayoutMkLst>
            <pc:docMk/>
            <pc:sldMasterMk cId="2629063033" sldId="2147484255"/>
            <pc:sldLayoutMk cId="2809559402" sldId="2147484245"/>
          </pc:sldLayoutMkLst>
          <pc:spChg chg="mod">
            <ac:chgData name="DERBAL Saïd" userId="S::sderbal@arfp.asso.fr::60b9dec2-53bc-4377-a43b-399fe6105858" providerId="AD" clId="Web-{523121AA-4B53-AC8D-B00E-FF43406BE1CC}" dt="2024-01-18T19:44:53.012" v="68"/>
            <ac:spMkLst>
              <pc:docMk/>
              <pc:sldMasterMk cId="2629063033" sldId="2147484255"/>
              <pc:sldLayoutMk cId="2809559402" sldId="2147484245"/>
              <ac:spMk id="6" creationId="{8D9929BE-611C-4FE6-B0A5-E0FF9DF969EE}"/>
            </ac:spMkLst>
          </pc:spChg>
        </pc:sldLayoutChg>
        <pc:sldLayoutChg chg="modSp mod">
          <pc:chgData name="DERBAL Saïd" userId="S::sderbal@arfp.asso.fr::60b9dec2-53bc-4377-a43b-399fe6105858" providerId="AD" clId="Web-{523121AA-4B53-AC8D-B00E-FF43406BE1CC}" dt="2024-01-18T19:53:17.294" v="80"/>
          <pc:sldLayoutMkLst>
            <pc:docMk/>
            <pc:sldMasterMk cId="2629063033" sldId="2147484255"/>
            <pc:sldLayoutMk cId="2139202177" sldId="2147484246"/>
          </pc:sldLayoutMkLst>
          <pc:spChg chg="mod">
            <ac:chgData name="DERBAL Saïd" userId="S::sderbal@arfp.asso.fr::60b9dec2-53bc-4377-a43b-399fe6105858" providerId="AD" clId="Web-{523121AA-4B53-AC8D-B00E-FF43406BE1CC}" dt="2024-01-18T19:44:53.012" v="68"/>
            <ac:spMkLst>
              <pc:docMk/>
              <pc:sldMasterMk cId="2629063033" sldId="2147484255"/>
              <pc:sldLayoutMk cId="2139202177" sldId="2147484246"/>
              <ac:spMk id="6" creationId="{0BB3CC65-0E73-45A1-9D4F-3F4559B3B659}"/>
            </ac:spMkLst>
          </pc:spChg>
        </pc:sldLayoutChg>
        <pc:sldLayoutChg chg="modSp mod">
          <pc:chgData name="DERBAL Saïd" userId="S::sderbal@arfp.asso.fr::60b9dec2-53bc-4377-a43b-399fe6105858" providerId="AD" clId="Web-{523121AA-4B53-AC8D-B00E-FF43406BE1CC}" dt="2024-01-18T19:53:17.294" v="80"/>
          <pc:sldLayoutMkLst>
            <pc:docMk/>
            <pc:sldMasterMk cId="2629063033" sldId="2147484255"/>
            <pc:sldLayoutMk cId="2414683005" sldId="2147484247"/>
          </pc:sldLayoutMkLst>
          <pc:spChg chg="mod">
            <ac:chgData name="DERBAL Saïd" userId="S::sderbal@arfp.asso.fr::60b9dec2-53bc-4377-a43b-399fe6105858" providerId="AD" clId="Web-{523121AA-4B53-AC8D-B00E-FF43406BE1CC}" dt="2024-01-18T19:44:53.012" v="68"/>
            <ac:spMkLst>
              <pc:docMk/>
              <pc:sldMasterMk cId="2629063033" sldId="2147484255"/>
              <pc:sldLayoutMk cId="2414683005" sldId="2147484247"/>
              <ac:spMk id="5" creationId="{EAB96E16-F168-442A-843C-5D490D54B06A}"/>
            </ac:spMkLst>
          </pc:spChg>
        </pc:sldLayoutChg>
        <pc:sldLayoutChg chg="modSp mod">
          <pc:chgData name="DERBAL Saïd" userId="S::sderbal@arfp.asso.fr::60b9dec2-53bc-4377-a43b-399fe6105858" providerId="AD" clId="Web-{523121AA-4B53-AC8D-B00E-FF43406BE1CC}" dt="2024-01-18T19:53:17.294" v="80"/>
          <pc:sldLayoutMkLst>
            <pc:docMk/>
            <pc:sldMasterMk cId="2629063033" sldId="2147484255"/>
            <pc:sldLayoutMk cId="4271680879" sldId="2147484248"/>
          </pc:sldLayoutMkLst>
          <pc:spChg chg="mod">
            <ac:chgData name="DERBAL Saïd" userId="S::sderbal@arfp.asso.fr::60b9dec2-53bc-4377-a43b-399fe6105858" providerId="AD" clId="Web-{523121AA-4B53-AC8D-B00E-FF43406BE1CC}" dt="2024-01-18T19:44:53.012" v="68"/>
            <ac:spMkLst>
              <pc:docMk/>
              <pc:sldMasterMk cId="2629063033" sldId="2147484255"/>
              <pc:sldLayoutMk cId="4271680879" sldId="2147484248"/>
              <ac:spMk id="4" creationId="{0F6DACF8-CBC0-416B-B28E-EE18C42383B4}"/>
            </ac:spMkLst>
          </pc:spChg>
        </pc:sldLayoutChg>
        <pc:sldLayoutChg chg="modSp mod">
          <pc:chgData name="DERBAL Saïd" userId="S::sderbal@arfp.asso.fr::60b9dec2-53bc-4377-a43b-399fe6105858" providerId="AD" clId="Web-{523121AA-4B53-AC8D-B00E-FF43406BE1CC}" dt="2024-01-18T19:53:17.294" v="80"/>
          <pc:sldLayoutMkLst>
            <pc:docMk/>
            <pc:sldMasterMk cId="2629063033" sldId="2147484255"/>
            <pc:sldLayoutMk cId="4291609177" sldId="2147484249"/>
          </pc:sldLayoutMkLst>
          <pc:spChg chg="mod">
            <ac:chgData name="DERBAL Saïd" userId="S::sderbal@arfp.asso.fr::60b9dec2-53bc-4377-a43b-399fe6105858" providerId="AD" clId="Web-{523121AA-4B53-AC8D-B00E-FF43406BE1CC}" dt="2024-01-18T19:44:53.012" v="68"/>
            <ac:spMkLst>
              <pc:docMk/>
              <pc:sldMasterMk cId="2629063033" sldId="2147484255"/>
              <pc:sldLayoutMk cId="4291609177" sldId="2147484249"/>
              <ac:spMk id="5" creationId="{637E7E82-5FB8-4289-AD0C-0BA788E14794}"/>
            </ac:spMkLst>
          </pc:spChg>
        </pc:sldLayoutChg>
        <pc:sldLayoutChg chg="modSp mod">
          <pc:chgData name="DERBAL Saïd" userId="S::sderbal@arfp.asso.fr::60b9dec2-53bc-4377-a43b-399fe6105858" providerId="AD" clId="Web-{523121AA-4B53-AC8D-B00E-FF43406BE1CC}" dt="2024-01-18T19:53:17.294" v="80"/>
          <pc:sldLayoutMkLst>
            <pc:docMk/>
            <pc:sldMasterMk cId="2629063033" sldId="2147484255"/>
            <pc:sldLayoutMk cId="707958350" sldId="2147484250"/>
          </pc:sldLayoutMkLst>
          <pc:spChg chg="mod">
            <ac:chgData name="DERBAL Saïd" userId="S::sderbal@arfp.asso.fr::60b9dec2-53bc-4377-a43b-399fe6105858" providerId="AD" clId="Web-{523121AA-4B53-AC8D-B00E-FF43406BE1CC}" dt="2024-01-18T19:44:53.012" v="68"/>
            <ac:spMkLst>
              <pc:docMk/>
              <pc:sldMasterMk cId="2629063033" sldId="2147484255"/>
              <pc:sldLayoutMk cId="707958350" sldId="2147484250"/>
              <ac:spMk id="5" creationId="{08DF96F2-D6BE-49AC-A605-5AE87C3F2F10}"/>
            </ac:spMkLst>
          </pc:spChg>
        </pc:sldLayoutChg>
        <pc:sldLayoutChg chg="modSp mod">
          <pc:chgData name="DERBAL Saïd" userId="S::sderbal@arfp.asso.fr::60b9dec2-53bc-4377-a43b-399fe6105858" providerId="AD" clId="Web-{523121AA-4B53-AC8D-B00E-FF43406BE1CC}" dt="2024-01-18T19:53:17.294" v="80"/>
          <pc:sldLayoutMkLst>
            <pc:docMk/>
            <pc:sldMasterMk cId="2629063033" sldId="2147484255"/>
            <pc:sldLayoutMk cId="3554148678" sldId="2147484251"/>
          </pc:sldLayoutMkLst>
          <pc:spChg chg="mod">
            <ac:chgData name="DERBAL Saïd" userId="S::sderbal@arfp.asso.fr::60b9dec2-53bc-4377-a43b-399fe6105858" providerId="AD" clId="Web-{523121AA-4B53-AC8D-B00E-FF43406BE1CC}" dt="2024-01-18T19:44:53.012" v="68"/>
            <ac:spMkLst>
              <pc:docMk/>
              <pc:sldMasterMk cId="2629063033" sldId="2147484255"/>
              <pc:sldLayoutMk cId="3554148678" sldId="2147484251"/>
              <ac:spMk id="5" creationId="{02871813-4E87-4C04-835D-76246010B069}"/>
            </ac:spMkLst>
          </pc:spChg>
        </pc:sldLayoutChg>
        <pc:sldLayoutChg chg="modSp mod">
          <pc:chgData name="DERBAL Saïd" userId="S::sderbal@arfp.asso.fr::60b9dec2-53bc-4377-a43b-399fe6105858" providerId="AD" clId="Web-{523121AA-4B53-AC8D-B00E-FF43406BE1CC}" dt="2024-01-18T19:53:17.294" v="80"/>
          <pc:sldLayoutMkLst>
            <pc:docMk/>
            <pc:sldMasterMk cId="2629063033" sldId="2147484255"/>
            <pc:sldLayoutMk cId="2710994281" sldId="2147484252"/>
          </pc:sldLayoutMkLst>
          <pc:spChg chg="mod">
            <ac:chgData name="DERBAL Saïd" userId="S::sderbal@arfp.asso.fr::60b9dec2-53bc-4377-a43b-399fe6105858" providerId="AD" clId="Web-{523121AA-4B53-AC8D-B00E-FF43406BE1CC}" dt="2024-01-18T19:44:53.012" v="68"/>
            <ac:spMkLst>
              <pc:docMk/>
              <pc:sldMasterMk cId="2629063033" sldId="2147484255"/>
              <pc:sldLayoutMk cId="2710994281" sldId="2147484252"/>
              <ac:spMk id="5" creationId="{5965F387-5AAC-45D0-ABCE-B1CF4BC7E0AC}"/>
            </ac:spMkLst>
          </pc:spChg>
        </pc:sldLayoutChg>
        <pc:sldLayoutChg chg="modSp mod">
          <pc:chgData name="DERBAL Saïd" userId="S::sderbal@arfp.asso.fr::60b9dec2-53bc-4377-a43b-399fe6105858" providerId="AD" clId="Web-{523121AA-4B53-AC8D-B00E-FF43406BE1CC}" dt="2024-01-18T19:53:17.294" v="80"/>
          <pc:sldLayoutMkLst>
            <pc:docMk/>
            <pc:sldMasterMk cId="2629063033" sldId="2147484255"/>
            <pc:sldLayoutMk cId="975895479" sldId="2147484253"/>
          </pc:sldLayoutMkLst>
          <pc:spChg chg="mod">
            <ac:chgData name="DERBAL Saïd" userId="S::sderbal@arfp.asso.fr::60b9dec2-53bc-4377-a43b-399fe6105858" providerId="AD" clId="Web-{523121AA-4B53-AC8D-B00E-FF43406BE1CC}" dt="2024-01-18T19:44:53.012" v="68"/>
            <ac:spMkLst>
              <pc:docMk/>
              <pc:sldMasterMk cId="2629063033" sldId="2147484255"/>
              <pc:sldLayoutMk cId="975895479" sldId="2147484253"/>
              <ac:spMk id="6" creationId="{18B50A53-317B-444A-9BA2-F69CDBF5DA64}"/>
            </ac:spMkLst>
          </pc:spChg>
        </pc:sldLayoutChg>
        <pc:sldLayoutChg chg="modSp mod">
          <pc:chgData name="DERBAL Saïd" userId="S::sderbal@arfp.asso.fr::60b9dec2-53bc-4377-a43b-399fe6105858" providerId="AD" clId="Web-{523121AA-4B53-AC8D-B00E-FF43406BE1CC}" dt="2024-01-18T19:53:17.294" v="80"/>
          <pc:sldLayoutMkLst>
            <pc:docMk/>
            <pc:sldMasterMk cId="2629063033" sldId="2147484255"/>
            <pc:sldLayoutMk cId="3435930606" sldId="2147484254"/>
          </pc:sldLayoutMkLst>
          <pc:spChg chg="mod">
            <ac:chgData name="DERBAL Saïd" userId="S::sderbal@arfp.asso.fr::60b9dec2-53bc-4377-a43b-399fe6105858" providerId="AD" clId="Web-{523121AA-4B53-AC8D-B00E-FF43406BE1CC}" dt="2024-01-18T19:44:53.012" v="68"/>
            <ac:spMkLst>
              <pc:docMk/>
              <pc:sldMasterMk cId="2629063033" sldId="2147484255"/>
              <pc:sldLayoutMk cId="3435930606" sldId="2147484254"/>
              <ac:spMk id="8" creationId="{354BE2C5-583B-49BC-9864-B01EEF798742}"/>
            </ac:spMkLst>
          </pc:spChg>
        </pc:sldLayoutChg>
      </pc:sldMasterChg>
    </pc:docChg>
  </pc:docChgLst>
  <pc:docChgLst>
    <pc:chgData name="DERBAL Saïd" userId="S::sderbal@arfp.asso.fr::60b9dec2-53bc-4377-a43b-399fe6105858" providerId="AD" clId="Web-{932EF8B9-B314-25DC-32EF-9AB3BF7184BE}"/>
    <pc:docChg chg="addSld delSld modSld">
      <pc:chgData name="DERBAL Saïd" userId="S::sderbal@arfp.asso.fr::60b9dec2-53bc-4377-a43b-399fe6105858" providerId="AD" clId="Web-{932EF8B9-B314-25DC-32EF-9AB3BF7184BE}" dt="2024-01-21T20:14:07.759" v="475" actId="20577"/>
      <pc:docMkLst>
        <pc:docMk/>
      </pc:docMkLst>
      <pc:sldChg chg="modSp">
        <pc:chgData name="DERBAL Saïd" userId="S::sderbal@arfp.asso.fr::60b9dec2-53bc-4377-a43b-399fe6105858" providerId="AD" clId="Web-{932EF8B9-B314-25DC-32EF-9AB3BF7184BE}" dt="2024-01-21T20:14:07.759" v="475" actId="20577"/>
        <pc:sldMkLst>
          <pc:docMk/>
          <pc:sldMk cId="2794026936" sldId="257"/>
        </pc:sldMkLst>
        <pc:graphicFrameChg chg="modGraphic">
          <ac:chgData name="DERBAL Saïd" userId="S::sderbal@arfp.asso.fr::60b9dec2-53bc-4377-a43b-399fe6105858" providerId="AD" clId="Web-{932EF8B9-B314-25DC-32EF-9AB3BF7184BE}" dt="2024-01-21T20:14:07.759" v="475" actId="20577"/>
          <ac:graphicFrameMkLst>
            <pc:docMk/>
            <pc:sldMk cId="2794026936" sldId="257"/>
            <ac:graphicFrameMk id="120" creationId="{40E77868-5DD4-D074-D372-29B0C1DC857A}"/>
          </ac:graphicFrameMkLst>
        </pc:graphicFrameChg>
      </pc:sldChg>
      <pc:sldChg chg="modSp">
        <pc:chgData name="DERBAL Saïd" userId="S::sderbal@arfp.asso.fr::60b9dec2-53bc-4377-a43b-399fe6105858" providerId="AD" clId="Web-{932EF8B9-B314-25DC-32EF-9AB3BF7184BE}" dt="2024-01-21T19:09:43.587" v="314" actId="20577"/>
        <pc:sldMkLst>
          <pc:docMk/>
          <pc:sldMk cId="310486527" sldId="260"/>
        </pc:sldMkLst>
        <pc:spChg chg="mod">
          <ac:chgData name="DERBAL Saïd" userId="S::sderbal@arfp.asso.fr::60b9dec2-53bc-4377-a43b-399fe6105858" providerId="AD" clId="Web-{932EF8B9-B314-25DC-32EF-9AB3BF7184BE}" dt="2024-01-21T19:09:43.587" v="314" actId="20577"/>
          <ac:spMkLst>
            <pc:docMk/>
            <pc:sldMk cId="310486527" sldId="260"/>
            <ac:spMk id="2" creationId="{4E06F44B-7A81-231C-F888-3E61699F6D24}"/>
          </ac:spMkLst>
        </pc:spChg>
      </pc:sldChg>
      <pc:sldChg chg="modSp">
        <pc:chgData name="DERBAL Saïd" userId="S::sderbal@arfp.asso.fr::60b9dec2-53bc-4377-a43b-399fe6105858" providerId="AD" clId="Web-{932EF8B9-B314-25DC-32EF-9AB3BF7184BE}" dt="2024-01-21T14:54:05.104" v="276" actId="20577"/>
        <pc:sldMkLst>
          <pc:docMk/>
          <pc:sldMk cId="2097450923" sldId="261"/>
        </pc:sldMkLst>
        <pc:spChg chg="mod">
          <ac:chgData name="DERBAL Saïd" userId="S::sderbal@arfp.asso.fr::60b9dec2-53bc-4377-a43b-399fe6105858" providerId="AD" clId="Web-{932EF8B9-B314-25DC-32EF-9AB3BF7184BE}" dt="2024-01-21T14:54:05.104" v="276" actId="20577"/>
          <ac:spMkLst>
            <pc:docMk/>
            <pc:sldMk cId="2097450923" sldId="261"/>
            <ac:spMk id="2" creationId="{B93CF8B1-48DF-96BE-C948-6386A1BF32C6}"/>
          </ac:spMkLst>
        </pc:spChg>
      </pc:sldChg>
      <pc:sldChg chg="modSp">
        <pc:chgData name="DERBAL Saïd" userId="S::sderbal@arfp.asso.fr::60b9dec2-53bc-4377-a43b-399fe6105858" providerId="AD" clId="Web-{932EF8B9-B314-25DC-32EF-9AB3BF7184BE}" dt="2024-01-21T14:53:46.134" v="270" actId="20577"/>
        <pc:sldMkLst>
          <pc:docMk/>
          <pc:sldMk cId="3096389949" sldId="263"/>
        </pc:sldMkLst>
        <pc:spChg chg="mod">
          <ac:chgData name="DERBAL Saïd" userId="S::sderbal@arfp.asso.fr::60b9dec2-53bc-4377-a43b-399fe6105858" providerId="AD" clId="Web-{932EF8B9-B314-25DC-32EF-9AB3BF7184BE}" dt="2024-01-21T14:53:46.134" v="270" actId="20577"/>
          <ac:spMkLst>
            <pc:docMk/>
            <pc:sldMk cId="3096389949" sldId="263"/>
            <ac:spMk id="2" creationId="{B93CF8B1-48DF-96BE-C948-6386A1BF32C6}"/>
          </ac:spMkLst>
        </pc:spChg>
      </pc:sldChg>
      <pc:sldChg chg="modSp">
        <pc:chgData name="DERBAL Saïd" userId="S::sderbal@arfp.asso.fr::60b9dec2-53bc-4377-a43b-399fe6105858" providerId="AD" clId="Web-{932EF8B9-B314-25DC-32EF-9AB3BF7184BE}" dt="2024-01-21T14:53:57.619" v="273" actId="20577"/>
        <pc:sldMkLst>
          <pc:docMk/>
          <pc:sldMk cId="2603287675" sldId="264"/>
        </pc:sldMkLst>
        <pc:spChg chg="mod">
          <ac:chgData name="DERBAL Saïd" userId="S::sderbal@arfp.asso.fr::60b9dec2-53bc-4377-a43b-399fe6105858" providerId="AD" clId="Web-{932EF8B9-B314-25DC-32EF-9AB3BF7184BE}" dt="2024-01-21T14:53:57.619" v="273" actId="20577"/>
          <ac:spMkLst>
            <pc:docMk/>
            <pc:sldMk cId="2603287675" sldId="264"/>
            <ac:spMk id="2" creationId="{B93CF8B1-48DF-96BE-C948-6386A1BF32C6}"/>
          </ac:spMkLst>
        </pc:spChg>
      </pc:sldChg>
      <pc:sldChg chg="addSp delSp modSp mod setBg">
        <pc:chgData name="DERBAL Saïd" userId="S::sderbal@arfp.asso.fr::60b9dec2-53bc-4377-a43b-399fe6105858" providerId="AD" clId="Web-{932EF8B9-B314-25DC-32EF-9AB3BF7184BE}" dt="2024-01-21T13:22:48.545" v="82"/>
        <pc:sldMkLst>
          <pc:docMk/>
          <pc:sldMk cId="1527565931" sldId="271"/>
        </pc:sldMkLst>
        <pc:spChg chg="mod">
          <ac:chgData name="DERBAL Saïd" userId="S::sderbal@arfp.asso.fr::60b9dec2-53bc-4377-a43b-399fe6105858" providerId="AD" clId="Web-{932EF8B9-B314-25DC-32EF-9AB3BF7184BE}" dt="2024-01-21T13:21:45.761" v="73"/>
          <ac:spMkLst>
            <pc:docMk/>
            <pc:sldMk cId="1527565931" sldId="271"/>
            <ac:spMk id="2" creationId="{7DA6257B-EA92-59B4-D08E-03D21FE905D6}"/>
          </ac:spMkLst>
        </pc:spChg>
        <pc:spChg chg="add del mod">
          <ac:chgData name="DERBAL Saïd" userId="S::sderbal@arfp.asso.fr::60b9dec2-53bc-4377-a43b-399fe6105858" providerId="AD" clId="Web-{932EF8B9-B314-25DC-32EF-9AB3BF7184BE}" dt="2024-01-21T13:21:45.761" v="73"/>
          <ac:spMkLst>
            <pc:docMk/>
            <pc:sldMk cId="1527565931" sldId="271"/>
            <ac:spMk id="3" creationId="{D423C9FD-8A7B-6FD2-9B8F-8D19E80F688A}"/>
          </ac:spMkLst>
        </pc:spChg>
        <pc:spChg chg="mod">
          <ac:chgData name="DERBAL Saïd" userId="S::sderbal@arfp.asso.fr::60b9dec2-53bc-4377-a43b-399fe6105858" providerId="AD" clId="Web-{932EF8B9-B314-25DC-32EF-9AB3BF7184BE}" dt="2024-01-21T13:22:48.545" v="82"/>
          <ac:spMkLst>
            <pc:docMk/>
            <pc:sldMk cId="1527565931" sldId="271"/>
            <ac:spMk id="8" creationId="{D75FBE67-A733-2107-C8EF-AAA7376172DA}"/>
          </ac:spMkLst>
        </pc:spChg>
        <pc:spChg chg="add del">
          <ac:chgData name="DERBAL Saïd" userId="S::sderbal@arfp.asso.fr::60b9dec2-53bc-4377-a43b-399fe6105858" providerId="AD" clId="Web-{932EF8B9-B314-25DC-32EF-9AB3BF7184BE}" dt="2024-01-21T13:20:46.509" v="68"/>
          <ac:spMkLst>
            <pc:docMk/>
            <pc:sldMk cId="1527565931" sldId="271"/>
            <ac:spMk id="14" creationId="{3BEA1A24-9CA1-4513-A409-3AD90DB091F2}"/>
          </ac:spMkLst>
        </pc:spChg>
        <pc:spChg chg="add del">
          <ac:chgData name="DERBAL Saïd" userId="S::sderbal@arfp.asso.fr::60b9dec2-53bc-4377-a43b-399fe6105858" providerId="AD" clId="Web-{932EF8B9-B314-25DC-32EF-9AB3BF7184BE}" dt="2024-01-21T13:21:20.073" v="70"/>
          <ac:spMkLst>
            <pc:docMk/>
            <pc:sldMk cId="1527565931" sldId="271"/>
            <ac:spMk id="18" creationId="{AB20E7A4-EC2C-47C8-BE55-65771E3F2EDA}"/>
          </ac:spMkLst>
        </pc:spChg>
        <pc:spChg chg="add del">
          <ac:chgData name="DERBAL Saïd" userId="S::sderbal@arfp.asso.fr::60b9dec2-53bc-4377-a43b-399fe6105858" providerId="AD" clId="Web-{932EF8B9-B314-25DC-32EF-9AB3BF7184BE}" dt="2024-01-21T13:21:45.730" v="72"/>
          <ac:spMkLst>
            <pc:docMk/>
            <pc:sldMk cId="1527565931" sldId="271"/>
            <ac:spMk id="22" creationId="{3BEA1A24-9CA1-4513-A409-3AD90DB091F2}"/>
          </ac:spMkLst>
        </pc:spChg>
        <pc:spChg chg="add">
          <ac:chgData name="DERBAL Saïd" userId="S::sderbal@arfp.asso.fr::60b9dec2-53bc-4377-a43b-399fe6105858" providerId="AD" clId="Web-{932EF8B9-B314-25DC-32EF-9AB3BF7184BE}" dt="2024-01-21T13:21:45.761" v="73"/>
          <ac:spMkLst>
            <pc:docMk/>
            <pc:sldMk cId="1527565931" sldId="271"/>
            <ac:spMk id="26" creationId="{3BEA1A24-9CA1-4513-A409-3AD90DB091F2}"/>
          </ac:spMkLst>
        </pc:spChg>
        <pc:graphicFrameChg chg="add del">
          <ac:chgData name="DERBAL Saïd" userId="S::sderbal@arfp.asso.fr::60b9dec2-53bc-4377-a43b-399fe6105858" providerId="AD" clId="Web-{932EF8B9-B314-25DC-32EF-9AB3BF7184BE}" dt="2024-01-21T13:20:46.509" v="68"/>
          <ac:graphicFrameMkLst>
            <pc:docMk/>
            <pc:sldMk cId="1527565931" sldId="271"/>
            <ac:graphicFrameMk id="10" creationId="{A29BF656-A37D-9105-AA49-F6AEF7C8DC91}"/>
          </ac:graphicFrameMkLst>
        </pc:graphicFrameChg>
        <pc:graphicFrameChg chg="add del">
          <ac:chgData name="DERBAL Saïd" userId="S::sderbal@arfp.asso.fr::60b9dec2-53bc-4377-a43b-399fe6105858" providerId="AD" clId="Web-{932EF8B9-B314-25DC-32EF-9AB3BF7184BE}" dt="2024-01-21T13:21:20.073" v="70"/>
          <ac:graphicFrameMkLst>
            <pc:docMk/>
            <pc:sldMk cId="1527565931" sldId="271"/>
            <ac:graphicFrameMk id="20" creationId="{5B092038-D234-A8EB-769F-CB731A073C2F}"/>
          </ac:graphicFrameMkLst>
        </pc:graphicFrameChg>
        <pc:graphicFrameChg chg="add del">
          <ac:chgData name="DERBAL Saïd" userId="S::sderbal@arfp.asso.fr::60b9dec2-53bc-4377-a43b-399fe6105858" providerId="AD" clId="Web-{932EF8B9-B314-25DC-32EF-9AB3BF7184BE}" dt="2024-01-21T13:21:45.730" v="72"/>
          <ac:graphicFrameMkLst>
            <pc:docMk/>
            <pc:sldMk cId="1527565931" sldId="271"/>
            <ac:graphicFrameMk id="24" creationId="{222ECFD9-8694-9EEC-A9BC-DFDE82B19553}"/>
          </ac:graphicFrameMkLst>
        </pc:graphicFrameChg>
        <pc:graphicFrameChg chg="add">
          <ac:chgData name="DERBAL Saïd" userId="S::sderbal@arfp.asso.fr::60b9dec2-53bc-4377-a43b-399fe6105858" providerId="AD" clId="Web-{932EF8B9-B314-25DC-32EF-9AB3BF7184BE}" dt="2024-01-21T13:21:45.761" v="73"/>
          <ac:graphicFrameMkLst>
            <pc:docMk/>
            <pc:sldMk cId="1527565931" sldId="271"/>
            <ac:graphicFrameMk id="28" creationId="{A29BF656-A37D-9105-AA49-F6AEF7C8DC91}"/>
          </ac:graphicFrameMkLst>
        </pc:graphicFrameChg>
        <pc:cxnChg chg="add del">
          <ac:chgData name="DERBAL Saïd" userId="S::sderbal@arfp.asso.fr::60b9dec2-53bc-4377-a43b-399fe6105858" providerId="AD" clId="Web-{932EF8B9-B314-25DC-32EF-9AB3BF7184BE}" dt="2024-01-21T13:20:46.509" v="68"/>
          <ac:cxnSpMkLst>
            <pc:docMk/>
            <pc:sldMk cId="1527565931" sldId="271"/>
            <ac:cxnSpMk id="16" creationId="{3C0930BD-361E-4C4D-8B08-ED210DFA2D0A}"/>
          </ac:cxnSpMkLst>
        </pc:cxnChg>
        <pc:cxnChg chg="add del">
          <ac:chgData name="DERBAL Saïd" userId="S::sderbal@arfp.asso.fr::60b9dec2-53bc-4377-a43b-399fe6105858" providerId="AD" clId="Web-{932EF8B9-B314-25DC-32EF-9AB3BF7184BE}" dt="2024-01-21T13:21:20.073" v="70"/>
          <ac:cxnSpMkLst>
            <pc:docMk/>
            <pc:sldMk cId="1527565931" sldId="271"/>
            <ac:cxnSpMk id="19" creationId="{1766FD2F-248A-4AA1-8078-E26D6E690BB9}"/>
          </ac:cxnSpMkLst>
        </pc:cxnChg>
        <pc:cxnChg chg="add del">
          <ac:chgData name="DERBAL Saïd" userId="S::sderbal@arfp.asso.fr::60b9dec2-53bc-4377-a43b-399fe6105858" providerId="AD" clId="Web-{932EF8B9-B314-25DC-32EF-9AB3BF7184BE}" dt="2024-01-21T13:21:45.730" v="72"/>
          <ac:cxnSpMkLst>
            <pc:docMk/>
            <pc:sldMk cId="1527565931" sldId="271"/>
            <ac:cxnSpMk id="23" creationId="{3C0930BD-361E-4C4D-8B08-ED210DFA2D0A}"/>
          </ac:cxnSpMkLst>
        </pc:cxnChg>
        <pc:cxnChg chg="add">
          <ac:chgData name="DERBAL Saïd" userId="S::sderbal@arfp.asso.fr::60b9dec2-53bc-4377-a43b-399fe6105858" providerId="AD" clId="Web-{932EF8B9-B314-25DC-32EF-9AB3BF7184BE}" dt="2024-01-21T13:21:45.761" v="73"/>
          <ac:cxnSpMkLst>
            <pc:docMk/>
            <pc:sldMk cId="1527565931" sldId="271"/>
            <ac:cxnSpMk id="27" creationId="{3C0930BD-361E-4C4D-8B08-ED210DFA2D0A}"/>
          </ac:cxnSpMkLst>
        </pc:cxnChg>
      </pc:sldChg>
      <pc:sldChg chg="modSp add del replId">
        <pc:chgData name="DERBAL Saïd" userId="S::sderbal@arfp.asso.fr::60b9dec2-53bc-4377-a43b-399fe6105858" providerId="AD" clId="Web-{932EF8B9-B314-25DC-32EF-9AB3BF7184BE}" dt="2024-01-21T13:26:41.993" v="103"/>
        <pc:sldMkLst>
          <pc:docMk/>
          <pc:sldMk cId="1113009925" sldId="273"/>
        </pc:sldMkLst>
        <pc:spChg chg="mod">
          <ac:chgData name="DERBAL Saïd" userId="S::sderbal@arfp.asso.fr::60b9dec2-53bc-4377-a43b-399fe6105858" providerId="AD" clId="Web-{932EF8B9-B314-25DC-32EF-9AB3BF7184BE}" dt="2024-01-21T13:23:39.657" v="101" actId="20577"/>
          <ac:spMkLst>
            <pc:docMk/>
            <pc:sldMk cId="1113009925" sldId="273"/>
            <ac:spMk id="2" creationId="{F38D300C-0771-7C07-BC92-465A5386A328}"/>
          </ac:spMkLst>
        </pc:spChg>
        <pc:spChg chg="mod">
          <ac:chgData name="DERBAL Saïd" userId="S::sderbal@arfp.asso.fr::60b9dec2-53bc-4377-a43b-399fe6105858" providerId="AD" clId="Web-{932EF8B9-B314-25DC-32EF-9AB3BF7184BE}" dt="2024-01-21T13:23:20.890" v="86" actId="20577"/>
          <ac:spMkLst>
            <pc:docMk/>
            <pc:sldMk cId="1113009925" sldId="273"/>
            <ac:spMk id="8" creationId="{4EC0660D-E145-8B0A-88D5-FF134F5ED734}"/>
          </ac:spMkLst>
        </pc:spChg>
      </pc:sldChg>
      <pc:sldChg chg="modSp add del replId">
        <pc:chgData name="DERBAL Saïd" userId="S::sderbal@arfp.asso.fr::60b9dec2-53bc-4377-a43b-399fe6105858" providerId="AD" clId="Web-{932EF8B9-B314-25DC-32EF-9AB3BF7184BE}" dt="2024-01-21T13:22:59.983" v="83"/>
        <pc:sldMkLst>
          <pc:docMk/>
          <pc:sldMk cId="2413457852" sldId="273"/>
        </pc:sldMkLst>
        <pc:spChg chg="mod">
          <ac:chgData name="DERBAL Saïd" userId="S::sderbal@arfp.asso.fr::60b9dec2-53bc-4377-a43b-399fe6105858" providerId="AD" clId="Web-{932EF8B9-B314-25DC-32EF-9AB3BF7184BE}" dt="2024-01-21T13:22:17.450" v="80" actId="20577"/>
          <ac:spMkLst>
            <pc:docMk/>
            <pc:sldMk cId="2413457852" sldId="273"/>
            <ac:spMk id="2" creationId="{FF8791AB-EEE1-B923-1FA1-4BEEAC5F1FB8}"/>
          </ac:spMkLst>
        </pc:spChg>
      </pc:sldChg>
      <pc:sldChg chg="addSp delSp modSp new mod setBg">
        <pc:chgData name="DERBAL Saïd" userId="S::sderbal@arfp.asso.fr::60b9dec2-53bc-4377-a43b-399fe6105858" providerId="AD" clId="Web-{932EF8B9-B314-25DC-32EF-9AB3BF7184BE}" dt="2024-01-21T13:33:03.555" v="150" actId="20577"/>
        <pc:sldMkLst>
          <pc:docMk/>
          <pc:sldMk cId="3148369939" sldId="274"/>
        </pc:sldMkLst>
        <pc:spChg chg="mod">
          <ac:chgData name="DERBAL Saïd" userId="S::sderbal@arfp.asso.fr::60b9dec2-53bc-4377-a43b-399fe6105858" providerId="AD" clId="Web-{932EF8B9-B314-25DC-32EF-9AB3BF7184BE}" dt="2024-01-21T13:31:26.239" v="144"/>
          <ac:spMkLst>
            <pc:docMk/>
            <pc:sldMk cId="3148369939" sldId="274"/>
            <ac:spMk id="2" creationId="{A07EBD0F-81A5-4404-FE6D-DF42CF6F36A6}"/>
          </ac:spMkLst>
        </pc:spChg>
        <pc:spChg chg="add del mod">
          <ac:chgData name="DERBAL Saïd" userId="S::sderbal@arfp.asso.fr::60b9dec2-53bc-4377-a43b-399fe6105858" providerId="AD" clId="Web-{932EF8B9-B314-25DC-32EF-9AB3BF7184BE}" dt="2024-01-21T13:31:26.239" v="144"/>
          <ac:spMkLst>
            <pc:docMk/>
            <pc:sldMk cId="3148369939" sldId="274"/>
            <ac:spMk id="3" creationId="{797723AD-0573-7A2E-0E32-AE0E3116FB6E}"/>
          </ac:spMkLst>
        </pc:spChg>
        <pc:spChg chg="mod">
          <ac:chgData name="DERBAL Saïd" userId="S::sderbal@arfp.asso.fr::60b9dec2-53bc-4377-a43b-399fe6105858" providerId="AD" clId="Web-{932EF8B9-B314-25DC-32EF-9AB3BF7184BE}" dt="2024-01-21T13:33:03.555" v="150" actId="20577"/>
          <ac:spMkLst>
            <pc:docMk/>
            <pc:sldMk cId="3148369939" sldId="274"/>
            <ac:spMk id="4" creationId="{8AC5D3C3-CB26-EFF7-7111-14510A2157C2}"/>
          </ac:spMkLst>
        </pc:spChg>
        <pc:spChg chg="add del">
          <ac:chgData name="DERBAL Saïd" userId="S::sderbal@arfp.asso.fr::60b9dec2-53bc-4377-a43b-399fe6105858" providerId="AD" clId="Web-{932EF8B9-B314-25DC-32EF-9AB3BF7184BE}" dt="2024-01-21T13:30:45.784" v="139"/>
          <ac:spMkLst>
            <pc:docMk/>
            <pc:sldMk cId="3148369939" sldId="274"/>
            <ac:spMk id="10" creationId="{AB20E7A4-EC2C-47C8-BE55-65771E3F2EDA}"/>
          </ac:spMkLst>
        </pc:spChg>
        <pc:spChg chg="add del">
          <ac:chgData name="DERBAL Saïd" userId="S::sderbal@arfp.asso.fr::60b9dec2-53bc-4377-a43b-399fe6105858" providerId="AD" clId="Web-{932EF8B9-B314-25DC-32EF-9AB3BF7184BE}" dt="2024-01-21T13:31:05.097" v="141"/>
          <ac:spMkLst>
            <pc:docMk/>
            <pc:sldMk cId="3148369939" sldId="274"/>
            <ac:spMk id="14" creationId="{3BEA1A24-9CA1-4513-A409-3AD90DB091F2}"/>
          </ac:spMkLst>
        </pc:spChg>
        <pc:spChg chg="add del">
          <ac:chgData name="DERBAL Saïd" userId="S::sderbal@arfp.asso.fr::60b9dec2-53bc-4377-a43b-399fe6105858" providerId="AD" clId="Web-{932EF8B9-B314-25DC-32EF-9AB3BF7184BE}" dt="2024-01-21T13:31:26.207" v="143"/>
          <ac:spMkLst>
            <pc:docMk/>
            <pc:sldMk cId="3148369939" sldId="274"/>
            <ac:spMk id="18" creationId="{AB20E7A4-EC2C-47C8-BE55-65771E3F2EDA}"/>
          </ac:spMkLst>
        </pc:spChg>
        <pc:spChg chg="add">
          <ac:chgData name="DERBAL Saïd" userId="S::sderbal@arfp.asso.fr::60b9dec2-53bc-4377-a43b-399fe6105858" providerId="AD" clId="Web-{932EF8B9-B314-25DC-32EF-9AB3BF7184BE}" dt="2024-01-21T13:31:26.239" v="144"/>
          <ac:spMkLst>
            <pc:docMk/>
            <pc:sldMk cId="3148369939" sldId="274"/>
            <ac:spMk id="22" creationId="{3BEA1A24-9CA1-4513-A409-3AD90DB091F2}"/>
          </ac:spMkLst>
        </pc:spChg>
        <pc:graphicFrameChg chg="add del">
          <ac:chgData name="DERBAL Saïd" userId="S::sderbal@arfp.asso.fr::60b9dec2-53bc-4377-a43b-399fe6105858" providerId="AD" clId="Web-{932EF8B9-B314-25DC-32EF-9AB3BF7184BE}" dt="2024-01-21T13:30:45.784" v="139"/>
          <ac:graphicFrameMkLst>
            <pc:docMk/>
            <pc:sldMk cId="3148369939" sldId="274"/>
            <ac:graphicFrameMk id="6" creationId="{10A477DB-3392-F481-94D4-A5DE9D6E4EEB}"/>
          </ac:graphicFrameMkLst>
        </pc:graphicFrameChg>
        <pc:graphicFrameChg chg="add del">
          <ac:chgData name="DERBAL Saïd" userId="S::sderbal@arfp.asso.fr::60b9dec2-53bc-4377-a43b-399fe6105858" providerId="AD" clId="Web-{932EF8B9-B314-25DC-32EF-9AB3BF7184BE}" dt="2024-01-21T13:31:05.097" v="141"/>
          <ac:graphicFrameMkLst>
            <pc:docMk/>
            <pc:sldMk cId="3148369939" sldId="274"/>
            <ac:graphicFrameMk id="16" creationId="{5AB12A07-7659-A548-A2FF-D254C4FA7C3A}"/>
          </ac:graphicFrameMkLst>
        </pc:graphicFrameChg>
        <pc:graphicFrameChg chg="add del">
          <ac:chgData name="DERBAL Saïd" userId="S::sderbal@arfp.asso.fr::60b9dec2-53bc-4377-a43b-399fe6105858" providerId="AD" clId="Web-{932EF8B9-B314-25DC-32EF-9AB3BF7184BE}" dt="2024-01-21T13:31:26.207" v="143"/>
          <ac:graphicFrameMkLst>
            <pc:docMk/>
            <pc:sldMk cId="3148369939" sldId="274"/>
            <ac:graphicFrameMk id="20" creationId="{14F13C49-F846-5757-E5FC-B0A517724679}"/>
          </ac:graphicFrameMkLst>
        </pc:graphicFrameChg>
        <pc:graphicFrameChg chg="add">
          <ac:chgData name="DERBAL Saïd" userId="S::sderbal@arfp.asso.fr::60b9dec2-53bc-4377-a43b-399fe6105858" providerId="AD" clId="Web-{932EF8B9-B314-25DC-32EF-9AB3BF7184BE}" dt="2024-01-21T13:31:26.239" v="144"/>
          <ac:graphicFrameMkLst>
            <pc:docMk/>
            <pc:sldMk cId="3148369939" sldId="274"/>
            <ac:graphicFrameMk id="24" creationId="{5AB12A07-7659-A548-A2FF-D254C4FA7C3A}"/>
          </ac:graphicFrameMkLst>
        </pc:graphicFrameChg>
        <pc:cxnChg chg="add del">
          <ac:chgData name="DERBAL Saïd" userId="S::sderbal@arfp.asso.fr::60b9dec2-53bc-4377-a43b-399fe6105858" providerId="AD" clId="Web-{932EF8B9-B314-25DC-32EF-9AB3BF7184BE}" dt="2024-01-21T13:30:45.784" v="139"/>
          <ac:cxnSpMkLst>
            <pc:docMk/>
            <pc:sldMk cId="3148369939" sldId="274"/>
            <ac:cxnSpMk id="12" creationId="{1766FD2F-248A-4AA1-8078-E26D6E690BB9}"/>
          </ac:cxnSpMkLst>
        </pc:cxnChg>
        <pc:cxnChg chg="add del">
          <ac:chgData name="DERBAL Saïd" userId="S::sderbal@arfp.asso.fr::60b9dec2-53bc-4377-a43b-399fe6105858" providerId="AD" clId="Web-{932EF8B9-B314-25DC-32EF-9AB3BF7184BE}" dt="2024-01-21T13:31:05.097" v="141"/>
          <ac:cxnSpMkLst>
            <pc:docMk/>
            <pc:sldMk cId="3148369939" sldId="274"/>
            <ac:cxnSpMk id="15" creationId="{3C0930BD-361E-4C4D-8B08-ED210DFA2D0A}"/>
          </ac:cxnSpMkLst>
        </pc:cxnChg>
        <pc:cxnChg chg="add del">
          <ac:chgData name="DERBAL Saïd" userId="S::sderbal@arfp.asso.fr::60b9dec2-53bc-4377-a43b-399fe6105858" providerId="AD" clId="Web-{932EF8B9-B314-25DC-32EF-9AB3BF7184BE}" dt="2024-01-21T13:31:26.207" v="143"/>
          <ac:cxnSpMkLst>
            <pc:docMk/>
            <pc:sldMk cId="3148369939" sldId="274"/>
            <ac:cxnSpMk id="19" creationId="{1766FD2F-248A-4AA1-8078-E26D6E690BB9}"/>
          </ac:cxnSpMkLst>
        </pc:cxnChg>
        <pc:cxnChg chg="add">
          <ac:chgData name="DERBAL Saïd" userId="S::sderbal@arfp.asso.fr::60b9dec2-53bc-4377-a43b-399fe6105858" providerId="AD" clId="Web-{932EF8B9-B314-25DC-32EF-9AB3BF7184BE}" dt="2024-01-21T13:31:26.239" v="144"/>
          <ac:cxnSpMkLst>
            <pc:docMk/>
            <pc:sldMk cId="3148369939" sldId="274"/>
            <ac:cxnSpMk id="23" creationId="{3C0930BD-361E-4C4D-8B08-ED210DFA2D0A}"/>
          </ac:cxnSpMkLst>
        </pc:cxnChg>
      </pc:sldChg>
      <pc:sldChg chg="addSp delSp modSp new mod setBg">
        <pc:chgData name="DERBAL Saïd" userId="S::sderbal@arfp.asso.fr::60b9dec2-53bc-4377-a43b-399fe6105858" providerId="AD" clId="Web-{932EF8B9-B314-25DC-32EF-9AB3BF7184BE}" dt="2024-01-21T18:38:24.656" v="307" actId="20577"/>
        <pc:sldMkLst>
          <pc:docMk/>
          <pc:sldMk cId="2685036809" sldId="275"/>
        </pc:sldMkLst>
        <pc:spChg chg="mod">
          <ac:chgData name="DERBAL Saïd" userId="S::sderbal@arfp.asso.fr::60b9dec2-53bc-4377-a43b-399fe6105858" providerId="AD" clId="Web-{932EF8B9-B314-25DC-32EF-9AB3BF7184BE}" dt="2024-01-21T14:49:52.519" v="234"/>
          <ac:spMkLst>
            <pc:docMk/>
            <pc:sldMk cId="2685036809" sldId="275"/>
            <ac:spMk id="2" creationId="{A641BC4F-074E-503D-BE3B-9C2ACFB7302D}"/>
          </ac:spMkLst>
        </pc:spChg>
        <pc:spChg chg="add del mod">
          <ac:chgData name="DERBAL Saïd" userId="S::sderbal@arfp.asso.fr::60b9dec2-53bc-4377-a43b-399fe6105858" providerId="AD" clId="Web-{932EF8B9-B314-25DC-32EF-9AB3BF7184BE}" dt="2024-01-21T14:49:52.519" v="234"/>
          <ac:spMkLst>
            <pc:docMk/>
            <pc:sldMk cId="2685036809" sldId="275"/>
            <ac:spMk id="3" creationId="{AEEE8E36-70DE-413D-71CD-84C8A3DCA6E3}"/>
          </ac:spMkLst>
        </pc:spChg>
        <pc:spChg chg="mod">
          <ac:chgData name="DERBAL Saïd" userId="S::sderbal@arfp.asso.fr::60b9dec2-53bc-4377-a43b-399fe6105858" providerId="AD" clId="Web-{932EF8B9-B314-25DC-32EF-9AB3BF7184BE}" dt="2024-01-21T18:38:24.656" v="307" actId="20577"/>
          <ac:spMkLst>
            <pc:docMk/>
            <pc:sldMk cId="2685036809" sldId="275"/>
            <ac:spMk id="4" creationId="{68F88778-59E8-986A-EA77-54BF5C6F14E9}"/>
          </ac:spMkLst>
        </pc:spChg>
        <pc:spChg chg="add del">
          <ac:chgData name="DERBAL Saïd" userId="S::sderbal@arfp.asso.fr::60b9dec2-53bc-4377-a43b-399fe6105858" providerId="AD" clId="Web-{932EF8B9-B314-25DC-32EF-9AB3BF7184BE}" dt="2024-01-21T14:49:17.987" v="231"/>
          <ac:spMkLst>
            <pc:docMk/>
            <pc:sldMk cId="2685036809" sldId="275"/>
            <ac:spMk id="7" creationId="{AB20E7A4-EC2C-47C8-BE55-65771E3F2EDA}"/>
          </ac:spMkLst>
        </pc:spChg>
        <pc:spChg chg="add del">
          <ac:chgData name="DERBAL Saïd" userId="S::sderbal@arfp.asso.fr::60b9dec2-53bc-4377-a43b-399fe6105858" providerId="AD" clId="Web-{932EF8B9-B314-25DC-32EF-9AB3BF7184BE}" dt="2024-01-21T13:43:56.175" v="196"/>
          <ac:spMkLst>
            <pc:docMk/>
            <pc:sldMk cId="2685036809" sldId="275"/>
            <ac:spMk id="10" creationId="{3BEA1A24-9CA1-4513-A409-3AD90DB091F2}"/>
          </ac:spMkLst>
        </pc:spChg>
        <pc:spChg chg="add del">
          <ac:chgData name="DERBAL Saïd" userId="S::sderbal@arfp.asso.fr::60b9dec2-53bc-4377-a43b-399fe6105858" providerId="AD" clId="Web-{932EF8B9-B314-25DC-32EF-9AB3BF7184BE}" dt="2024-01-21T14:49:52.487" v="233"/>
          <ac:spMkLst>
            <pc:docMk/>
            <pc:sldMk cId="2685036809" sldId="275"/>
            <ac:spMk id="11" creationId="{3BEA1A24-9CA1-4513-A409-3AD90DB091F2}"/>
          </ac:spMkLst>
        </pc:spChg>
        <pc:spChg chg="add">
          <ac:chgData name="DERBAL Saïd" userId="S::sderbal@arfp.asso.fr::60b9dec2-53bc-4377-a43b-399fe6105858" providerId="AD" clId="Web-{932EF8B9-B314-25DC-32EF-9AB3BF7184BE}" dt="2024-01-21T14:49:52.519" v="234"/>
          <ac:spMkLst>
            <pc:docMk/>
            <pc:sldMk cId="2685036809" sldId="275"/>
            <ac:spMk id="16" creationId="{AB20E7A4-EC2C-47C8-BE55-65771E3F2EDA}"/>
          </ac:spMkLst>
        </pc:spChg>
        <pc:graphicFrameChg chg="add del">
          <ac:chgData name="DERBAL Saïd" userId="S::sderbal@arfp.asso.fr::60b9dec2-53bc-4377-a43b-399fe6105858" providerId="AD" clId="Web-{932EF8B9-B314-25DC-32EF-9AB3BF7184BE}" dt="2024-01-21T13:43:56.175" v="196"/>
          <ac:graphicFrameMkLst>
            <pc:docMk/>
            <pc:sldMk cId="2685036809" sldId="275"/>
            <ac:graphicFrameMk id="6" creationId="{451C52F4-A951-5A33-5291-747A1C08B920}"/>
          </ac:graphicFrameMkLst>
        </pc:graphicFrameChg>
        <pc:graphicFrameChg chg="add del">
          <ac:chgData name="DERBAL Saïd" userId="S::sderbal@arfp.asso.fr::60b9dec2-53bc-4377-a43b-399fe6105858" providerId="AD" clId="Web-{932EF8B9-B314-25DC-32EF-9AB3BF7184BE}" dt="2024-01-21T14:49:17.987" v="231"/>
          <ac:graphicFrameMkLst>
            <pc:docMk/>
            <pc:sldMk cId="2685036809" sldId="275"/>
            <ac:graphicFrameMk id="9" creationId="{C5110D44-975C-A05E-2F3E-876221A3D3ED}"/>
          </ac:graphicFrameMkLst>
        </pc:graphicFrameChg>
        <pc:graphicFrameChg chg="add del">
          <ac:chgData name="DERBAL Saïd" userId="S::sderbal@arfp.asso.fr::60b9dec2-53bc-4377-a43b-399fe6105858" providerId="AD" clId="Web-{932EF8B9-B314-25DC-32EF-9AB3BF7184BE}" dt="2024-01-21T14:49:52.487" v="233"/>
          <ac:graphicFrameMkLst>
            <pc:docMk/>
            <pc:sldMk cId="2685036809" sldId="275"/>
            <ac:graphicFrameMk id="14" creationId="{6FBE9167-3B1E-9DE4-EADD-37C08BCC34F3}"/>
          </ac:graphicFrameMkLst>
        </pc:graphicFrameChg>
        <pc:graphicFrameChg chg="add">
          <ac:chgData name="DERBAL Saïd" userId="S::sderbal@arfp.asso.fr::60b9dec2-53bc-4377-a43b-399fe6105858" providerId="AD" clId="Web-{932EF8B9-B314-25DC-32EF-9AB3BF7184BE}" dt="2024-01-21T14:49:52.519" v="234"/>
          <ac:graphicFrameMkLst>
            <pc:docMk/>
            <pc:sldMk cId="2685036809" sldId="275"/>
            <ac:graphicFrameMk id="18" creationId="{C5110D44-975C-A05E-2F3E-876221A3D3ED}"/>
          </ac:graphicFrameMkLst>
        </pc:graphicFrameChg>
        <pc:cxnChg chg="add del">
          <ac:chgData name="DERBAL Saïd" userId="S::sderbal@arfp.asso.fr::60b9dec2-53bc-4377-a43b-399fe6105858" providerId="AD" clId="Web-{932EF8B9-B314-25DC-32EF-9AB3BF7184BE}" dt="2024-01-21T14:49:17.987" v="231"/>
          <ac:cxnSpMkLst>
            <pc:docMk/>
            <pc:sldMk cId="2685036809" sldId="275"/>
            <ac:cxnSpMk id="8" creationId="{1766FD2F-248A-4AA1-8078-E26D6E690BB9}"/>
          </ac:cxnSpMkLst>
        </pc:cxnChg>
        <pc:cxnChg chg="add del">
          <ac:chgData name="DERBAL Saïd" userId="S::sderbal@arfp.asso.fr::60b9dec2-53bc-4377-a43b-399fe6105858" providerId="AD" clId="Web-{932EF8B9-B314-25DC-32EF-9AB3BF7184BE}" dt="2024-01-21T13:43:56.175" v="196"/>
          <ac:cxnSpMkLst>
            <pc:docMk/>
            <pc:sldMk cId="2685036809" sldId="275"/>
            <ac:cxnSpMk id="12" creationId="{3C0930BD-361E-4C4D-8B08-ED210DFA2D0A}"/>
          </ac:cxnSpMkLst>
        </pc:cxnChg>
        <pc:cxnChg chg="add del">
          <ac:chgData name="DERBAL Saïd" userId="S::sderbal@arfp.asso.fr::60b9dec2-53bc-4377-a43b-399fe6105858" providerId="AD" clId="Web-{932EF8B9-B314-25DC-32EF-9AB3BF7184BE}" dt="2024-01-21T14:49:52.487" v="233"/>
          <ac:cxnSpMkLst>
            <pc:docMk/>
            <pc:sldMk cId="2685036809" sldId="275"/>
            <ac:cxnSpMk id="13" creationId="{3C0930BD-361E-4C4D-8B08-ED210DFA2D0A}"/>
          </ac:cxnSpMkLst>
        </pc:cxnChg>
        <pc:cxnChg chg="add">
          <ac:chgData name="DERBAL Saïd" userId="S::sderbal@arfp.asso.fr::60b9dec2-53bc-4377-a43b-399fe6105858" providerId="AD" clId="Web-{932EF8B9-B314-25DC-32EF-9AB3BF7184BE}" dt="2024-01-21T14:49:52.519" v="234"/>
          <ac:cxnSpMkLst>
            <pc:docMk/>
            <pc:sldMk cId="2685036809" sldId="275"/>
            <ac:cxnSpMk id="17" creationId="{1766FD2F-248A-4AA1-8078-E26D6E690BB9}"/>
          </ac:cxnSpMkLst>
        </pc:cxnChg>
      </pc:sldChg>
      <pc:sldChg chg="modSp new del">
        <pc:chgData name="DERBAL Saïd" userId="S::sderbal@arfp.asso.fr::60b9dec2-53bc-4377-a43b-399fe6105858" providerId="AD" clId="Web-{932EF8B9-B314-25DC-32EF-9AB3BF7184BE}" dt="2024-01-21T14:55:28.059" v="294"/>
        <pc:sldMkLst>
          <pc:docMk/>
          <pc:sldMk cId="1664358143" sldId="276"/>
        </pc:sldMkLst>
        <pc:spChg chg="mod">
          <ac:chgData name="DERBAL Saïd" userId="S::sderbal@arfp.asso.fr::60b9dec2-53bc-4377-a43b-399fe6105858" providerId="AD" clId="Web-{932EF8B9-B314-25DC-32EF-9AB3BF7184BE}" dt="2024-01-21T14:55:17.387" v="293" actId="20577"/>
          <ac:spMkLst>
            <pc:docMk/>
            <pc:sldMk cId="1664358143" sldId="276"/>
            <ac:spMk id="2" creationId="{79C8A128-0CEC-7314-C7B1-B98D4066322A}"/>
          </ac:spMkLst>
        </pc:spChg>
      </pc:sldChg>
      <pc:sldChg chg="modSp add replId">
        <pc:chgData name="DERBAL Saïd" userId="S::sderbal@arfp.asso.fr::60b9dec2-53bc-4377-a43b-399fe6105858" providerId="AD" clId="Web-{932EF8B9-B314-25DC-32EF-9AB3BF7184BE}" dt="2024-01-21T18:38:21.109" v="305" actId="20577"/>
        <pc:sldMkLst>
          <pc:docMk/>
          <pc:sldMk cId="1838707860" sldId="276"/>
        </pc:sldMkLst>
        <pc:spChg chg="mod">
          <ac:chgData name="DERBAL Saïd" userId="S::sderbal@arfp.asso.fr::60b9dec2-53bc-4377-a43b-399fe6105858" providerId="AD" clId="Web-{932EF8B9-B314-25DC-32EF-9AB3BF7184BE}" dt="2024-01-21T14:56:19.201" v="303" actId="20577"/>
          <ac:spMkLst>
            <pc:docMk/>
            <pc:sldMk cId="1838707860" sldId="276"/>
            <ac:spMk id="2" creationId="{C7045651-9AC0-BF17-08EE-FE296995A1B6}"/>
          </ac:spMkLst>
        </pc:spChg>
        <pc:spChg chg="mod">
          <ac:chgData name="DERBAL Saïd" userId="S::sderbal@arfp.asso.fr::60b9dec2-53bc-4377-a43b-399fe6105858" providerId="AD" clId="Web-{932EF8B9-B314-25DC-32EF-9AB3BF7184BE}" dt="2024-01-21T18:38:21.109" v="305" actId="20577"/>
          <ac:spMkLst>
            <pc:docMk/>
            <pc:sldMk cId="1838707860" sldId="276"/>
            <ac:spMk id="8" creationId="{060A8953-5C35-269B-0977-2DED4F482DFD}"/>
          </ac:spMkLst>
        </pc:spChg>
      </pc:sldChg>
      <pc:sldChg chg="modSp new">
        <pc:chgData name="DERBAL Saïd" userId="S::sderbal@arfp.asso.fr::60b9dec2-53bc-4377-a43b-399fe6105858" providerId="AD" clId="Web-{932EF8B9-B314-25DC-32EF-9AB3BF7184BE}" dt="2024-01-21T20:12:50.131" v="462" actId="14100"/>
        <pc:sldMkLst>
          <pc:docMk/>
          <pc:sldMk cId="3298105635" sldId="277"/>
        </pc:sldMkLst>
        <pc:spChg chg="mod">
          <ac:chgData name="DERBAL Saïd" userId="S::sderbal@arfp.asso.fr::60b9dec2-53bc-4377-a43b-399fe6105858" providerId="AD" clId="Web-{932EF8B9-B314-25DC-32EF-9AB3BF7184BE}" dt="2024-01-21T19:51:15.905" v="324" actId="20577"/>
          <ac:spMkLst>
            <pc:docMk/>
            <pc:sldMk cId="3298105635" sldId="277"/>
            <ac:spMk id="2" creationId="{E76C7B7C-2533-1419-443D-32910AA1C42D}"/>
          </ac:spMkLst>
        </pc:spChg>
        <pc:spChg chg="mod">
          <ac:chgData name="DERBAL Saïd" userId="S::sderbal@arfp.asso.fr::60b9dec2-53bc-4377-a43b-399fe6105858" providerId="AD" clId="Web-{932EF8B9-B314-25DC-32EF-9AB3BF7184BE}" dt="2024-01-21T20:07:59.117" v="369" actId="20577"/>
          <ac:spMkLst>
            <pc:docMk/>
            <pc:sldMk cId="3298105635" sldId="277"/>
            <ac:spMk id="3" creationId="{3A62A04E-929C-D8A3-08B6-47008D6431C4}"/>
          </ac:spMkLst>
        </pc:spChg>
        <pc:spChg chg="mod">
          <ac:chgData name="DERBAL Saïd" userId="S::sderbal@arfp.asso.fr::60b9dec2-53bc-4377-a43b-399fe6105858" providerId="AD" clId="Web-{932EF8B9-B314-25DC-32EF-9AB3BF7184BE}" dt="2024-01-21T20:12:50.131" v="462" actId="14100"/>
          <ac:spMkLst>
            <pc:docMk/>
            <pc:sldMk cId="3298105635" sldId="277"/>
            <ac:spMk id="4" creationId="{24F32AF8-FB23-01D0-9E34-54CA1897222E}"/>
          </ac:spMkLst>
        </pc:spChg>
      </pc:sldChg>
    </pc:docChg>
  </pc:docChgLst>
  <pc:docChgLst>
    <pc:chgData name="DERBAL Saïd" userId="S::sderbal@arfp.asso.fr::60b9dec2-53bc-4377-a43b-399fe6105858" providerId="AD" clId="Web-{36159E82-17F3-43DD-871E-592FB56A84FA}"/>
    <pc:docChg chg="modSld">
      <pc:chgData name="DERBAL Saïd" userId="S::sderbal@arfp.asso.fr::60b9dec2-53bc-4377-a43b-399fe6105858" providerId="AD" clId="Web-{36159E82-17F3-43DD-871E-592FB56A84FA}" dt="2024-01-22T07:54:28.737" v="9" actId="14100"/>
      <pc:docMkLst>
        <pc:docMk/>
      </pc:docMkLst>
      <pc:sldChg chg="modSp">
        <pc:chgData name="DERBAL Saïd" userId="S::sderbal@arfp.asso.fr::60b9dec2-53bc-4377-a43b-399fe6105858" providerId="AD" clId="Web-{36159E82-17F3-43DD-871E-592FB56A84FA}" dt="2024-01-22T07:40:02.311" v="2" actId="20577"/>
        <pc:sldMkLst>
          <pc:docMk/>
          <pc:sldMk cId="2794026936" sldId="257"/>
        </pc:sldMkLst>
        <pc:graphicFrameChg chg="modGraphic">
          <ac:chgData name="DERBAL Saïd" userId="S::sderbal@arfp.asso.fr::60b9dec2-53bc-4377-a43b-399fe6105858" providerId="AD" clId="Web-{36159E82-17F3-43DD-871E-592FB56A84FA}" dt="2024-01-22T07:40:02.311" v="2" actId="20577"/>
          <ac:graphicFrameMkLst>
            <pc:docMk/>
            <pc:sldMk cId="2794026936" sldId="257"/>
            <ac:graphicFrameMk id="120" creationId="{40E77868-5DD4-D074-D372-29B0C1DC857A}"/>
          </ac:graphicFrameMkLst>
        </pc:graphicFrameChg>
      </pc:sldChg>
      <pc:sldChg chg="modSp">
        <pc:chgData name="DERBAL Saïd" userId="S::sderbal@arfp.asso.fr::60b9dec2-53bc-4377-a43b-399fe6105858" providerId="AD" clId="Web-{36159E82-17F3-43DD-871E-592FB56A84FA}" dt="2024-01-22T07:54:28.737" v="9" actId="14100"/>
        <pc:sldMkLst>
          <pc:docMk/>
          <pc:sldMk cId="3298105635" sldId="277"/>
        </pc:sldMkLst>
        <pc:spChg chg="mod">
          <ac:chgData name="DERBAL Saïd" userId="S::sderbal@arfp.asso.fr::60b9dec2-53bc-4377-a43b-399fe6105858" providerId="AD" clId="Web-{36159E82-17F3-43DD-871E-592FB56A84FA}" dt="2024-01-22T07:54:28.737" v="9" actId="14100"/>
          <ac:spMkLst>
            <pc:docMk/>
            <pc:sldMk cId="3298105635" sldId="277"/>
            <ac:spMk id="3" creationId="{3A62A04E-929C-D8A3-08B6-47008D6431C4}"/>
          </ac:spMkLst>
        </pc:sp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7267FC-6C2E-4B4A-B9F7-C1B3826EFC7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F5398-4566-487F-8BEA-688CDEDEBA8C}">
      <dgm:prSet/>
      <dgm:spPr/>
      <dgm:t>
        <a:bodyPr/>
        <a:lstStyle/>
        <a:p>
          <a:r>
            <a:rPr lang="fr-FR" dirty="0"/>
            <a:t>Présentation du design pattern Proxy</a:t>
          </a:r>
          <a:endParaRPr lang="en-US" dirty="0"/>
        </a:p>
      </dgm:t>
    </dgm:pt>
    <dgm:pt modelId="{FFB5A703-0C15-4226-988B-7C34796AB385}" type="parTrans" cxnId="{C4FE680E-C6B0-4A6D-A123-DA6B90D5CB62}">
      <dgm:prSet/>
      <dgm:spPr/>
      <dgm:t>
        <a:bodyPr/>
        <a:lstStyle/>
        <a:p>
          <a:endParaRPr lang="en-US"/>
        </a:p>
      </dgm:t>
    </dgm:pt>
    <dgm:pt modelId="{D71BE1E3-6841-4CC5-8405-27B5C9DF5E40}" type="sibTrans" cxnId="{C4FE680E-C6B0-4A6D-A123-DA6B90D5CB62}">
      <dgm:prSet/>
      <dgm:spPr/>
      <dgm:t>
        <a:bodyPr/>
        <a:lstStyle/>
        <a:p>
          <a:endParaRPr lang="en-US"/>
        </a:p>
      </dgm:t>
    </dgm:pt>
    <dgm:pt modelId="{99DF2290-DA17-4720-AFF7-EC91F20F874F}">
      <dgm:prSet phldr="0"/>
      <dgm:spPr/>
      <dgm:t>
        <a:bodyPr/>
        <a:lstStyle/>
        <a:p>
          <a:pPr rtl="0"/>
          <a:r>
            <a:rPr lang="fr-FR" dirty="0">
              <a:latin typeface="Walbaum Display"/>
            </a:rPr>
            <a:t>Types de proxy et cas d'utilisation</a:t>
          </a:r>
          <a:endParaRPr lang="fr-FR" dirty="0"/>
        </a:p>
      </dgm:t>
    </dgm:pt>
    <dgm:pt modelId="{3B04DA7D-C299-413B-ABC6-F69CD2F9040F}" type="parTrans" cxnId="{7DA8D98E-D0E8-4B7D-BECB-E709B4503CED}">
      <dgm:prSet/>
      <dgm:spPr/>
      <dgm:t>
        <a:bodyPr/>
        <a:lstStyle/>
        <a:p>
          <a:endParaRPr lang="en-US"/>
        </a:p>
      </dgm:t>
    </dgm:pt>
    <dgm:pt modelId="{205A349E-0CE6-4DBD-A942-28B52DB33F6A}" type="sibTrans" cxnId="{7DA8D98E-D0E8-4B7D-BECB-E709B4503CED}">
      <dgm:prSet/>
      <dgm:spPr/>
      <dgm:t>
        <a:bodyPr/>
        <a:lstStyle/>
        <a:p>
          <a:endParaRPr lang="en-US"/>
        </a:p>
      </dgm:t>
    </dgm:pt>
    <dgm:pt modelId="{5709D6E4-1A71-40EF-BC3B-C025FA92C7FE}">
      <dgm:prSet/>
      <dgm:spPr/>
      <dgm:t>
        <a:bodyPr/>
        <a:lstStyle/>
        <a:p>
          <a:r>
            <a:rPr lang="fr-FR" dirty="0"/>
            <a:t>Avantages et inconvénients</a:t>
          </a:r>
          <a:endParaRPr lang="en-US" dirty="0"/>
        </a:p>
      </dgm:t>
    </dgm:pt>
    <dgm:pt modelId="{1294090B-00A1-4FB0-ACCF-DAF6C6ED7AEE}" type="parTrans" cxnId="{9726E293-76F1-466A-AF2A-BA2BAC017C99}">
      <dgm:prSet/>
      <dgm:spPr/>
      <dgm:t>
        <a:bodyPr/>
        <a:lstStyle/>
        <a:p>
          <a:endParaRPr lang="en-US"/>
        </a:p>
      </dgm:t>
    </dgm:pt>
    <dgm:pt modelId="{8FB40B2C-649D-444B-A1A4-0C8D7BD30740}" type="sibTrans" cxnId="{9726E293-76F1-466A-AF2A-BA2BAC017C99}">
      <dgm:prSet/>
      <dgm:spPr/>
      <dgm:t>
        <a:bodyPr/>
        <a:lstStyle/>
        <a:p>
          <a:endParaRPr lang="en-US"/>
        </a:p>
      </dgm:t>
    </dgm:pt>
    <dgm:pt modelId="{9CCBECEF-7BFD-41A7-BBAF-9BF00D13CC7F}">
      <dgm:prSet/>
      <dgm:spPr/>
      <dgm:t>
        <a:bodyPr/>
        <a:lstStyle/>
        <a:p>
          <a:r>
            <a:rPr lang="fr-FR" dirty="0"/>
            <a:t>Conclusion</a:t>
          </a:r>
          <a:endParaRPr lang="en-US" dirty="0"/>
        </a:p>
      </dgm:t>
    </dgm:pt>
    <dgm:pt modelId="{07AF6A71-9DC4-4843-89A8-0B1CB247D376}" type="parTrans" cxnId="{B481D760-4E90-45BB-93E0-1B9B9D41AF26}">
      <dgm:prSet/>
      <dgm:spPr/>
      <dgm:t>
        <a:bodyPr/>
        <a:lstStyle/>
        <a:p>
          <a:endParaRPr lang="en-US"/>
        </a:p>
      </dgm:t>
    </dgm:pt>
    <dgm:pt modelId="{7A2CC0DB-0D1E-4324-913C-87FA498B8E72}" type="sibTrans" cxnId="{B481D760-4E90-45BB-93E0-1B9B9D41AF26}">
      <dgm:prSet/>
      <dgm:spPr/>
      <dgm:t>
        <a:bodyPr/>
        <a:lstStyle/>
        <a:p>
          <a:endParaRPr lang="en-US"/>
        </a:p>
      </dgm:t>
    </dgm:pt>
    <dgm:pt modelId="{DB1E664F-68E2-46B6-AE39-264EF26B4977}">
      <dgm:prSet phldr="0"/>
      <dgm:spPr/>
      <dgm:t>
        <a:bodyPr/>
        <a:lstStyle/>
        <a:p>
          <a:pPr rtl="0"/>
          <a:r>
            <a:rPr lang="fr-FR" dirty="0"/>
            <a:t>Diagramme de classe générique</a:t>
          </a:r>
        </a:p>
      </dgm:t>
    </dgm:pt>
    <dgm:pt modelId="{5BDC25FE-8323-4447-A9C8-56EAED5CD325}" type="parTrans" cxnId="{EEDBB0BF-CA56-4ED2-B1D0-F390B28D367C}">
      <dgm:prSet/>
      <dgm:spPr/>
    </dgm:pt>
    <dgm:pt modelId="{377E8AE7-87CE-4C63-9DC8-CADF6D1B1508}" type="sibTrans" cxnId="{EEDBB0BF-CA56-4ED2-B1D0-F390B28D367C}">
      <dgm:prSet/>
      <dgm:spPr/>
      <dgm:t>
        <a:bodyPr/>
        <a:lstStyle/>
        <a:p>
          <a:endParaRPr lang="en-US"/>
        </a:p>
      </dgm:t>
    </dgm:pt>
    <dgm:pt modelId="{AEDB54DA-CFBA-4631-902B-9C7A074BE82F}">
      <dgm:prSet phldr="0"/>
      <dgm:spPr/>
      <dgm:t>
        <a:bodyPr/>
        <a:lstStyle/>
        <a:p>
          <a:pPr rtl="0"/>
          <a:r>
            <a:rPr lang="fr-FR" dirty="0"/>
            <a:t>Diagramme de classe concrète</a:t>
          </a:r>
        </a:p>
      </dgm:t>
    </dgm:pt>
    <dgm:pt modelId="{9950099C-3130-4CAA-BB0C-0D0A6841E327}" type="parTrans" cxnId="{72D3279D-609A-4E3E-8D37-89A787D8DA0E}">
      <dgm:prSet/>
      <dgm:spPr/>
    </dgm:pt>
    <dgm:pt modelId="{BE437425-CB71-48C0-BC17-A7177DEE1F55}" type="sibTrans" cxnId="{72D3279D-609A-4E3E-8D37-89A787D8DA0E}">
      <dgm:prSet/>
      <dgm:spPr/>
      <dgm:t>
        <a:bodyPr/>
        <a:lstStyle/>
        <a:p>
          <a:endParaRPr lang="en-US"/>
        </a:p>
      </dgm:t>
    </dgm:pt>
    <dgm:pt modelId="{87772EE7-8138-4DCC-BD0E-A2E0BBAE4F59}">
      <dgm:prSet phldr="0"/>
      <dgm:spPr/>
      <dgm:t>
        <a:bodyPr/>
        <a:lstStyle/>
        <a:p>
          <a:pPr rtl="0"/>
          <a:r>
            <a:rPr lang="fr-FR" dirty="0"/>
            <a:t>Démonstration de code</a:t>
          </a:r>
        </a:p>
      </dgm:t>
    </dgm:pt>
    <dgm:pt modelId="{9ECF4158-C4D7-4A5B-A644-C31AADA315E2}" type="parTrans" cxnId="{E55411F3-9DAB-4057-A939-C34B70F35CD1}">
      <dgm:prSet/>
      <dgm:spPr/>
    </dgm:pt>
    <dgm:pt modelId="{C19556CD-0F1A-46AF-81E0-35D5E99FB7A7}" type="sibTrans" cxnId="{E55411F3-9DAB-4057-A939-C34B70F35CD1}">
      <dgm:prSet/>
      <dgm:spPr/>
      <dgm:t>
        <a:bodyPr/>
        <a:lstStyle/>
        <a:p>
          <a:endParaRPr lang="en-US"/>
        </a:p>
      </dgm:t>
    </dgm:pt>
    <dgm:pt modelId="{0C1F6B5D-9F12-4F6C-9CA3-1BB87A0205BE}">
      <dgm:prSet phldr="0"/>
      <dgm:spPr/>
      <dgm:t>
        <a:bodyPr/>
        <a:lstStyle/>
        <a:p>
          <a:pPr rtl="0"/>
          <a:r>
            <a:rPr lang="fr-FR" dirty="0">
              <a:latin typeface="Walbaum Display"/>
            </a:rPr>
            <a:t>Sources utilisées</a:t>
          </a:r>
        </a:p>
      </dgm:t>
    </dgm:pt>
    <dgm:pt modelId="{45F4FE7C-214C-42F7-A00F-5C82063833C7}" type="parTrans" cxnId="{46841F2F-6EF7-4D40-AA8A-EEDF7E198365}">
      <dgm:prSet/>
      <dgm:spPr/>
    </dgm:pt>
    <dgm:pt modelId="{AB242AD7-8585-4FEF-8592-40EBC00E128C}" type="sibTrans" cxnId="{46841F2F-6EF7-4D40-AA8A-EEDF7E198365}">
      <dgm:prSet/>
      <dgm:spPr/>
      <dgm:t>
        <a:bodyPr/>
        <a:lstStyle/>
        <a:p>
          <a:endParaRPr lang="en-US"/>
        </a:p>
      </dgm:t>
    </dgm:pt>
    <dgm:pt modelId="{6E50F31A-AC18-4DCA-9448-9F8817D03096}" type="pres">
      <dgm:prSet presAssocID="{057267FC-6C2E-4B4A-B9F7-C1B3826EFC72}" presName="Name0" presStyleCnt="0">
        <dgm:presLayoutVars>
          <dgm:dir/>
          <dgm:resizeHandles val="exact"/>
        </dgm:presLayoutVars>
      </dgm:prSet>
      <dgm:spPr/>
    </dgm:pt>
    <dgm:pt modelId="{5C1BC56E-36A4-4746-973D-F462C04B2502}" type="pres">
      <dgm:prSet presAssocID="{218F5398-4566-487F-8BEA-688CDEDEBA8C}" presName="node" presStyleLbl="node1" presStyleIdx="0" presStyleCnt="8">
        <dgm:presLayoutVars>
          <dgm:bulletEnabled val="1"/>
        </dgm:presLayoutVars>
      </dgm:prSet>
      <dgm:spPr/>
    </dgm:pt>
    <dgm:pt modelId="{F802DC52-1EA9-4A50-BACD-B2624BB969EB}" type="pres">
      <dgm:prSet presAssocID="{D71BE1E3-6841-4CC5-8405-27B5C9DF5E40}" presName="sibTrans" presStyleLbl="sibTrans1D1" presStyleIdx="0" presStyleCnt="7"/>
      <dgm:spPr/>
    </dgm:pt>
    <dgm:pt modelId="{FDEC8809-2904-495E-8545-6DFCA8850A2E}" type="pres">
      <dgm:prSet presAssocID="{D71BE1E3-6841-4CC5-8405-27B5C9DF5E40}" presName="connectorText" presStyleLbl="sibTrans1D1" presStyleIdx="0" presStyleCnt="7"/>
      <dgm:spPr/>
    </dgm:pt>
    <dgm:pt modelId="{ECEA08A8-177E-45E6-9575-93EC54F46A1F}" type="pres">
      <dgm:prSet presAssocID="{DB1E664F-68E2-46B6-AE39-264EF26B4977}" presName="node" presStyleLbl="node1" presStyleIdx="1" presStyleCnt="8">
        <dgm:presLayoutVars>
          <dgm:bulletEnabled val="1"/>
        </dgm:presLayoutVars>
      </dgm:prSet>
      <dgm:spPr/>
    </dgm:pt>
    <dgm:pt modelId="{16C9B48B-D1E3-439E-898A-A2EACAE2FBA0}" type="pres">
      <dgm:prSet presAssocID="{377E8AE7-87CE-4C63-9DC8-CADF6D1B1508}" presName="sibTrans" presStyleLbl="sibTrans1D1" presStyleIdx="1" presStyleCnt="7"/>
      <dgm:spPr/>
    </dgm:pt>
    <dgm:pt modelId="{17084E8B-28F3-4E07-9711-3701CA9AA784}" type="pres">
      <dgm:prSet presAssocID="{377E8AE7-87CE-4C63-9DC8-CADF6D1B1508}" presName="connectorText" presStyleLbl="sibTrans1D1" presStyleIdx="1" presStyleCnt="7"/>
      <dgm:spPr/>
    </dgm:pt>
    <dgm:pt modelId="{1A29F12C-1870-4CFA-9715-7033EA65C7A6}" type="pres">
      <dgm:prSet presAssocID="{AEDB54DA-CFBA-4631-902B-9C7A074BE82F}" presName="node" presStyleLbl="node1" presStyleIdx="2" presStyleCnt="8">
        <dgm:presLayoutVars>
          <dgm:bulletEnabled val="1"/>
        </dgm:presLayoutVars>
      </dgm:prSet>
      <dgm:spPr/>
    </dgm:pt>
    <dgm:pt modelId="{7F589A7D-BB4C-4602-8F8E-E3351BDB5AC2}" type="pres">
      <dgm:prSet presAssocID="{BE437425-CB71-48C0-BC17-A7177DEE1F55}" presName="sibTrans" presStyleLbl="sibTrans1D1" presStyleIdx="2" presStyleCnt="7"/>
      <dgm:spPr/>
    </dgm:pt>
    <dgm:pt modelId="{79A94377-FA86-4255-A153-5147B598645F}" type="pres">
      <dgm:prSet presAssocID="{BE437425-CB71-48C0-BC17-A7177DEE1F55}" presName="connectorText" presStyleLbl="sibTrans1D1" presStyleIdx="2" presStyleCnt="7"/>
      <dgm:spPr/>
    </dgm:pt>
    <dgm:pt modelId="{99890DCE-6A3A-419D-831A-1413E00C5FB8}" type="pres">
      <dgm:prSet presAssocID="{87772EE7-8138-4DCC-BD0E-A2E0BBAE4F59}" presName="node" presStyleLbl="node1" presStyleIdx="3" presStyleCnt="8">
        <dgm:presLayoutVars>
          <dgm:bulletEnabled val="1"/>
        </dgm:presLayoutVars>
      </dgm:prSet>
      <dgm:spPr/>
    </dgm:pt>
    <dgm:pt modelId="{874F567A-9621-4917-BBF0-1A6F62143A79}" type="pres">
      <dgm:prSet presAssocID="{C19556CD-0F1A-46AF-81E0-35D5E99FB7A7}" presName="sibTrans" presStyleLbl="sibTrans1D1" presStyleIdx="3" presStyleCnt="7"/>
      <dgm:spPr/>
    </dgm:pt>
    <dgm:pt modelId="{9550FE72-54FD-43FC-806C-7B53A1E2063C}" type="pres">
      <dgm:prSet presAssocID="{C19556CD-0F1A-46AF-81E0-35D5E99FB7A7}" presName="connectorText" presStyleLbl="sibTrans1D1" presStyleIdx="3" presStyleCnt="7"/>
      <dgm:spPr/>
    </dgm:pt>
    <dgm:pt modelId="{EBF26E38-D451-4B7D-8910-6007447AA396}" type="pres">
      <dgm:prSet presAssocID="{99DF2290-DA17-4720-AFF7-EC91F20F874F}" presName="node" presStyleLbl="node1" presStyleIdx="4" presStyleCnt="8">
        <dgm:presLayoutVars>
          <dgm:bulletEnabled val="1"/>
        </dgm:presLayoutVars>
      </dgm:prSet>
      <dgm:spPr/>
    </dgm:pt>
    <dgm:pt modelId="{66AB75F5-AD9B-4320-BF2E-2A0A68C70B33}" type="pres">
      <dgm:prSet presAssocID="{205A349E-0CE6-4DBD-A942-28B52DB33F6A}" presName="sibTrans" presStyleLbl="sibTrans1D1" presStyleIdx="4" presStyleCnt="7"/>
      <dgm:spPr/>
    </dgm:pt>
    <dgm:pt modelId="{858908C2-CA4F-4197-AC97-3F0DC4CB1043}" type="pres">
      <dgm:prSet presAssocID="{205A349E-0CE6-4DBD-A942-28B52DB33F6A}" presName="connectorText" presStyleLbl="sibTrans1D1" presStyleIdx="4" presStyleCnt="7"/>
      <dgm:spPr/>
    </dgm:pt>
    <dgm:pt modelId="{DA0AB84D-7928-43F1-93AD-172C498A02F0}" type="pres">
      <dgm:prSet presAssocID="{5709D6E4-1A71-40EF-BC3B-C025FA92C7FE}" presName="node" presStyleLbl="node1" presStyleIdx="5" presStyleCnt="8">
        <dgm:presLayoutVars>
          <dgm:bulletEnabled val="1"/>
        </dgm:presLayoutVars>
      </dgm:prSet>
      <dgm:spPr/>
    </dgm:pt>
    <dgm:pt modelId="{56F3FB9A-457E-4AD6-A00E-9699C89DF64A}" type="pres">
      <dgm:prSet presAssocID="{8FB40B2C-649D-444B-A1A4-0C8D7BD30740}" presName="sibTrans" presStyleLbl="sibTrans1D1" presStyleIdx="5" presStyleCnt="7"/>
      <dgm:spPr/>
    </dgm:pt>
    <dgm:pt modelId="{59A718C1-6CE3-49F4-B841-03FB3C08924D}" type="pres">
      <dgm:prSet presAssocID="{8FB40B2C-649D-444B-A1A4-0C8D7BD30740}" presName="connectorText" presStyleLbl="sibTrans1D1" presStyleIdx="5" presStyleCnt="7"/>
      <dgm:spPr/>
    </dgm:pt>
    <dgm:pt modelId="{DDD8B84B-3ECD-40FD-979D-3A37515C3861}" type="pres">
      <dgm:prSet presAssocID="{9CCBECEF-7BFD-41A7-BBAF-9BF00D13CC7F}" presName="node" presStyleLbl="node1" presStyleIdx="6" presStyleCnt="8">
        <dgm:presLayoutVars>
          <dgm:bulletEnabled val="1"/>
        </dgm:presLayoutVars>
      </dgm:prSet>
      <dgm:spPr/>
    </dgm:pt>
    <dgm:pt modelId="{AD7C6070-E6BF-42F9-B826-BF7F1C364EDD}" type="pres">
      <dgm:prSet presAssocID="{7A2CC0DB-0D1E-4324-913C-87FA498B8E72}" presName="sibTrans" presStyleLbl="sibTrans1D1" presStyleIdx="6" presStyleCnt="7"/>
      <dgm:spPr/>
    </dgm:pt>
    <dgm:pt modelId="{51F54D96-219E-4F2E-922A-9AF3166A5B07}" type="pres">
      <dgm:prSet presAssocID="{7A2CC0DB-0D1E-4324-913C-87FA498B8E72}" presName="connectorText" presStyleLbl="sibTrans1D1" presStyleIdx="6" presStyleCnt="7"/>
      <dgm:spPr/>
    </dgm:pt>
    <dgm:pt modelId="{15C79825-EDAE-453E-95A1-A0EF32292086}" type="pres">
      <dgm:prSet presAssocID="{0C1F6B5D-9F12-4F6C-9CA3-1BB87A0205BE}" presName="node" presStyleLbl="node1" presStyleIdx="7" presStyleCnt="8">
        <dgm:presLayoutVars>
          <dgm:bulletEnabled val="1"/>
        </dgm:presLayoutVars>
      </dgm:prSet>
      <dgm:spPr/>
    </dgm:pt>
  </dgm:ptLst>
  <dgm:cxnLst>
    <dgm:cxn modelId="{C4FE680E-C6B0-4A6D-A123-DA6B90D5CB62}" srcId="{057267FC-6C2E-4B4A-B9F7-C1B3826EFC72}" destId="{218F5398-4566-487F-8BEA-688CDEDEBA8C}" srcOrd="0" destOrd="0" parTransId="{FFB5A703-0C15-4226-988B-7C34796AB385}" sibTransId="{D71BE1E3-6841-4CC5-8405-27B5C9DF5E40}"/>
    <dgm:cxn modelId="{42C5901A-F86E-4D14-BD03-BDEBE4CC1673}" type="presOf" srcId="{DB1E664F-68E2-46B6-AE39-264EF26B4977}" destId="{ECEA08A8-177E-45E6-9575-93EC54F46A1F}" srcOrd="0" destOrd="0" presId="urn:microsoft.com/office/officeart/2016/7/layout/RepeatingBendingProcessNew"/>
    <dgm:cxn modelId="{8227FB25-FEB9-4E97-9CAF-2CACC291A020}" type="presOf" srcId="{377E8AE7-87CE-4C63-9DC8-CADF6D1B1508}" destId="{17084E8B-28F3-4E07-9711-3701CA9AA784}" srcOrd="1" destOrd="0" presId="urn:microsoft.com/office/officeart/2016/7/layout/RepeatingBendingProcessNew"/>
    <dgm:cxn modelId="{3E362E2A-4B11-4AF6-B4F7-3E4E1659D276}" type="presOf" srcId="{377E8AE7-87CE-4C63-9DC8-CADF6D1B1508}" destId="{16C9B48B-D1E3-439E-898A-A2EACAE2FBA0}" srcOrd="0" destOrd="0" presId="urn:microsoft.com/office/officeart/2016/7/layout/RepeatingBendingProcessNew"/>
    <dgm:cxn modelId="{46841F2F-6EF7-4D40-AA8A-EEDF7E198365}" srcId="{057267FC-6C2E-4B4A-B9F7-C1B3826EFC72}" destId="{0C1F6B5D-9F12-4F6C-9CA3-1BB87A0205BE}" srcOrd="7" destOrd="0" parTransId="{45F4FE7C-214C-42F7-A00F-5C82063833C7}" sibTransId="{AB242AD7-8585-4FEF-8592-40EBC00E128C}"/>
    <dgm:cxn modelId="{531D3B5D-04CB-4119-AAFD-452C4B549090}" type="presOf" srcId="{BE437425-CB71-48C0-BC17-A7177DEE1F55}" destId="{7F589A7D-BB4C-4602-8F8E-E3351BDB5AC2}" srcOrd="0" destOrd="0" presId="urn:microsoft.com/office/officeart/2016/7/layout/RepeatingBendingProcessNew"/>
    <dgm:cxn modelId="{B481D760-4E90-45BB-93E0-1B9B9D41AF26}" srcId="{057267FC-6C2E-4B4A-B9F7-C1B3826EFC72}" destId="{9CCBECEF-7BFD-41A7-BBAF-9BF00D13CC7F}" srcOrd="6" destOrd="0" parTransId="{07AF6A71-9DC4-4843-89A8-0B1CB247D376}" sibTransId="{7A2CC0DB-0D1E-4324-913C-87FA498B8E72}"/>
    <dgm:cxn modelId="{2DD04361-C210-47D0-B099-30066AF3538C}" type="presOf" srcId="{205A349E-0CE6-4DBD-A942-28B52DB33F6A}" destId="{66AB75F5-AD9B-4320-BF2E-2A0A68C70B33}" srcOrd="0" destOrd="0" presId="urn:microsoft.com/office/officeart/2016/7/layout/RepeatingBendingProcessNew"/>
    <dgm:cxn modelId="{E03D7467-05E7-4906-AD51-A4E19CEE7D46}" type="presOf" srcId="{9CCBECEF-7BFD-41A7-BBAF-9BF00D13CC7F}" destId="{DDD8B84B-3ECD-40FD-979D-3A37515C3861}" srcOrd="0" destOrd="0" presId="urn:microsoft.com/office/officeart/2016/7/layout/RepeatingBendingProcessNew"/>
    <dgm:cxn modelId="{BFE3FE69-C758-47B0-98DC-6FFDB7795C52}" type="presOf" srcId="{AEDB54DA-CFBA-4631-902B-9C7A074BE82F}" destId="{1A29F12C-1870-4CFA-9715-7033EA65C7A6}" srcOrd="0" destOrd="0" presId="urn:microsoft.com/office/officeart/2016/7/layout/RepeatingBendingProcessNew"/>
    <dgm:cxn modelId="{9352774B-6C7C-4811-AC64-4D517AABF807}" type="presOf" srcId="{C19556CD-0F1A-46AF-81E0-35D5E99FB7A7}" destId="{874F567A-9621-4917-BBF0-1A6F62143A79}" srcOrd="0" destOrd="0" presId="urn:microsoft.com/office/officeart/2016/7/layout/RepeatingBendingProcessNew"/>
    <dgm:cxn modelId="{1567376D-BB7D-46C3-B837-5BA4E3F6B25F}" type="presOf" srcId="{218F5398-4566-487F-8BEA-688CDEDEBA8C}" destId="{5C1BC56E-36A4-4746-973D-F462C04B2502}" srcOrd="0" destOrd="0" presId="urn:microsoft.com/office/officeart/2016/7/layout/RepeatingBendingProcessNew"/>
    <dgm:cxn modelId="{4CB0134F-C536-4ADF-BD1A-F4A49428790A}" type="presOf" srcId="{99DF2290-DA17-4720-AFF7-EC91F20F874F}" destId="{EBF26E38-D451-4B7D-8910-6007447AA396}" srcOrd="0" destOrd="0" presId="urn:microsoft.com/office/officeart/2016/7/layout/RepeatingBendingProcessNew"/>
    <dgm:cxn modelId="{553FFF51-6C4A-44FF-8B13-EEDFA259E198}" type="presOf" srcId="{7A2CC0DB-0D1E-4324-913C-87FA498B8E72}" destId="{51F54D96-219E-4F2E-922A-9AF3166A5B07}" srcOrd="1" destOrd="0" presId="urn:microsoft.com/office/officeart/2016/7/layout/RepeatingBendingProcessNew"/>
    <dgm:cxn modelId="{3C612472-FC5A-40AD-9EC4-2FD1AC9FAFF6}" type="presOf" srcId="{BE437425-CB71-48C0-BC17-A7177DEE1F55}" destId="{79A94377-FA86-4255-A153-5147B598645F}" srcOrd="1" destOrd="0" presId="urn:microsoft.com/office/officeart/2016/7/layout/RepeatingBendingProcessNew"/>
    <dgm:cxn modelId="{08DBCB58-7BE4-4C2D-A666-5525195BCED3}" type="presOf" srcId="{C19556CD-0F1A-46AF-81E0-35D5E99FB7A7}" destId="{9550FE72-54FD-43FC-806C-7B53A1E2063C}" srcOrd="1" destOrd="0" presId="urn:microsoft.com/office/officeart/2016/7/layout/RepeatingBendingProcessNew"/>
    <dgm:cxn modelId="{4123B28B-2721-439A-A770-1C94F40B5AB6}" type="presOf" srcId="{205A349E-0CE6-4DBD-A942-28B52DB33F6A}" destId="{858908C2-CA4F-4197-AC97-3F0DC4CB1043}" srcOrd="1" destOrd="0" presId="urn:microsoft.com/office/officeart/2016/7/layout/RepeatingBendingProcessNew"/>
    <dgm:cxn modelId="{7DA8D98E-D0E8-4B7D-BECB-E709B4503CED}" srcId="{057267FC-6C2E-4B4A-B9F7-C1B3826EFC72}" destId="{99DF2290-DA17-4720-AFF7-EC91F20F874F}" srcOrd="4" destOrd="0" parTransId="{3B04DA7D-C299-413B-ABC6-F69CD2F9040F}" sibTransId="{205A349E-0CE6-4DBD-A942-28B52DB33F6A}"/>
    <dgm:cxn modelId="{9726E293-76F1-466A-AF2A-BA2BAC017C99}" srcId="{057267FC-6C2E-4B4A-B9F7-C1B3826EFC72}" destId="{5709D6E4-1A71-40EF-BC3B-C025FA92C7FE}" srcOrd="5" destOrd="0" parTransId="{1294090B-00A1-4FB0-ACCF-DAF6C6ED7AEE}" sibTransId="{8FB40B2C-649D-444B-A1A4-0C8D7BD30740}"/>
    <dgm:cxn modelId="{72D3279D-609A-4E3E-8D37-89A787D8DA0E}" srcId="{057267FC-6C2E-4B4A-B9F7-C1B3826EFC72}" destId="{AEDB54DA-CFBA-4631-902B-9C7A074BE82F}" srcOrd="2" destOrd="0" parTransId="{9950099C-3130-4CAA-BB0C-0D0A6841E327}" sibTransId="{BE437425-CB71-48C0-BC17-A7177DEE1F55}"/>
    <dgm:cxn modelId="{EB8E05A0-D4D2-4738-A43E-F8AB451A8F7D}" type="presOf" srcId="{8FB40B2C-649D-444B-A1A4-0C8D7BD30740}" destId="{59A718C1-6CE3-49F4-B841-03FB3C08924D}" srcOrd="1" destOrd="0" presId="urn:microsoft.com/office/officeart/2016/7/layout/RepeatingBendingProcessNew"/>
    <dgm:cxn modelId="{EEDBB0BF-CA56-4ED2-B1D0-F390B28D367C}" srcId="{057267FC-6C2E-4B4A-B9F7-C1B3826EFC72}" destId="{DB1E664F-68E2-46B6-AE39-264EF26B4977}" srcOrd="1" destOrd="0" parTransId="{5BDC25FE-8323-4447-A9C8-56EAED5CD325}" sibTransId="{377E8AE7-87CE-4C63-9DC8-CADF6D1B1508}"/>
    <dgm:cxn modelId="{072C6CC1-8AFB-445F-A700-A6AB50B6A3D6}" type="presOf" srcId="{057267FC-6C2E-4B4A-B9F7-C1B3826EFC72}" destId="{6E50F31A-AC18-4DCA-9448-9F8817D03096}" srcOrd="0" destOrd="0" presId="urn:microsoft.com/office/officeart/2016/7/layout/RepeatingBendingProcessNew"/>
    <dgm:cxn modelId="{C7E0AFC5-AF48-4FE3-BB07-6BAB789AFF13}" type="presOf" srcId="{0C1F6B5D-9F12-4F6C-9CA3-1BB87A0205BE}" destId="{15C79825-EDAE-453E-95A1-A0EF32292086}" srcOrd="0" destOrd="0" presId="urn:microsoft.com/office/officeart/2016/7/layout/RepeatingBendingProcessNew"/>
    <dgm:cxn modelId="{6EFE84CD-55EA-4B72-BBE9-F0BBE4E2C87A}" type="presOf" srcId="{8FB40B2C-649D-444B-A1A4-0C8D7BD30740}" destId="{56F3FB9A-457E-4AD6-A00E-9699C89DF64A}" srcOrd="0" destOrd="0" presId="urn:microsoft.com/office/officeart/2016/7/layout/RepeatingBendingProcessNew"/>
    <dgm:cxn modelId="{23C490D5-C81C-4125-B718-9EBBC866AE0C}" type="presOf" srcId="{7A2CC0DB-0D1E-4324-913C-87FA498B8E72}" destId="{AD7C6070-E6BF-42F9-B826-BF7F1C364EDD}" srcOrd="0" destOrd="0" presId="urn:microsoft.com/office/officeart/2016/7/layout/RepeatingBendingProcessNew"/>
    <dgm:cxn modelId="{88BD7ADA-CBCD-405F-B196-58500D9F8684}" type="presOf" srcId="{5709D6E4-1A71-40EF-BC3B-C025FA92C7FE}" destId="{DA0AB84D-7928-43F1-93AD-172C498A02F0}" srcOrd="0" destOrd="0" presId="urn:microsoft.com/office/officeart/2016/7/layout/RepeatingBendingProcessNew"/>
    <dgm:cxn modelId="{C8700CDB-F14C-4A4C-8399-8170DB7CC4BE}" type="presOf" srcId="{D71BE1E3-6841-4CC5-8405-27B5C9DF5E40}" destId="{F802DC52-1EA9-4A50-BACD-B2624BB969EB}" srcOrd="0" destOrd="0" presId="urn:microsoft.com/office/officeart/2016/7/layout/RepeatingBendingProcessNew"/>
    <dgm:cxn modelId="{7C20BCE0-A352-4010-A3FF-60B3B38BB982}" type="presOf" srcId="{87772EE7-8138-4DCC-BD0E-A2E0BBAE4F59}" destId="{99890DCE-6A3A-419D-831A-1413E00C5FB8}" srcOrd="0" destOrd="0" presId="urn:microsoft.com/office/officeart/2016/7/layout/RepeatingBendingProcessNew"/>
    <dgm:cxn modelId="{E55411F3-9DAB-4057-A939-C34B70F35CD1}" srcId="{057267FC-6C2E-4B4A-B9F7-C1B3826EFC72}" destId="{87772EE7-8138-4DCC-BD0E-A2E0BBAE4F59}" srcOrd="3" destOrd="0" parTransId="{9ECF4158-C4D7-4A5B-A644-C31AADA315E2}" sibTransId="{C19556CD-0F1A-46AF-81E0-35D5E99FB7A7}"/>
    <dgm:cxn modelId="{87FF09FD-0763-4218-ABA1-30B45FACEC56}" type="presOf" srcId="{D71BE1E3-6841-4CC5-8405-27B5C9DF5E40}" destId="{FDEC8809-2904-495E-8545-6DFCA8850A2E}" srcOrd="1" destOrd="0" presId="urn:microsoft.com/office/officeart/2016/7/layout/RepeatingBendingProcessNew"/>
    <dgm:cxn modelId="{AF4E5DC1-0EFF-43CA-AA4B-648C26FB2EC4}" type="presParOf" srcId="{6E50F31A-AC18-4DCA-9448-9F8817D03096}" destId="{5C1BC56E-36A4-4746-973D-F462C04B2502}" srcOrd="0" destOrd="0" presId="urn:microsoft.com/office/officeart/2016/7/layout/RepeatingBendingProcessNew"/>
    <dgm:cxn modelId="{91D8CCC4-70F4-4266-BE40-55332B8C39D8}" type="presParOf" srcId="{6E50F31A-AC18-4DCA-9448-9F8817D03096}" destId="{F802DC52-1EA9-4A50-BACD-B2624BB969EB}" srcOrd="1" destOrd="0" presId="urn:microsoft.com/office/officeart/2016/7/layout/RepeatingBendingProcessNew"/>
    <dgm:cxn modelId="{461E82A5-4437-4411-B480-30D43D9AA814}" type="presParOf" srcId="{F802DC52-1EA9-4A50-BACD-B2624BB969EB}" destId="{FDEC8809-2904-495E-8545-6DFCA8850A2E}" srcOrd="0" destOrd="0" presId="urn:microsoft.com/office/officeart/2016/7/layout/RepeatingBendingProcessNew"/>
    <dgm:cxn modelId="{3A65AE4A-4DBF-45A1-9A70-73927EBABE30}" type="presParOf" srcId="{6E50F31A-AC18-4DCA-9448-9F8817D03096}" destId="{ECEA08A8-177E-45E6-9575-93EC54F46A1F}" srcOrd="2" destOrd="0" presId="urn:microsoft.com/office/officeart/2016/7/layout/RepeatingBendingProcessNew"/>
    <dgm:cxn modelId="{8B05D0D3-8D1D-479E-932B-DF7D2A19EE6A}" type="presParOf" srcId="{6E50F31A-AC18-4DCA-9448-9F8817D03096}" destId="{16C9B48B-D1E3-439E-898A-A2EACAE2FBA0}" srcOrd="3" destOrd="0" presId="urn:microsoft.com/office/officeart/2016/7/layout/RepeatingBendingProcessNew"/>
    <dgm:cxn modelId="{0780D80F-3BEF-4AC2-94BE-3D8AC1382DE6}" type="presParOf" srcId="{16C9B48B-D1E3-439E-898A-A2EACAE2FBA0}" destId="{17084E8B-28F3-4E07-9711-3701CA9AA784}" srcOrd="0" destOrd="0" presId="urn:microsoft.com/office/officeart/2016/7/layout/RepeatingBendingProcessNew"/>
    <dgm:cxn modelId="{14268162-4B4C-4535-9A35-AB72A325AF1E}" type="presParOf" srcId="{6E50F31A-AC18-4DCA-9448-9F8817D03096}" destId="{1A29F12C-1870-4CFA-9715-7033EA65C7A6}" srcOrd="4" destOrd="0" presId="urn:microsoft.com/office/officeart/2016/7/layout/RepeatingBendingProcessNew"/>
    <dgm:cxn modelId="{8F44E662-FE1C-41D7-A120-13A3B8BD034E}" type="presParOf" srcId="{6E50F31A-AC18-4DCA-9448-9F8817D03096}" destId="{7F589A7D-BB4C-4602-8F8E-E3351BDB5AC2}" srcOrd="5" destOrd="0" presId="urn:microsoft.com/office/officeart/2016/7/layout/RepeatingBendingProcessNew"/>
    <dgm:cxn modelId="{BE843F9A-1817-4703-B1AB-1347B6AD559F}" type="presParOf" srcId="{7F589A7D-BB4C-4602-8F8E-E3351BDB5AC2}" destId="{79A94377-FA86-4255-A153-5147B598645F}" srcOrd="0" destOrd="0" presId="urn:microsoft.com/office/officeart/2016/7/layout/RepeatingBendingProcessNew"/>
    <dgm:cxn modelId="{DB55EBE0-13E2-4526-8D8F-639A6ACE4096}" type="presParOf" srcId="{6E50F31A-AC18-4DCA-9448-9F8817D03096}" destId="{99890DCE-6A3A-419D-831A-1413E00C5FB8}" srcOrd="6" destOrd="0" presId="urn:microsoft.com/office/officeart/2016/7/layout/RepeatingBendingProcessNew"/>
    <dgm:cxn modelId="{C00745AC-7577-49F5-BB15-A385E155BF73}" type="presParOf" srcId="{6E50F31A-AC18-4DCA-9448-9F8817D03096}" destId="{874F567A-9621-4917-BBF0-1A6F62143A79}" srcOrd="7" destOrd="0" presId="urn:microsoft.com/office/officeart/2016/7/layout/RepeatingBendingProcessNew"/>
    <dgm:cxn modelId="{DC687AC4-D48D-404B-81BA-79119A8550D6}" type="presParOf" srcId="{874F567A-9621-4917-BBF0-1A6F62143A79}" destId="{9550FE72-54FD-43FC-806C-7B53A1E2063C}" srcOrd="0" destOrd="0" presId="urn:microsoft.com/office/officeart/2016/7/layout/RepeatingBendingProcessNew"/>
    <dgm:cxn modelId="{E0CE41BD-B4EB-4643-ACBE-EA6A80B803D5}" type="presParOf" srcId="{6E50F31A-AC18-4DCA-9448-9F8817D03096}" destId="{EBF26E38-D451-4B7D-8910-6007447AA396}" srcOrd="8" destOrd="0" presId="urn:microsoft.com/office/officeart/2016/7/layout/RepeatingBendingProcessNew"/>
    <dgm:cxn modelId="{ED80B42F-1BF1-451D-A7A3-AD332065A400}" type="presParOf" srcId="{6E50F31A-AC18-4DCA-9448-9F8817D03096}" destId="{66AB75F5-AD9B-4320-BF2E-2A0A68C70B33}" srcOrd="9" destOrd="0" presId="urn:microsoft.com/office/officeart/2016/7/layout/RepeatingBendingProcessNew"/>
    <dgm:cxn modelId="{B0885689-C072-489F-83ED-16C9980D851A}" type="presParOf" srcId="{66AB75F5-AD9B-4320-BF2E-2A0A68C70B33}" destId="{858908C2-CA4F-4197-AC97-3F0DC4CB1043}" srcOrd="0" destOrd="0" presId="urn:microsoft.com/office/officeart/2016/7/layout/RepeatingBendingProcessNew"/>
    <dgm:cxn modelId="{E1F5551E-AF75-42E3-BC8E-A8D283041AC6}" type="presParOf" srcId="{6E50F31A-AC18-4DCA-9448-9F8817D03096}" destId="{DA0AB84D-7928-43F1-93AD-172C498A02F0}" srcOrd="10" destOrd="0" presId="urn:microsoft.com/office/officeart/2016/7/layout/RepeatingBendingProcessNew"/>
    <dgm:cxn modelId="{307FDF67-6FAD-4582-BE85-F50971463DA2}" type="presParOf" srcId="{6E50F31A-AC18-4DCA-9448-9F8817D03096}" destId="{56F3FB9A-457E-4AD6-A00E-9699C89DF64A}" srcOrd="11" destOrd="0" presId="urn:microsoft.com/office/officeart/2016/7/layout/RepeatingBendingProcessNew"/>
    <dgm:cxn modelId="{A84D15A4-C4E0-48A8-B912-6C29965C1034}" type="presParOf" srcId="{56F3FB9A-457E-4AD6-A00E-9699C89DF64A}" destId="{59A718C1-6CE3-49F4-B841-03FB3C08924D}" srcOrd="0" destOrd="0" presId="urn:microsoft.com/office/officeart/2016/7/layout/RepeatingBendingProcessNew"/>
    <dgm:cxn modelId="{93489638-C4A6-4A55-A6B1-A53A74C63002}" type="presParOf" srcId="{6E50F31A-AC18-4DCA-9448-9F8817D03096}" destId="{DDD8B84B-3ECD-40FD-979D-3A37515C3861}" srcOrd="12" destOrd="0" presId="urn:microsoft.com/office/officeart/2016/7/layout/RepeatingBendingProcessNew"/>
    <dgm:cxn modelId="{FAB52FF1-E68F-4E03-AA32-E6BF0F1BD383}" type="presParOf" srcId="{6E50F31A-AC18-4DCA-9448-9F8817D03096}" destId="{AD7C6070-E6BF-42F9-B826-BF7F1C364EDD}" srcOrd="13" destOrd="0" presId="urn:microsoft.com/office/officeart/2016/7/layout/RepeatingBendingProcessNew"/>
    <dgm:cxn modelId="{CC3CF6D1-DF60-4340-9CBB-C612AC50985A}" type="presParOf" srcId="{AD7C6070-E6BF-42F9-B826-BF7F1C364EDD}" destId="{51F54D96-219E-4F2E-922A-9AF3166A5B07}" srcOrd="0" destOrd="0" presId="urn:microsoft.com/office/officeart/2016/7/layout/RepeatingBendingProcessNew"/>
    <dgm:cxn modelId="{790EDBC4-8C0A-424D-A21D-BBC8AC34A20C}" type="presParOf" srcId="{6E50F31A-AC18-4DCA-9448-9F8817D03096}" destId="{15C79825-EDAE-453E-95A1-A0EF32292086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7271BB-0DEF-4F78-9E6D-BD6AF00C713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D68013D-00F5-4AA5-9549-81A8AA65494A}">
      <dgm:prSet/>
      <dgm:spPr/>
      <dgm:t>
        <a:bodyPr/>
        <a:lstStyle/>
        <a:p>
          <a:r>
            <a:rPr lang="fr-FR"/>
            <a:t>Catégorie : structurel</a:t>
          </a:r>
          <a:endParaRPr lang="en-US"/>
        </a:p>
      </dgm:t>
    </dgm:pt>
    <dgm:pt modelId="{BB14E3B0-4440-47E9-8305-5CB2A680799D}" type="parTrans" cxnId="{C6F86217-57DB-4AD6-9AD0-2C83A8F7F0F0}">
      <dgm:prSet/>
      <dgm:spPr/>
      <dgm:t>
        <a:bodyPr/>
        <a:lstStyle/>
        <a:p>
          <a:endParaRPr lang="en-US"/>
        </a:p>
      </dgm:t>
    </dgm:pt>
    <dgm:pt modelId="{BF3E8F39-7D22-4EEE-9B12-0B5AF0BFB6DA}" type="sibTrans" cxnId="{C6F86217-57DB-4AD6-9AD0-2C83A8F7F0F0}">
      <dgm:prSet/>
      <dgm:spPr/>
      <dgm:t>
        <a:bodyPr/>
        <a:lstStyle/>
        <a:p>
          <a:endParaRPr lang="en-US"/>
        </a:p>
      </dgm:t>
    </dgm:pt>
    <dgm:pt modelId="{981C08DE-3372-4769-A59D-849CF03919D7}">
      <dgm:prSet/>
      <dgm:spPr/>
      <dgm:t>
        <a:bodyPr/>
        <a:lstStyle/>
        <a:p>
          <a:r>
            <a:rPr lang="fr-FR"/>
            <a:t>Fonctionnement : un proxy est une classe utilisée à la place d’une autre classe =&gt; classe de substitution</a:t>
          </a:r>
          <a:endParaRPr lang="en-US"/>
        </a:p>
      </dgm:t>
    </dgm:pt>
    <dgm:pt modelId="{70FD1482-92C7-4071-A069-4B3B4ED70E06}" type="parTrans" cxnId="{0CC44A9F-CD98-4538-B515-50AC33A04CC4}">
      <dgm:prSet/>
      <dgm:spPr/>
      <dgm:t>
        <a:bodyPr/>
        <a:lstStyle/>
        <a:p>
          <a:endParaRPr lang="en-US"/>
        </a:p>
      </dgm:t>
    </dgm:pt>
    <dgm:pt modelId="{5D07075C-74DB-4CC4-B5B9-C93F4A4B3D7C}" type="sibTrans" cxnId="{0CC44A9F-CD98-4538-B515-50AC33A04CC4}">
      <dgm:prSet/>
      <dgm:spPr/>
      <dgm:t>
        <a:bodyPr/>
        <a:lstStyle/>
        <a:p>
          <a:endParaRPr lang="en-US"/>
        </a:p>
      </dgm:t>
    </dgm:pt>
    <dgm:pt modelId="{89A33272-0E0E-418F-9F02-927ACA274B0A}">
      <dgm:prSet/>
      <dgm:spPr/>
      <dgm:t>
        <a:bodyPr/>
        <a:lstStyle/>
        <a:p>
          <a:r>
            <a:rPr lang="fr-FR"/>
            <a:t>Implémentation : le proxy implémente la même interface que la classe réelle </a:t>
          </a:r>
          <a:endParaRPr lang="en-US"/>
        </a:p>
      </dgm:t>
    </dgm:pt>
    <dgm:pt modelId="{EA5640B3-B688-49A8-8E12-CBB2BC0136A8}" type="parTrans" cxnId="{686A5E9F-3D9F-4648-953F-146FBEDD871F}">
      <dgm:prSet/>
      <dgm:spPr/>
      <dgm:t>
        <a:bodyPr/>
        <a:lstStyle/>
        <a:p>
          <a:endParaRPr lang="en-US"/>
        </a:p>
      </dgm:t>
    </dgm:pt>
    <dgm:pt modelId="{1C1E48DE-E249-435C-8EA2-367E97180B05}" type="sibTrans" cxnId="{686A5E9F-3D9F-4648-953F-146FBEDD871F}">
      <dgm:prSet/>
      <dgm:spPr/>
      <dgm:t>
        <a:bodyPr/>
        <a:lstStyle/>
        <a:p>
          <a:endParaRPr lang="en-US"/>
        </a:p>
      </dgm:t>
    </dgm:pt>
    <dgm:pt modelId="{A500DC7A-CE0C-4999-9C10-12EAD225A734}" type="pres">
      <dgm:prSet presAssocID="{E87271BB-0DEF-4F78-9E6D-BD6AF00C713E}" presName="outerComposite" presStyleCnt="0">
        <dgm:presLayoutVars>
          <dgm:chMax val="5"/>
          <dgm:dir/>
          <dgm:resizeHandles val="exact"/>
        </dgm:presLayoutVars>
      </dgm:prSet>
      <dgm:spPr/>
    </dgm:pt>
    <dgm:pt modelId="{9EFB6F21-6822-4FFB-9DAE-0AE799CB2A1B}" type="pres">
      <dgm:prSet presAssocID="{E87271BB-0DEF-4F78-9E6D-BD6AF00C713E}" presName="dummyMaxCanvas" presStyleCnt="0">
        <dgm:presLayoutVars/>
      </dgm:prSet>
      <dgm:spPr/>
    </dgm:pt>
    <dgm:pt modelId="{B7E49C41-E2DA-43F4-90B8-79BBEC32358D}" type="pres">
      <dgm:prSet presAssocID="{E87271BB-0DEF-4F78-9E6D-BD6AF00C713E}" presName="ThreeNodes_1" presStyleLbl="node1" presStyleIdx="0" presStyleCnt="3">
        <dgm:presLayoutVars>
          <dgm:bulletEnabled val="1"/>
        </dgm:presLayoutVars>
      </dgm:prSet>
      <dgm:spPr/>
    </dgm:pt>
    <dgm:pt modelId="{0221BB19-5242-4B76-B78E-5EB2115A5E1D}" type="pres">
      <dgm:prSet presAssocID="{E87271BB-0DEF-4F78-9E6D-BD6AF00C713E}" presName="ThreeNodes_2" presStyleLbl="node1" presStyleIdx="1" presStyleCnt="3">
        <dgm:presLayoutVars>
          <dgm:bulletEnabled val="1"/>
        </dgm:presLayoutVars>
      </dgm:prSet>
      <dgm:spPr/>
    </dgm:pt>
    <dgm:pt modelId="{FB801F1A-06F1-4618-B093-30164B848BD6}" type="pres">
      <dgm:prSet presAssocID="{E87271BB-0DEF-4F78-9E6D-BD6AF00C713E}" presName="ThreeNodes_3" presStyleLbl="node1" presStyleIdx="2" presStyleCnt="3">
        <dgm:presLayoutVars>
          <dgm:bulletEnabled val="1"/>
        </dgm:presLayoutVars>
      </dgm:prSet>
      <dgm:spPr/>
    </dgm:pt>
    <dgm:pt modelId="{94136810-99D8-420F-A4E5-7C45E518760F}" type="pres">
      <dgm:prSet presAssocID="{E87271BB-0DEF-4F78-9E6D-BD6AF00C713E}" presName="ThreeConn_1-2" presStyleLbl="fgAccFollowNode1" presStyleIdx="0" presStyleCnt="2">
        <dgm:presLayoutVars>
          <dgm:bulletEnabled val="1"/>
        </dgm:presLayoutVars>
      </dgm:prSet>
      <dgm:spPr/>
    </dgm:pt>
    <dgm:pt modelId="{2F9C9755-560F-4A47-AA2E-9F694FF28EE6}" type="pres">
      <dgm:prSet presAssocID="{E87271BB-0DEF-4F78-9E6D-BD6AF00C713E}" presName="ThreeConn_2-3" presStyleLbl="fgAccFollowNode1" presStyleIdx="1" presStyleCnt="2">
        <dgm:presLayoutVars>
          <dgm:bulletEnabled val="1"/>
        </dgm:presLayoutVars>
      </dgm:prSet>
      <dgm:spPr/>
    </dgm:pt>
    <dgm:pt modelId="{529FEB07-3F7C-4BF4-994A-1567EBE0EA8A}" type="pres">
      <dgm:prSet presAssocID="{E87271BB-0DEF-4F78-9E6D-BD6AF00C713E}" presName="ThreeNodes_1_text" presStyleLbl="node1" presStyleIdx="2" presStyleCnt="3">
        <dgm:presLayoutVars>
          <dgm:bulletEnabled val="1"/>
        </dgm:presLayoutVars>
      </dgm:prSet>
      <dgm:spPr/>
    </dgm:pt>
    <dgm:pt modelId="{8AF2CC8C-18C9-4989-91B6-B4A13323816E}" type="pres">
      <dgm:prSet presAssocID="{E87271BB-0DEF-4F78-9E6D-BD6AF00C713E}" presName="ThreeNodes_2_text" presStyleLbl="node1" presStyleIdx="2" presStyleCnt="3">
        <dgm:presLayoutVars>
          <dgm:bulletEnabled val="1"/>
        </dgm:presLayoutVars>
      </dgm:prSet>
      <dgm:spPr/>
    </dgm:pt>
    <dgm:pt modelId="{6E980E8C-3133-49F5-A641-22B7AF3CAD2C}" type="pres">
      <dgm:prSet presAssocID="{E87271BB-0DEF-4F78-9E6D-BD6AF00C713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3493014-B190-4D9B-8135-AACDE50BEB8B}" type="presOf" srcId="{981C08DE-3372-4769-A59D-849CF03919D7}" destId="{0221BB19-5242-4B76-B78E-5EB2115A5E1D}" srcOrd="0" destOrd="0" presId="urn:microsoft.com/office/officeart/2005/8/layout/vProcess5"/>
    <dgm:cxn modelId="{53C9B415-95B0-4D6F-82ED-28BD98DB3B7E}" type="presOf" srcId="{BF3E8F39-7D22-4EEE-9B12-0B5AF0BFB6DA}" destId="{94136810-99D8-420F-A4E5-7C45E518760F}" srcOrd="0" destOrd="0" presId="urn:microsoft.com/office/officeart/2005/8/layout/vProcess5"/>
    <dgm:cxn modelId="{C6F86217-57DB-4AD6-9AD0-2C83A8F7F0F0}" srcId="{E87271BB-0DEF-4F78-9E6D-BD6AF00C713E}" destId="{BD68013D-00F5-4AA5-9549-81A8AA65494A}" srcOrd="0" destOrd="0" parTransId="{BB14E3B0-4440-47E9-8305-5CB2A680799D}" sibTransId="{BF3E8F39-7D22-4EEE-9B12-0B5AF0BFB6DA}"/>
    <dgm:cxn modelId="{AA246A1D-DDB7-4871-AAB4-B49271AC1564}" type="presOf" srcId="{89A33272-0E0E-418F-9F02-927ACA274B0A}" destId="{FB801F1A-06F1-4618-B093-30164B848BD6}" srcOrd="0" destOrd="0" presId="urn:microsoft.com/office/officeart/2005/8/layout/vProcess5"/>
    <dgm:cxn modelId="{F5556940-9C93-4CD8-BEE0-FB83995AAE76}" type="presOf" srcId="{E87271BB-0DEF-4F78-9E6D-BD6AF00C713E}" destId="{A500DC7A-CE0C-4999-9C10-12EAD225A734}" srcOrd="0" destOrd="0" presId="urn:microsoft.com/office/officeart/2005/8/layout/vProcess5"/>
    <dgm:cxn modelId="{7A221C61-0A88-4820-AE72-A117AF61DD7E}" type="presOf" srcId="{981C08DE-3372-4769-A59D-849CF03919D7}" destId="{8AF2CC8C-18C9-4989-91B6-B4A13323816E}" srcOrd="1" destOrd="0" presId="urn:microsoft.com/office/officeart/2005/8/layout/vProcess5"/>
    <dgm:cxn modelId="{A5919351-1505-472A-ADDD-F5C29FB5DCEC}" type="presOf" srcId="{5D07075C-74DB-4CC4-B5B9-C93F4A4B3D7C}" destId="{2F9C9755-560F-4A47-AA2E-9F694FF28EE6}" srcOrd="0" destOrd="0" presId="urn:microsoft.com/office/officeart/2005/8/layout/vProcess5"/>
    <dgm:cxn modelId="{FAD5EF79-74D7-4A35-9405-89A10C04E5A3}" type="presOf" srcId="{BD68013D-00F5-4AA5-9549-81A8AA65494A}" destId="{B7E49C41-E2DA-43F4-90B8-79BBEC32358D}" srcOrd="0" destOrd="0" presId="urn:microsoft.com/office/officeart/2005/8/layout/vProcess5"/>
    <dgm:cxn modelId="{7004DF7D-4622-485B-9AB0-7E2CBB4BCE02}" type="presOf" srcId="{89A33272-0E0E-418F-9F02-927ACA274B0A}" destId="{6E980E8C-3133-49F5-A641-22B7AF3CAD2C}" srcOrd="1" destOrd="0" presId="urn:microsoft.com/office/officeart/2005/8/layout/vProcess5"/>
    <dgm:cxn modelId="{686A5E9F-3D9F-4648-953F-146FBEDD871F}" srcId="{E87271BB-0DEF-4F78-9E6D-BD6AF00C713E}" destId="{89A33272-0E0E-418F-9F02-927ACA274B0A}" srcOrd="2" destOrd="0" parTransId="{EA5640B3-B688-49A8-8E12-CBB2BC0136A8}" sibTransId="{1C1E48DE-E249-435C-8EA2-367E97180B05}"/>
    <dgm:cxn modelId="{0CC44A9F-CD98-4538-B515-50AC33A04CC4}" srcId="{E87271BB-0DEF-4F78-9E6D-BD6AF00C713E}" destId="{981C08DE-3372-4769-A59D-849CF03919D7}" srcOrd="1" destOrd="0" parTransId="{70FD1482-92C7-4071-A069-4B3B4ED70E06}" sibTransId="{5D07075C-74DB-4CC4-B5B9-C93F4A4B3D7C}"/>
    <dgm:cxn modelId="{937EDADC-5B23-4C7A-8233-A81B22B3D065}" type="presOf" srcId="{BD68013D-00F5-4AA5-9549-81A8AA65494A}" destId="{529FEB07-3F7C-4BF4-994A-1567EBE0EA8A}" srcOrd="1" destOrd="0" presId="urn:microsoft.com/office/officeart/2005/8/layout/vProcess5"/>
    <dgm:cxn modelId="{F505CEF9-70E4-45F7-BCCB-C7839E61C304}" type="presParOf" srcId="{A500DC7A-CE0C-4999-9C10-12EAD225A734}" destId="{9EFB6F21-6822-4FFB-9DAE-0AE799CB2A1B}" srcOrd="0" destOrd="0" presId="urn:microsoft.com/office/officeart/2005/8/layout/vProcess5"/>
    <dgm:cxn modelId="{DEF7A53A-9B93-46B2-BB7C-54E81DF687A7}" type="presParOf" srcId="{A500DC7A-CE0C-4999-9C10-12EAD225A734}" destId="{B7E49C41-E2DA-43F4-90B8-79BBEC32358D}" srcOrd="1" destOrd="0" presId="urn:microsoft.com/office/officeart/2005/8/layout/vProcess5"/>
    <dgm:cxn modelId="{E1EC99B6-851B-4DB3-805C-F0D3CDEAD8B1}" type="presParOf" srcId="{A500DC7A-CE0C-4999-9C10-12EAD225A734}" destId="{0221BB19-5242-4B76-B78E-5EB2115A5E1D}" srcOrd="2" destOrd="0" presId="urn:microsoft.com/office/officeart/2005/8/layout/vProcess5"/>
    <dgm:cxn modelId="{89C43063-AC51-4B4A-95B5-F4EFEEE3D50C}" type="presParOf" srcId="{A500DC7A-CE0C-4999-9C10-12EAD225A734}" destId="{FB801F1A-06F1-4618-B093-30164B848BD6}" srcOrd="3" destOrd="0" presId="urn:microsoft.com/office/officeart/2005/8/layout/vProcess5"/>
    <dgm:cxn modelId="{1E7ACB02-720B-4795-AAB2-654D71CD135D}" type="presParOf" srcId="{A500DC7A-CE0C-4999-9C10-12EAD225A734}" destId="{94136810-99D8-420F-A4E5-7C45E518760F}" srcOrd="4" destOrd="0" presId="urn:microsoft.com/office/officeart/2005/8/layout/vProcess5"/>
    <dgm:cxn modelId="{76186D61-8379-4F78-9CD9-B0F7B9AED89C}" type="presParOf" srcId="{A500DC7A-CE0C-4999-9C10-12EAD225A734}" destId="{2F9C9755-560F-4A47-AA2E-9F694FF28EE6}" srcOrd="5" destOrd="0" presId="urn:microsoft.com/office/officeart/2005/8/layout/vProcess5"/>
    <dgm:cxn modelId="{D615FFD1-6A2F-4D37-B2CB-23BE55426CC0}" type="presParOf" srcId="{A500DC7A-CE0C-4999-9C10-12EAD225A734}" destId="{529FEB07-3F7C-4BF4-994A-1567EBE0EA8A}" srcOrd="6" destOrd="0" presId="urn:microsoft.com/office/officeart/2005/8/layout/vProcess5"/>
    <dgm:cxn modelId="{B2EC58D8-37F2-447E-B0B5-29724696422A}" type="presParOf" srcId="{A500DC7A-CE0C-4999-9C10-12EAD225A734}" destId="{8AF2CC8C-18C9-4989-91B6-B4A13323816E}" srcOrd="7" destOrd="0" presId="urn:microsoft.com/office/officeart/2005/8/layout/vProcess5"/>
    <dgm:cxn modelId="{23073A0F-415B-4319-8D48-ACE5C78DBD80}" type="presParOf" srcId="{A500DC7A-CE0C-4999-9C10-12EAD225A734}" destId="{6E980E8C-3133-49F5-A641-22B7AF3CAD2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EF27AD-0040-404D-92ED-FFB6A05C593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168526-4824-45A9-975B-336CD4064CF1}">
      <dgm:prSet phldr="0"/>
      <dgm:spPr/>
      <dgm:t>
        <a:bodyPr/>
        <a:lstStyle/>
        <a:p>
          <a:pPr rtl="0"/>
          <a:r>
            <a:rPr lang="fr-FR" dirty="0">
              <a:latin typeface="Walbaum Display"/>
            </a:rPr>
            <a:t>Proxy distant</a:t>
          </a:r>
          <a:endParaRPr lang="fr-FR" dirty="0"/>
        </a:p>
      </dgm:t>
    </dgm:pt>
    <dgm:pt modelId="{9DE66E4F-500C-45D4-87C1-B8EDF34282B5}" type="parTrans" cxnId="{FA6448B3-66EA-4F4F-AA47-845C1B8CDE35}">
      <dgm:prSet/>
      <dgm:spPr/>
      <dgm:t>
        <a:bodyPr/>
        <a:lstStyle/>
        <a:p>
          <a:endParaRPr lang="en-US"/>
        </a:p>
      </dgm:t>
    </dgm:pt>
    <dgm:pt modelId="{A78EBFB9-18F0-44C5-ACCD-8B6987FC8BFD}" type="sibTrans" cxnId="{FA6448B3-66EA-4F4F-AA47-845C1B8CDE35}">
      <dgm:prSet/>
      <dgm:spPr/>
      <dgm:t>
        <a:bodyPr/>
        <a:lstStyle/>
        <a:p>
          <a:endParaRPr lang="en-US"/>
        </a:p>
      </dgm:t>
    </dgm:pt>
    <dgm:pt modelId="{05E69572-84B1-4ABE-95BA-513EBE33D12E}">
      <dgm:prSet/>
      <dgm:spPr/>
      <dgm:t>
        <a:bodyPr/>
        <a:lstStyle/>
        <a:p>
          <a:pPr rtl="0"/>
          <a:r>
            <a:rPr lang="fr-FR" dirty="0">
              <a:latin typeface="Walbaum Display"/>
            </a:rPr>
            <a:t>Proxy virtuel</a:t>
          </a:r>
          <a:endParaRPr lang="fr-FR" dirty="0"/>
        </a:p>
      </dgm:t>
    </dgm:pt>
    <dgm:pt modelId="{EB099B30-1172-4030-8545-4A5F07303C81}" type="parTrans" cxnId="{1F5A919B-D04B-4949-B5FD-BB721CA01466}">
      <dgm:prSet/>
      <dgm:spPr/>
      <dgm:t>
        <a:bodyPr/>
        <a:lstStyle/>
        <a:p>
          <a:endParaRPr lang="en-US"/>
        </a:p>
      </dgm:t>
    </dgm:pt>
    <dgm:pt modelId="{635CF4B4-F292-401C-B0BE-447263084753}" type="sibTrans" cxnId="{1F5A919B-D04B-4949-B5FD-BB721CA01466}">
      <dgm:prSet/>
      <dgm:spPr/>
      <dgm:t>
        <a:bodyPr/>
        <a:lstStyle/>
        <a:p>
          <a:endParaRPr lang="en-US"/>
        </a:p>
      </dgm:t>
    </dgm:pt>
    <dgm:pt modelId="{97E64350-EF67-47A2-861D-143DED4601BB}">
      <dgm:prSet phldr="0"/>
      <dgm:spPr/>
      <dgm:t>
        <a:bodyPr/>
        <a:lstStyle/>
        <a:p>
          <a:pPr rtl="0"/>
          <a:r>
            <a:rPr lang="fr-FR" dirty="0">
              <a:latin typeface="Walbaum Display"/>
            </a:rPr>
            <a:t>Proxy de protection</a:t>
          </a:r>
          <a:endParaRPr lang="fr-FR" dirty="0"/>
        </a:p>
      </dgm:t>
    </dgm:pt>
    <dgm:pt modelId="{3A75AB18-5F80-4A01-9855-8C2070146441}" type="parTrans" cxnId="{9CE23C5B-1FF9-461A-A537-C717E0621F5B}">
      <dgm:prSet/>
      <dgm:spPr/>
      <dgm:t>
        <a:bodyPr/>
        <a:lstStyle/>
        <a:p>
          <a:endParaRPr lang="en-US"/>
        </a:p>
      </dgm:t>
    </dgm:pt>
    <dgm:pt modelId="{BF25F36E-668C-4490-8514-EFCA11367B3E}" type="sibTrans" cxnId="{9CE23C5B-1FF9-461A-A537-C717E0621F5B}">
      <dgm:prSet/>
      <dgm:spPr/>
      <dgm:t>
        <a:bodyPr/>
        <a:lstStyle/>
        <a:p>
          <a:endParaRPr lang="en-US"/>
        </a:p>
      </dgm:t>
    </dgm:pt>
    <dgm:pt modelId="{7DA2FC68-1F34-4306-8560-0DD652B89E82}" type="pres">
      <dgm:prSet presAssocID="{1CEF27AD-0040-404D-92ED-FFB6A05C59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941AE49-61F9-460B-932A-63DAC940BDCC}" type="pres">
      <dgm:prSet presAssocID="{43168526-4824-45A9-975B-336CD4064CF1}" presName="hierRoot1" presStyleCnt="0"/>
      <dgm:spPr/>
    </dgm:pt>
    <dgm:pt modelId="{958336B5-4D39-45A3-9B75-320A40841CCA}" type="pres">
      <dgm:prSet presAssocID="{43168526-4824-45A9-975B-336CD4064CF1}" presName="composite" presStyleCnt="0"/>
      <dgm:spPr/>
    </dgm:pt>
    <dgm:pt modelId="{5216EF1C-6594-4D22-BB41-72FB0C99A519}" type="pres">
      <dgm:prSet presAssocID="{43168526-4824-45A9-975B-336CD4064CF1}" presName="background" presStyleLbl="node0" presStyleIdx="0" presStyleCnt="3"/>
      <dgm:spPr/>
    </dgm:pt>
    <dgm:pt modelId="{A1C48E4A-C87E-4535-BA24-914F7DD49F39}" type="pres">
      <dgm:prSet presAssocID="{43168526-4824-45A9-975B-336CD4064CF1}" presName="text" presStyleLbl="fgAcc0" presStyleIdx="0" presStyleCnt="3">
        <dgm:presLayoutVars>
          <dgm:chPref val="3"/>
        </dgm:presLayoutVars>
      </dgm:prSet>
      <dgm:spPr/>
    </dgm:pt>
    <dgm:pt modelId="{576B4F22-E80D-4A1A-AD4E-D6454A481EB3}" type="pres">
      <dgm:prSet presAssocID="{43168526-4824-45A9-975B-336CD4064CF1}" presName="hierChild2" presStyleCnt="0"/>
      <dgm:spPr/>
    </dgm:pt>
    <dgm:pt modelId="{238B2603-8FDF-42E3-9E8F-382A147DB3F5}" type="pres">
      <dgm:prSet presAssocID="{05E69572-84B1-4ABE-95BA-513EBE33D12E}" presName="hierRoot1" presStyleCnt="0"/>
      <dgm:spPr/>
    </dgm:pt>
    <dgm:pt modelId="{E711CB79-DDFC-4437-B663-DEF8D2D4523E}" type="pres">
      <dgm:prSet presAssocID="{05E69572-84B1-4ABE-95BA-513EBE33D12E}" presName="composite" presStyleCnt="0"/>
      <dgm:spPr/>
    </dgm:pt>
    <dgm:pt modelId="{50FB0760-063D-447C-A9FD-352F7B775990}" type="pres">
      <dgm:prSet presAssocID="{05E69572-84B1-4ABE-95BA-513EBE33D12E}" presName="background" presStyleLbl="node0" presStyleIdx="1" presStyleCnt="3"/>
      <dgm:spPr/>
    </dgm:pt>
    <dgm:pt modelId="{46E1F3FF-5C3C-4469-9AAE-31A4650D145B}" type="pres">
      <dgm:prSet presAssocID="{05E69572-84B1-4ABE-95BA-513EBE33D12E}" presName="text" presStyleLbl="fgAcc0" presStyleIdx="1" presStyleCnt="3">
        <dgm:presLayoutVars>
          <dgm:chPref val="3"/>
        </dgm:presLayoutVars>
      </dgm:prSet>
      <dgm:spPr/>
    </dgm:pt>
    <dgm:pt modelId="{3B48C71D-59AC-495A-A081-E04B9CF4B3B6}" type="pres">
      <dgm:prSet presAssocID="{05E69572-84B1-4ABE-95BA-513EBE33D12E}" presName="hierChild2" presStyleCnt="0"/>
      <dgm:spPr/>
    </dgm:pt>
    <dgm:pt modelId="{8428D821-24F3-44D5-8FC1-8A1BBFE19600}" type="pres">
      <dgm:prSet presAssocID="{97E64350-EF67-47A2-861D-143DED4601BB}" presName="hierRoot1" presStyleCnt="0"/>
      <dgm:spPr/>
    </dgm:pt>
    <dgm:pt modelId="{32E52E58-854E-4D59-B346-CD42A519924C}" type="pres">
      <dgm:prSet presAssocID="{97E64350-EF67-47A2-861D-143DED4601BB}" presName="composite" presStyleCnt="0"/>
      <dgm:spPr/>
    </dgm:pt>
    <dgm:pt modelId="{ACD3DC63-22E4-4C84-8BA2-86D215C5538A}" type="pres">
      <dgm:prSet presAssocID="{97E64350-EF67-47A2-861D-143DED4601BB}" presName="background" presStyleLbl="node0" presStyleIdx="2" presStyleCnt="3"/>
      <dgm:spPr/>
    </dgm:pt>
    <dgm:pt modelId="{8A5CC76E-63FC-46FC-AB76-E3F83117AB11}" type="pres">
      <dgm:prSet presAssocID="{97E64350-EF67-47A2-861D-143DED4601BB}" presName="text" presStyleLbl="fgAcc0" presStyleIdx="2" presStyleCnt="3">
        <dgm:presLayoutVars>
          <dgm:chPref val="3"/>
        </dgm:presLayoutVars>
      </dgm:prSet>
      <dgm:spPr/>
    </dgm:pt>
    <dgm:pt modelId="{809ED37C-A54C-4833-B731-67991B83EA1D}" type="pres">
      <dgm:prSet presAssocID="{97E64350-EF67-47A2-861D-143DED4601BB}" presName="hierChild2" presStyleCnt="0"/>
      <dgm:spPr/>
    </dgm:pt>
  </dgm:ptLst>
  <dgm:cxnLst>
    <dgm:cxn modelId="{7B609C04-19FF-4FD9-89B3-818839668BED}" type="presOf" srcId="{97E64350-EF67-47A2-861D-143DED4601BB}" destId="{8A5CC76E-63FC-46FC-AB76-E3F83117AB11}" srcOrd="0" destOrd="0" presId="urn:microsoft.com/office/officeart/2005/8/layout/hierarchy1"/>
    <dgm:cxn modelId="{0BD0F236-7577-4121-8440-C039727C9485}" type="presOf" srcId="{05E69572-84B1-4ABE-95BA-513EBE33D12E}" destId="{46E1F3FF-5C3C-4469-9AAE-31A4650D145B}" srcOrd="0" destOrd="0" presId="urn:microsoft.com/office/officeart/2005/8/layout/hierarchy1"/>
    <dgm:cxn modelId="{9CE23C5B-1FF9-461A-A537-C717E0621F5B}" srcId="{1CEF27AD-0040-404D-92ED-FFB6A05C5933}" destId="{97E64350-EF67-47A2-861D-143DED4601BB}" srcOrd="2" destOrd="0" parTransId="{3A75AB18-5F80-4A01-9855-8C2070146441}" sibTransId="{BF25F36E-668C-4490-8514-EFCA11367B3E}"/>
    <dgm:cxn modelId="{6E3D9288-13EB-4AE4-957D-1559D4C81630}" type="presOf" srcId="{43168526-4824-45A9-975B-336CD4064CF1}" destId="{A1C48E4A-C87E-4535-BA24-914F7DD49F39}" srcOrd="0" destOrd="0" presId="urn:microsoft.com/office/officeart/2005/8/layout/hierarchy1"/>
    <dgm:cxn modelId="{1F5A919B-D04B-4949-B5FD-BB721CA01466}" srcId="{1CEF27AD-0040-404D-92ED-FFB6A05C5933}" destId="{05E69572-84B1-4ABE-95BA-513EBE33D12E}" srcOrd="1" destOrd="0" parTransId="{EB099B30-1172-4030-8545-4A5F07303C81}" sibTransId="{635CF4B4-F292-401C-B0BE-447263084753}"/>
    <dgm:cxn modelId="{FA6448B3-66EA-4F4F-AA47-845C1B8CDE35}" srcId="{1CEF27AD-0040-404D-92ED-FFB6A05C5933}" destId="{43168526-4824-45A9-975B-336CD4064CF1}" srcOrd="0" destOrd="0" parTransId="{9DE66E4F-500C-45D4-87C1-B8EDF34282B5}" sibTransId="{A78EBFB9-18F0-44C5-ACCD-8B6987FC8BFD}"/>
    <dgm:cxn modelId="{A4B4C9BC-22C6-43EC-888B-9FE5B129953E}" type="presOf" srcId="{1CEF27AD-0040-404D-92ED-FFB6A05C5933}" destId="{7DA2FC68-1F34-4306-8560-0DD652B89E82}" srcOrd="0" destOrd="0" presId="urn:microsoft.com/office/officeart/2005/8/layout/hierarchy1"/>
    <dgm:cxn modelId="{5F71E3C9-5A92-48B5-A32B-18C30DED491C}" type="presParOf" srcId="{7DA2FC68-1F34-4306-8560-0DD652B89E82}" destId="{2941AE49-61F9-460B-932A-63DAC940BDCC}" srcOrd="0" destOrd="0" presId="urn:microsoft.com/office/officeart/2005/8/layout/hierarchy1"/>
    <dgm:cxn modelId="{0BB10D62-33EE-450D-9E4B-F289E2631D58}" type="presParOf" srcId="{2941AE49-61F9-460B-932A-63DAC940BDCC}" destId="{958336B5-4D39-45A3-9B75-320A40841CCA}" srcOrd="0" destOrd="0" presId="urn:microsoft.com/office/officeart/2005/8/layout/hierarchy1"/>
    <dgm:cxn modelId="{07F3EC74-95A6-412B-8C18-14083C408761}" type="presParOf" srcId="{958336B5-4D39-45A3-9B75-320A40841CCA}" destId="{5216EF1C-6594-4D22-BB41-72FB0C99A519}" srcOrd="0" destOrd="0" presId="urn:microsoft.com/office/officeart/2005/8/layout/hierarchy1"/>
    <dgm:cxn modelId="{365ADF55-7C51-4674-8477-28DC8F7EBC8C}" type="presParOf" srcId="{958336B5-4D39-45A3-9B75-320A40841CCA}" destId="{A1C48E4A-C87E-4535-BA24-914F7DD49F39}" srcOrd="1" destOrd="0" presId="urn:microsoft.com/office/officeart/2005/8/layout/hierarchy1"/>
    <dgm:cxn modelId="{BEC05309-FFA8-46F9-AD6D-AF1DD5D331AD}" type="presParOf" srcId="{2941AE49-61F9-460B-932A-63DAC940BDCC}" destId="{576B4F22-E80D-4A1A-AD4E-D6454A481EB3}" srcOrd="1" destOrd="0" presId="urn:microsoft.com/office/officeart/2005/8/layout/hierarchy1"/>
    <dgm:cxn modelId="{87FE2256-B0F3-4E4F-AAC1-3315095AAB31}" type="presParOf" srcId="{7DA2FC68-1F34-4306-8560-0DD652B89E82}" destId="{238B2603-8FDF-42E3-9E8F-382A147DB3F5}" srcOrd="1" destOrd="0" presId="urn:microsoft.com/office/officeart/2005/8/layout/hierarchy1"/>
    <dgm:cxn modelId="{5363BCFA-118C-470E-B5B9-9AC09B07A8F1}" type="presParOf" srcId="{238B2603-8FDF-42E3-9E8F-382A147DB3F5}" destId="{E711CB79-DDFC-4437-B663-DEF8D2D4523E}" srcOrd="0" destOrd="0" presId="urn:microsoft.com/office/officeart/2005/8/layout/hierarchy1"/>
    <dgm:cxn modelId="{1820AEE1-0123-4F7F-9C01-367B6CFE5EFC}" type="presParOf" srcId="{E711CB79-DDFC-4437-B663-DEF8D2D4523E}" destId="{50FB0760-063D-447C-A9FD-352F7B775990}" srcOrd="0" destOrd="0" presId="urn:microsoft.com/office/officeart/2005/8/layout/hierarchy1"/>
    <dgm:cxn modelId="{EE48C659-5FE3-49A1-83C6-70719576E2BA}" type="presParOf" srcId="{E711CB79-DDFC-4437-B663-DEF8D2D4523E}" destId="{46E1F3FF-5C3C-4469-9AAE-31A4650D145B}" srcOrd="1" destOrd="0" presId="urn:microsoft.com/office/officeart/2005/8/layout/hierarchy1"/>
    <dgm:cxn modelId="{98163293-1D07-44D2-B12B-0893BB4F8419}" type="presParOf" srcId="{238B2603-8FDF-42E3-9E8F-382A147DB3F5}" destId="{3B48C71D-59AC-495A-A081-E04B9CF4B3B6}" srcOrd="1" destOrd="0" presId="urn:microsoft.com/office/officeart/2005/8/layout/hierarchy1"/>
    <dgm:cxn modelId="{3BA498E4-D279-42B0-9935-5F173E7147A0}" type="presParOf" srcId="{7DA2FC68-1F34-4306-8560-0DD652B89E82}" destId="{8428D821-24F3-44D5-8FC1-8A1BBFE19600}" srcOrd="2" destOrd="0" presId="urn:microsoft.com/office/officeart/2005/8/layout/hierarchy1"/>
    <dgm:cxn modelId="{08E47B23-D13C-4EAD-B481-5382AA5C4191}" type="presParOf" srcId="{8428D821-24F3-44D5-8FC1-8A1BBFE19600}" destId="{32E52E58-854E-4D59-B346-CD42A519924C}" srcOrd="0" destOrd="0" presId="urn:microsoft.com/office/officeart/2005/8/layout/hierarchy1"/>
    <dgm:cxn modelId="{F1175064-9B91-4F57-8498-A14C1D6BA4B8}" type="presParOf" srcId="{32E52E58-854E-4D59-B346-CD42A519924C}" destId="{ACD3DC63-22E4-4C84-8BA2-86D215C5538A}" srcOrd="0" destOrd="0" presId="urn:microsoft.com/office/officeart/2005/8/layout/hierarchy1"/>
    <dgm:cxn modelId="{D9FA576D-C51B-4119-A8D6-7569FB8CDDCC}" type="presParOf" srcId="{32E52E58-854E-4D59-B346-CD42A519924C}" destId="{8A5CC76E-63FC-46FC-AB76-E3F83117AB11}" srcOrd="1" destOrd="0" presId="urn:microsoft.com/office/officeart/2005/8/layout/hierarchy1"/>
    <dgm:cxn modelId="{5832917A-1110-43A8-94AF-83DE22D25907}" type="presParOf" srcId="{8428D821-24F3-44D5-8FC1-8A1BBFE19600}" destId="{809ED37C-A54C-4833-B731-67991B83EA1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2822A0-6238-4157-921E-C4914ED0954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457E13F-0E9E-4737-A3F0-2FA384AC6832}">
      <dgm:prSet/>
      <dgm:spPr/>
      <dgm:t>
        <a:bodyPr/>
        <a:lstStyle/>
        <a:p>
          <a:pPr>
            <a:defRPr cap="all"/>
          </a:pPr>
          <a:r>
            <a:rPr lang="fr-FR"/>
            <a:t>Principe ouvert/fermé</a:t>
          </a:r>
          <a:endParaRPr lang="en-US"/>
        </a:p>
      </dgm:t>
    </dgm:pt>
    <dgm:pt modelId="{EF641D42-361A-4912-98C6-255AD6B5D91A}" type="parTrans" cxnId="{EA219159-13C5-4A20-8F3E-D529F93ECC89}">
      <dgm:prSet/>
      <dgm:spPr/>
      <dgm:t>
        <a:bodyPr/>
        <a:lstStyle/>
        <a:p>
          <a:endParaRPr lang="en-US"/>
        </a:p>
      </dgm:t>
    </dgm:pt>
    <dgm:pt modelId="{F67C3463-7098-4972-9D32-855204C8590F}" type="sibTrans" cxnId="{EA219159-13C5-4A20-8F3E-D529F93ECC89}">
      <dgm:prSet/>
      <dgm:spPr/>
      <dgm:t>
        <a:bodyPr/>
        <a:lstStyle/>
        <a:p>
          <a:endParaRPr lang="en-US"/>
        </a:p>
      </dgm:t>
    </dgm:pt>
    <dgm:pt modelId="{520488F5-1F86-470C-B2AA-35EA313EC8C0}">
      <dgm:prSet/>
      <dgm:spPr/>
      <dgm:t>
        <a:bodyPr/>
        <a:lstStyle/>
        <a:p>
          <a:pPr>
            <a:defRPr cap="all"/>
          </a:pPr>
          <a:r>
            <a:rPr lang="fr-FR"/>
            <a:t>Service fluide</a:t>
          </a:r>
          <a:endParaRPr lang="en-US"/>
        </a:p>
      </dgm:t>
    </dgm:pt>
    <dgm:pt modelId="{80E1766D-AE04-45F8-A2AF-12AB7D1B1D00}" type="parTrans" cxnId="{84CF060D-0D30-446A-B279-A2D302989320}">
      <dgm:prSet/>
      <dgm:spPr/>
      <dgm:t>
        <a:bodyPr/>
        <a:lstStyle/>
        <a:p>
          <a:endParaRPr lang="en-US"/>
        </a:p>
      </dgm:t>
    </dgm:pt>
    <dgm:pt modelId="{BEDD05C9-0DCE-4BFD-A7F9-7B05A40D64A2}" type="sibTrans" cxnId="{84CF060D-0D30-446A-B279-A2D302989320}">
      <dgm:prSet/>
      <dgm:spPr/>
      <dgm:t>
        <a:bodyPr/>
        <a:lstStyle/>
        <a:p>
          <a:endParaRPr lang="en-US"/>
        </a:p>
      </dgm:t>
    </dgm:pt>
    <dgm:pt modelId="{B07220DA-5018-44A7-AAB4-0321361741F2}">
      <dgm:prSet/>
      <dgm:spPr/>
      <dgm:t>
        <a:bodyPr/>
        <a:lstStyle/>
        <a:p>
          <a:pPr>
            <a:defRPr cap="all"/>
          </a:pPr>
          <a:r>
            <a:rPr lang="fr-FR"/>
            <a:t>Sécurité</a:t>
          </a:r>
          <a:endParaRPr lang="en-US"/>
        </a:p>
      </dgm:t>
    </dgm:pt>
    <dgm:pt modelId="{ED36D72A-FC55-442F-9170-D42A4DA19BD3}" type="parTrans" cxnId="{D6D84E34-DAA0-413C-8294-13974307469E}">
      <dgm:prSet/>
      <dgm:spPr/>
      <dgm:t>
        <a:bodyPr/>
        <a:lstStyle/>
        <a:p>
          <a:endParaRPr lang="en-US"/>
        </a:p>
      </dgm:t>
    </dgm:pt>
    <dgm:pt modelId="{9C5201BD-DE95-4F3F-83E3-202634D2CA52}" type="sibTrans" cxnId="{D6D84E34-DAA0-413C-8294-13974307469E}">
      <dgm:prSet/>
      <dgm:spPr/>
      <dgm:t>
        <a:bodyPr/>
        <a:lstStyle/>
        <a:p>
          <a:endParaRPr lang="en-US"/>
        </a:p>
      </dgm:t>
    </dgm:pt>
    <dgm:pt modelId="{3D36602D-AC9A-48E9-B44A-737DA52EC1C1}">
      <dgm:prSet/>
      <dgm:spPr/>
      <dgm:t>
        <a:bodyPr/>
        <a:lstStyle/>
        <a:p>
          <a:pPr>
            <a:defRPr cap="all"/>
          </a:pPr>
          <a:r>
            <a:rPr lang="fr-FR"/>
            <a:t>Performance</a:t>
          </a:r>
          <a:endParaRPr lang="en-US"/>
        </a:p>
      </dgm:t>
    </dgm:pt>
    <dgm:pt modelId="{84D9E7B3-EEF7-43A5-92F5-51E94C2F2B3F}" type="parTrans" cxnId="{5B74CA62-06BC-47E4-83A6-DB59AC278B2A}">
      <dgm:prSet/>
      <dgm:spPr/>
      <dgm:t>
        <a:bodyPr/>
        <a:lstStyle/>
        <a:p>
          <a:endParaRPr lang="en-US"/>
        </a:p>
      </dgm:t>
    </dgm:pt>
    <dgm:pt modelId="{10706208-B206-4E2F-89CF-8EB0B6966A37}" type="sibTrans" cxnId="{5B74CA62-06BC-47E4-83A6-DB59AC278B2A}">
      <dgm:prSet/>
      <dgm:spPr/>
      <dgm:t>
        <a:bodyPr/>
        <a:lstStyle/>
        <a:p>
          <a:endParaRPr lang="en-US"/>
        </a:p>
      </dgm:t>
    </dgm:pt>
    <dgm:pt modelId="{455852AE-FEE3-4AB8-B021-8E9852AE2636}" type="pres">
      <dgm:prSet presAssocID="{262822A0-6238-4157-921E-C4914ED09545}" presName="root" presStyleCnt="0">
        <dgm:presLayoutVars>
          <dgm:dir/>
          <dgm:resizeHandles val="exact"/>
        </dgm:presLayoutVars>
      </dgm:prSet>
      <dgm:spPr/>
    </dgm:pt>
    <dgm:pt modelId="{6D4E3B53-FB7A-42C1-9941-C87295F69AD2}" type="pres">
      <dgm:prSet presAssocID="{3457E13F-0E9E-4737-A3F0-2FA384AC6832}" presName="compNode" presStyleCnt="0"/>
      <dgm:spPr/>
    </dgm:pt>
    <dgm:pt modelId="{890BCA20-3022-43C4-A1E7-56731DF1DFFB}" type="pres">
      <dgm:prSet presAssocID="{3457E13F-0E9E-4737-A3F0-2FA384AC6832}" presName="iconBgRect" presStyleLbl="bgShp" presStyleIdx="0" presStyleCnt="4"/>
      <dgm:spPr/>
    </dgm:pt>
    <dgm:pt modelId="{69418545-1D1A-4820-A597-49DA5B686397}" type="pres">
      <dgm:prSet presAssocID="{3457E13F-0E9E-4737-A3F0-2FA384AC68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rou"/>
        </a:ext>
      </dgm:extLst>
    </dgm:pt>
    <dgm:pt modelId="{F142BD61-0632-4E5B-8CAC-11EF68EAF56E}" type="pres">
      <dgm:prSet presAssocID="{3457E13F-0E9E-4737-A3F0-2FA384AC6832}" presName="spaceRect" presStyleCnt="0"/>
      <dgm:spPr/>
    </dgm:pt>
    <dgm:pt modelId="{099E1A18-9E13-424B-B48C-44DD7AFF2438}" type="pres">
      <dgm:prSet presAssocID="{3457E13F-0E9E-4737-A3F0-2FA384AC6832}" presName="textRect" presStyleLbl="revTx" presStyleIdx="0" presStyleCnt="4">
        <dgm:presLayoutVars>
          <dgm:chMax val="1"/>
          <dgm:chPref val="1"/>
        </dgm:presLayoutVars>
      </dgm:prSet>
      <dgm:spPr/>
    </dgm:pt>
    <dgm:pt modelId="{BDA8EE3C-90FB-417D-BCB7-7D593B8562CB}" type="pres">
      <dgm:prSet presAssocID="{F67C3463-7098-4972-9D32-855204C8590F}" presName="sibTrans" presStyleCnt="0"/>
      <dgm:spPr/>
    </dgm:pt>
    <dgm:pt modelId="{C7B05E37-54E4-40B4-8FF7-54F82D591B8B}" type="pres">
      <dgm:prSet presAssocID="{520488F5-1F86-470C-B2AA-35EA313EC8C0}" presName="compNode" presStyleCnt="0"/>
      <dgm:spPr/>
    </dgm:pt>
    <dgm:pt modelId="{D0B65E4A-0CCD-4E08-9082-6D13E3ADEB13}" type="pres">
      <dgm:prSet presAssocID="{520488F5-1F86-470C-B2AA-35EA313EC8C0}" presName="iconBgRect" presStyleLbl="bgShp" presStyleIdx="1" presStyleCnt="4"/>
      <dgm:spPr/>
    </dgm:pt>
    <dgm:pt modelId="{8097F055-CD72-434A-B591-C2F063ED4286}" type="pres">
      <dgm:prSet presAssocID="{520488F5-1F86-470C-B2AA-35EA313EC8C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u"/>
        </a:ext>
      </dgm:extLst>
    </dgm:pt>
    <dgm:pt modelId="{4E730669-9AC6-4146-A06C-6EEC1239342E}" type="pres">
      <dgm:prSet presAssocID="{520488F5-1F86-470C-B2AA-35EA313EC8C0}" presName="spaceRect" presStyleCnt="0"/>
      <dgm:spPr/>
    </dgm:pt>
    <dgm:pt modelId="{CCDB3B2B-BACC-4B43-B135-655A440AD8E2}" type="pres">
      <dgm:prSet presAssocID="{520488F5-1F86-470C-B2AA-35EA313EC8C0}" presName="textRect" presStyleLbl="revTx" presStyleIdx="1" presStyleCnt="4">
        <dgm:presLayoutVars>
          <dgm:chMax val="1"/>
          <dgm:chPref val="1"/>
        </dgm:presLayoutVars>
      </dgm:prSet>
      <dgm:spPr/>
    </dgm:pt>
    <dgm:pt modelId="{BD057841-6FB9-4580-AED6-FB2E1EE5B43A}" type="pres">
      <dgm:prSet presAssocID="{BEDD05C9-0DCE-4BFD-A7F9-7B05A40D64A2}" presName="sibTrans" presStyleCnt="0"/>
      <dgm:spPr/>
    </dgm:pt>
    <dgm:pt modelId="{47343BFE-9435-496F-977D-9C74BD8B9376}" type="pres">
      <dgm:prSet presAssocID="{B07220DA-5018-44A7-AAB4-0321361741F2}" presName="compNode" presStyleCnt="0"/>
      <dgm:spPr/>
    </dgm:pt>
    <dgm:pt modelId="{EC4FD093-1074-4B56-A61C-5AADE8C7BB18}" type="pres">
      <dgm:prSet presAssocID="{B07220DA-5018-44A7-AAB4-0321361741F2}" presName="iconBgRect" presStyleLbl="bgShp" presStyleIdx="2" presStyleCnt="4"/>
      <dgm:spPr/>
    </dgm:pt>
    <dgm:pt modelId="{AB4F7DE6-CE5B-4646-BF70-75CC23DB0EE1}" type="pres">
      <dgm:prSet presAssocID="{B07220DA-5018-44A7-AAB4-0321361741F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1DAB568C-9086-4BF1-A8F9-92287507DB8D}" type="pres">
      <dgm:prSet presAssocID="{B07220DA-5018-44A7-AAB4-0321361741F2}" presName="spaceRect" presStyleCnt="0"/>
      <dgm:spPr/>
    </dgm:pt>
    <dgm:pt modelId="{A427958E-7583-47E5-89E8-D7BCE2FB5B53}" type="pres">
      <dgm:prSet presAssocID="{B07220DA-5018-44A7-AAB4-0321361741F2}" presName="textRect" presStyleLbl="revTx" presStyleIdx="2" presStyleCnt="4">
        <dgm:presLayoutVars>
          <dgm:chMax val="1"/>
          <dgm:chPref val="1"/>
        </dgm:presLayoutVars>
      </dgm:prSet>
      <dgm:spPr/>
    </dgm:pt>
    <dgm:pt modelId="{A3EE0603-F015-4433-AAE1-0833FADBD88A}" type="pres">
      <dgm:prSet presAssocID="{9C5201BD-DE95-4F3F-83E3-202634D2CA52}" presName="sibTrans" presStyleCnt="0"/>
      <dgm:spPr/>
    </dgm:pt>
    <dgm:pt modelId="{F66925ED-47DF-455A-BB30-738932BE6493}" type="pres">
      <dgm:prSet presAssocID="{3D36602D-AC9A-48E9-B44A-737DA52EC1C1}" presName="compNode" presStyleCnt="0"/>
      <dgm:spPr/>
    </dgm:pt>
    <dgm:pt modelId="{EF0CF321-6681-4632-B963-3B5BB0F79333}" type="pres">
      <dgm:prSet presAssocID="{3D36602D-AC9A-48E9-B44A-737DA52EC1C1}" presName="iconBgRect" presStyleLbl="bgShp" presStyleIdx="3" presStyleCnt="4"/>
      <dgm:spPr/>
    </dgm:pt>
    <dgm:pt modelId="{E332D00A-F62D-4ED9-BF85-E899753EB574}" type="pres">
      <dgm:prSet presAssocID="{3D36602D-AC9A-48E9-B44A-737DA52EC1C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e de contrôle"/>
        </a:ext>
      </dgm:extLst>
    </dgm:pt>
    <dgm:pt modelId="{436036B8-6D23-4C44-966F-C6AB722D6D98}" type="pres">
      <dgm:prSet presAssocID="{3D36602D-AC9A-48E9-B44A-737DA52EC1C1}" presName="spaceRect" presStyleCnt="0"/>
      <dgm:spPr/>
    </dgm:pt>
    <dgm:pt modelId="{4D330F7F-EC2C-469C-96E7-0838EBE65992}" type="pres">
      <dgm:prSet presAssocID="{3D36602D-AC9A-48E9-B44A-737DA52EC1C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4CF060D-0D30-446A-B279-A2D302989320}" srcId="{262822A0-6238-4157-921E-C4914ED09545}" destId="{520488F5-1F86-470C-B2AA-35EA313EC8C0}" srcOrd="1" destOrd="0" parTransId="{80E1766D-AE04-45F8-A2AF-12AB7D1B1D00}" sibTransId="{BEDD05C9-0DCE-4BFD-A7F9-7B05A40D64A2}"/>
    <dgm:cxn modelId="{C657EF0F-B750-406D-8516-E0C1A88C6206}" type="presOf" srcId="{3D36602D-AC9A-48E9-B44A-737DA52EC1C1}" destId="{4D330F7F-EC2C-469C-96E7-0838EBE65992}" srcOrd="0" destOrd="0" presId="urn:microsoft.com/office/officeart/2018/5/layout/IconCircleLabelList"/>
    <dgm:cxn modelId="{D6D84E34-DAA0-413C-8294-13974307469E}" srcId="{262822A0-6238-4157-921E-C4914ED09545}" destId="{B07220DA-5018-44A7-AAB4-0321361741F2}" srcOrd="2" destOrd="0" parTransId="{ED36D72A-FC55-442F-9170-D42A4DA19BD3}" sibTransId="{9C5201BD-DE95-4F3F-83E3-202634D2CA52}"/>
    <dgm:cxn modelId="{5B74CA62-06BC-47E4-83A6-DB59AC278B2A}" srcId="{262822A0-6238-4157-921E-C4914ED09545}" destId="{3D36602D-AC9A-48E9-B44A-737DA52EC1C1}" srcOrd="3" destOrd="0" parTransId="{84D9E7B3-EEF7-43A5-92F5-51E94C2F2B3F}" sibTransId="{10706208-B206-4E2F-89CF-8EB0B6966A37}"/>
    <dgm:cxn modelId="{DC73DB4A-FA6B-4FA1-903B-64B74DE96DCD}" type="presOf" srcId="{B07220DA-5018-44A7-AAB4-0321361741F2}" destId="{A427958E-7583-47E5-89E8-D7BCE2FB5B53}" srcOrd="0" destOrd="0" presId="urn:microsoft.com/office/officeart/2018/5/layout/IconCircleLabelList"/>
    <dgm:cxn modelId="{58602551-E701-4719-971F-C3E8DDDB3F35}" type="presOf" srcId="{3457E13F-0E9E-4737-A3F0-2FA384AC6832}" destId="{099E1A18-9E13-424B-B48C-44DD7AFF2438}" srcOrd="0" destOrd="0" presId="urn:microsoft.com/office/officeart/2018/5/layout/IconCircleLabelList"/>
    <dgm:cxn modelId="{EA219159-13C5-4A20-8F3E-D529F93ECC89}" srcId="{262822A0-6238-4157-921E-C4914ED09545}" destId="{3457E13F-0E9E-4737-A3F0-2FA384AC6832}" srcOrd="0" destOrd="0" parTransId="{EF641D42-361A-4912-98C6-255AD6B5D91A}" sibTransId="{F67C3463-7098-4972-9D32-855204C8590F}"/>
    <dgm:cxn modelId="{360BEBAD-5F13-44C8-A743-C125B7648424}" type="presOf" srcId="{520488F5-1F86-470C-B2AA-35EA313EC8C0}" destId="{CCDB3B2B-BACC-4B43-B135-655A440AD8E2}" srcOrd="0" destOrd="0" presId="urn:microsoft.com/office/officeart/2018/5/layout/IconCircleLabelList"/>
    <dgm:cxn modelId="{866F08DA-505E-4F58-8836-820B72A6DEEC}" type="presOf" srcId="{262822A0-6238-4157-921E-C4914ED09545}" destId="{455852AE-FEE3-4AB8-B021-8E9852AE2636}" srcOrd="0" destOrd="0" presId="urn:microsoft.com/office/officeart/2018/5/layout/IconCircleLabelList"/>
    <dgm:cxn modelId="{A12D79A3-6A8C-4BB5-ACBB-3B5E28A66A0F}" type="presParOf" srcId="{455852AE-FEE3-4AB8-B021-8E9852AE2636}" destId="{6D4E3B53-FB7A-42C1-9941-C87295F69AD2}" srcOrd="0" destOrd="0" presId="urn:microsoft.com/office/officeart/2018/5/layout/IconCircleLabelList"/>
    <dgm:cxn modelId="{93131ABF-2D6A-438D-8E98-EE17100065AD}" type="presParOf" srcId="{6D4E3B53-FB7A-42C1-9941-C87295F69AD2}" destId="{890BCA20-3022-43C4-A1E7-56731DF1DFFB}" srcOrd="0" destOrd="0" presId="urn:microsoft.com/office/officeart/2018/5/layout/IconCircleLabelList"/>
    <dgm:cxn modelId="{6402EB51-B896-40CB-9547-9201F4AEC850}" type="presParOf" srcId="{6D4E3B53-FB7A-42C1-9941-C87295F69AD2}" destId="{69418545-1D1A-4820-A597-49DA5B686397}" srcOrd="1" destOrd="0" presId="urn:microsoft.com/office/officeart/2018/5/layout/IconCircleLabelList"/>
    <dgm:cxn modelId="{8E2BBFF5-C4A2-4F32-979E-4667FE3CB661}" type="presParOf" srcId="{6D4E3B53-FB7A-42C1-9941-C87295F69AD2}" destId="{F142BD61-0632-4E5B-8CAC-11EF68EAF56E}" srcOrd="2" destOrd="0" presId="urn:microsoft.com/office/officeart/2018/5/layout/IconCircleLabelList"/>
    <dgm:cxn modelId="{379A7448-264F-4F5D-B71F-185897C82628}" type="presParOf" srcId="{6D4E3B53-FB7A-42C1-9941-C87295F69AD2}" destId="{099E1A18-9E13-424B-B48C-44DD7AFF2438}" srcOrd="3" destOrd="0" presId="urn:microsoft.com/office/officeart/2018/5/layout/IconCircleLabelList"/>
    <dgm:cxn modelId="{477D827E-CAAD-44D4-8291-35B706172433}" type="presParOf" srcId="{455852AE-FEE3-4AB8-B021-8E9852AE2636}" destId="{BDA8EE3C-90FB-417D-BCB7-7D593B8562CB}" srcOrd="1" destOrd="0" presId="urn:microsoft.com/office/officeart/2018/5/layout/IconCircleLabelList"/>
    <dgm:cxn modelId="{9A20A4BC-C08E-45B6-B560-8D91FB9DD2EC}" type="presParOf" srcId="{455852AE-FEE3-4AB8-B021-8E9852AE2636}" destId="{C7B05E37-54E4-40B4-8FF7-54F82D591B8B}" srcOrd="2" destOrd="0" presId="urn:microsoft.com/office/officeart/2018/5/layout/IconCircleLabelList"/>
    <dgm:cxn modelId="{C6035F2C-8111-4716-9FC2-51E09763BDB9}" type="presParOf" srcId="{C7B05E37-54E4-40B4-8FF7-54F82D591B8B}" destId="{D0B65E4A-0CCD-4E08-9082-6D13E3ADEB13}" srcOrd="0" destOrd="0" presId="urn:microsoft.com/office/officeart/2018/5/layout/IconCircleLabelList"/>
    <dgm:cxn modelId="{00F10CD9-D08C-474D-A7FA-0B28F40E0851}" type="presParOf" srcId="{C7B05E37-54E4-40B4-8FF7-54F82D591B8B}" destId="{8097F055-CD72-434A-B591-C2F063ED4286}" srcOrd="1" destOrd="0" presId="urn:microsoft.com/office/officeart/2018/5/layout/IconCircleLabelList"/>
    <dgm:cxn modelId="{CE9BD37B-05C3-4C6E-BD08-496B7D498105}" type="presParOf" srcId="{C7B05E37-54E4-40B4-8FF7-54F82D591B8B}" destId="{4E730669-9AC6-4146-A06C-6EEC1239342E}" srcOrd="2" destOrd="0" presId="urn:microsoft.com/office/officeart/2018/5/layout/IconCircleLabelList"/>
    <dgm:cxn modelId="{A864F587-BB26-458E-A1F2-FC812D0E0A1B}" type="presParOf" srcId="{C7B05E37-54E4-40B4-8FF7-54F82D591B8B}" destId="{CCDB3B2B-BACC-4B43-B135-655A440AD8E2}" srcOrd="3" destOrd="0" presId="urn:microsoft.com/office/officeart/2018/5/layout/IconCircleLabelList"/>
    <dgm:cxn modelId="{ACB8996D-097E-4A60-863D-D19FE499E945}" type="presParOf" srcId="{455852AE-FEE3-4AB8-B021-8E9852AE2636}" destId="{BD057841-6FB9-4580-AED6-FB2E1EE5B43A}" srcOrd="3" destOrd="0" presId="urn:microsoft.com/office/officeart/2018/5/layout/IconCircleLabelList"/>
    <dgm:cxn modelId="{BFE4946F-F7BB-4619-AF25-85BA23ADF7A3}" type="presParOf" srcId="{455852AE-FEE3-4AB8-B021-8E9852AE2636}" destId="{47343BFE-9435-496F-977D-9C74BD8B9376}" srcOrd="4" destOrd="0" presId="urn:microsoft.com/office/officeart/2018/5/layout/IconCircleLabelList"/>
    <dgm:cxn modelId="{4858FED3-3F3E-44F0-8101-3DA59CB605BD}" type="presParOf" srcId="{47343BFE-9435-496F-977D-9C74BD8B9376}" destId="{EC4FD093-1074-4B56-A61C-5AADE8C7BB18}" srcOrd="0" destOrd="0" presId="urn:microsoft.com/office/officeart/2018/5/layout/IconCircleLabelList"/>
    <dgm:cxn modelId="{BE070A1B-9B2C-4E6D-8F11-F16A8A38B1B8}" type="presParOf" srcId="{47343BFE-9435-496F-977D-9C74BD8B9376}" destId="{AB4F7DE6-CE5B-4646-BF70-75CC23DB0EE1}" srcOrd="1" destOrd="0" presId="urn:microsoft.com/office/officeart/2018/5/layout/IconCircleLabelList"/>
    <dgm:cxn modelId="{EB1DE130-2CE9-4918-90ED-0211C3EADDB6}" type="presParOf" srcId="{47343BFE-9435-496F-977D-9C74BD8B9376}" destId="{1DAB568C-9086-4BF1-A8F9-92287507DB8D}" srcOrd="2" destOrd="0" presId="urn:microsoft.com/office/officeart/2018/5/layout/IconCircleLabelList"/>
    <dgm:cxn modelId="{D8BC709B-C311-490B-AF40-1AC1950D9851}" type="presParOf" srcId="{47343BFE-9435-496F-977D-9C74BD8B9376}" destId="{A427958E-7583-47E5-89E8-D7BCE2FB5B53}" srcOrd="3" destOrd="0" presId="urn:microsoft.com/office/officeart/2018/5/layout/IconCircleLabelList"/>
    <dgm:cxn modelId="{533F5204-E52F-4D21-A21E-17EB22780C77}" type="presParOf" srcId="{455852AE-FEE3-4AB8-B021-8E9852AE2636}" destId="{A3EE0603-F015-4433-AAE1-0833FADBD88A}" srcOrd="5" destOrd="0" presId="urn:microsoft.com/office/officeart/2018/5/layout/IconCircleLabelList"/>
    <dgm:cxn modelId="{F0700A2D-6F70-4162-9C7B-B44AA7B927AD}" type="presParOf" srcId="{455852AE-FEE3-4AB8-B021-8E9852AE2636}" destId="{F66925ED-47DF-455A-BB30-738932BE6493}" srcOrd="6" destOrd="0" presId="urn:microsoft.com/office/officeart/2018/5/layout/IconCircleLabelList"/>
    <dgm:cxn modelId="{BA7C7EFF-2F9B-4B2C-9FB2-F241F9440390}" type="presParOf" srcId="{F66925ED-47DF-455A-BB30-738932BE6493}" destId="{EF0CF321-6681-4632-B963-3B5BB0F79333}" srcOrd="0" destOrd="0" presId="urn:microsoft.com/office/officeart/2018/5/layout/IconCircleLabelList"/>
    <dgm:cxn modelId="{4C5D9C0B-3AA5-44B8-BD4E-988F283DC3C8}" type="presParOf" srcId="{F66925ED-47DF-455A-BB30-738932BE6493}" destId="{E332D00A-F62D-4ED9-BF85-E899753EB574}" srcOrd="1" destOrd="0" presId="urn:microsoft.com/office/officeart/2018/5/layout/IconCircleLabelList"/>
    <dgm:cxn modelId="{3401B040-B89B-4F74-80E8-4512F91098F0}" type="presParOf" srcId="{F66925ED-47DF-455A-BB30-738932BE6493}" destId="{436036B8-6D23-4C44-966F-C6AB722D6D98}" srcOrd="2" destOrd="0" presId="urn:microsoft.com/office/officeart/2018/5/layout/IconCircleLabelList"/>
    <dgm:cxn modelId="{876BC0C0-8482-401B-B5B8-E15360A1A78B}" type="presParOf" srcId="{F66925ED-47DF-455A-BB30-738932BE6493}" destId="{4D330F7F-EC2C-469C-96E7-0838EBE6599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677D87-4493-43EC-8FD8-797DF7559AC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376E256-F693-4191-9D33-91E448147C96}">
      <dgm:prSet/>
      <dgm:spPr/>
      <dgm:t>
        <a:bodyPr/>
        <a:lstStyle/>
        <a:p>
          <a:pPr>
            <a:defRPr cap="all"/>
          </a:pPr>
          <a:r>
            <a:rPr lang="en-US"/>
            <a:t>Complexité</a:t>
          </a:r>
        </a:p>
      </dgm:t>
    </dgm:pt>
    <dgm:pt modelId="{5BF5CADC-7A8B-4059-A1E1-39BA1BA10FBA}" type="parTrans" cxnId="{281AB525-1890-4978-BA5A-90B305EFF0A7}">
      <dgm:prSet/>
      <dgm:spPr/>
      <dgm:t>
        <a:bodyPr/>
        <a:lstStyle/>
        <a:p>
          <a:endParaRPr lang="en-US"/>
        </a:p>
      </dgm:t>
    </dgm:pt>
    <dgm:pt modelId="{0C762A2B-9F25-47D9-86AD-6999B40B33F8}" type="sibTrans" cxnId="{281AB525-1890-4978-BA5A-90B305EFF0A7}">
      <dgm:prSet/>
      <dgm:spPr/>
      <dgm:t>
        <a:bodyPr/>
        <a:lstStyle/>
        <a:p>
          <a:endParaRPr lang="en-US"/>
        </a:p>
      </dgm:t>
    </dgm:pt>
    <dgm:pt modelId="{D2559DE6-CF82-4D80-871C-7874681DEE03}">
      <dgm:prSet/>
      <dgm:spPr/>
      <dgm:t>
        <a:bodyPr/>
        <a:lstStyle/>
        <a:p>
          <a:pPr>
            <a:defRPr cap="all"/>
          </a:pPr>
          <a:r>
            <a:rPr lang="en-US"/>
            <a:t>Surcharge de performances</a:t>
          </a:r>
        </a:p>
      </dgm:t>
    </dgm:pt>
    <dgm:pt modelId="{B9F8C9B8-71CB-4EC9-BFA4-0EBE20087345}" type="parTrans" cxnId="{396283B3-0D6B-4916-8C54-CDF1381882DF}">
      <dgm:prSet/>
      <dgm:spPr/>
      <dgm:t>
        <a:bodyPr/>
        <a:lstStyle/>
        <a:p>
          <a:endParaRPr lang="en-US"/>
        </a:p>
      </dgm:t>
    </dgm:pt>
    <dgm:pt modelId="{6BC1135D-271E-46C0-A5A5-E705356FBFFF}" type="sibTrans" cxnId="{396283B3-0D6B-4916-8C54-CDF1381882DF}">
      <dgm:prSet/>
      <dgm:spPr/>
      <dgm:t>
        <a:bodyPr/>
        <a:lstStyle/>
        <a:p>
          <a:endParaRPr lang="en-US"/>
        </a:p>
      </dgm:t>
    </dgm:pt>
    <dgm:pt modelId="{B393F953-BBAC-4640-9F24-8E308667E95E}">
      <dgm:prSet/>
      <dgm:spPr/>
      <dgm:t>
        <a:bodyPr/>
        <a:lstStyle/>
        <a:p>
          <a:pPr>
            <a:defRPr cap="all"/>
          </a:pPr>
          <a:r>
            <a:rPr lang="en-US"/>
            <a:t>Maintenance</a:t>
          </a:r>
        </a:p>
      </dgm:t>
    </dgm:pt>
    <dgm:pt modelId="{34E50185-47B3-49DB-9AA1-82075644ED29}" type="parTrans" cxnId="{F9DBEB0C-0443-4005-A9C8-2B7DC491F5A3}">
      <dgm:prSet/>
      <dgm:spPr/>
      <dgm:t>
        <a:bodyPr/>
        <a:lstStyle/>
        <a:p>
          <a:endParaRPr lang="en-US"/>
        </a:p>
      </dgm:t>
    </dgm:pt>
    <dgm:pt modelId="{66830820-FADE-4C5A-9711-E757AC07B47C}" type="sibTrans" cxnId="{F9DBEB0C-0443-4005-A9C8-2B7DC491F5A3}">
      <dgm:prSet/>
      <dgm:spPr/>
      <dgm:t>
        <a:bodyPr/>
        <a:lstStyle/>
        <a:p>
          <a:endParaRPr lang="en-US"/>
        </a:p>
      </dgm:t>
    </dgm:pt>
    <dgm:pt modelId="{AD0EDABC-65E0-4816-9260-C93D335E2D6E}" type="pres">
      <dgm:prSet presAssocID="{75677D87-4493-43EC-8FD8-797DF7559AC8}" presName="root" presStyleCnt="0">
        <dgm:presLayoutVars>
          <dgm:dir/>
          <dgm:resizeHandles val="exact"/>
        </dgm:presLayoutVars>
      </dgm:prSet>
      <dgm:spPr/>
    </dgm:pt>
    <dgm:pt modelId="{977AC88F-CF35-4376-A2FD-D8EE1B21B90D}" type="pres">
      <dgm:prSet presAssocID="{5376E256-F693-4191-9D33-91E448147C96}" presName="compNode" presStyleCnt="0"/>
      <dgm:spPr/>
    </dgm:pt>
    <dgm:pt modelId="{18CBC7D3-1B6B-4BF9-8968-A3D25DC6513F}" type="pres">
      <dgm:prSet presAssocID="{5376E256-F693-4191-9D33-91E448147C96}" presName="iconBgRect" presStyleLbl="bgShp" presStyleIdx="0" presStyleCnt="3"/>
      <dgm:spPr/>
    </dgm:pt>
    <dgm:pt modelId="{39F2CB4B-789E-4B0B-8349-81BD0A89774D}" type="pres">
      <dgm:prSet presAssocID="{5376E256-F693-4191-9D33-91E448147C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7E50368-8CCC-4DC1-92BC-D4C33542B16E}" type="pres">
      <dgm:prSet presAssocID="{5376E256-F693-4191-9D33-91E448147C96}" presName="spaceRect" presStyleCnt="0"/>
      <dgm:spPr/>
    </dgm:pt>
    <dgm:pt modelId="{E8786638-9EE0-4ED6-AFB3-AA76CF09C7E1}" type="pres">
      <dgm:prSet presAssocID="{5376E256-F693-4191-9D33-91E448147C96}" presName="textRect" presStyleLbl="revTx" presStyleIdx="0" presStyleCnt="3">
        <dgm:presLayoutVars>
          <dgm:chMax val="1"/>
          <dgm:chPref val="1"/>
        </dgm:presLayoutVars>
      </dgm:prSet>
      <dgm:spPr/>
    </dgm:pt>
    <dgm:pt modelId="{9FE4893C-EEAD-4A8C-ABD5-1C66B578CF7A}" type="pres">
      <dgm:prSet presAssocID="{0C762A2B-9F25-47D9-86AD-6999B40B33F8}" presName="sibTrans" presStyleCnt="0"/>
      <dgm:spPr/>
    </dgm:pt>
    <dgm:pt modelId="{38C1B282-5DDC-46FA-968C-0704528DE219}" type="pres">
      <dgm:prSet presAssocID="{D2559DE6-CF82-4D80-871C-7874681DEE03}" presName="compNode" presStyleCnt="0"/>
      <dgm:spPr/>
    </dgm:pt>
    <dgm:pt modelId="{58190B9E-F14E-4FB0-9233-343A5CD5636A}" type="pres">
      <dgm:prSet presAssocID="{D2559DE6-CF82-4D80-871C-7874681DEE03}" presName="iconBgRect" presStyleLbl="bgShp" presStyleIdx="1" presStyleCnt="3"/>
      <dgm:spPr/>
    </dgm:pt>
    <dgm:pt modelId="{800C2792-1863-40EB-A2A0-E51EEF52DACC}" type="pres">
      <dgm:prSet presAssocID="{D2559DE6-CF82-4D80-871C-7874681DEE0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ion"/>
        </a:ext>
      </dgm:extLst>
    </dgm:pt>
    <dgm:pt modelId="{9DA0022E-9A5F-4951-AFF4-EC9192957F1E}" type="pres">
      <dgm:prSet presAssocID="{D2559DE6-CF82-4D80-871C-7874681DEE03}" presName="spaceRect" presStyleCnt="0"/>
      <dgm:spPr/>
    </dgm:pt>
    <dgm:pt modelId="{2505A8AC-F33A-4AC7-9B9F-C066EEE2D743}" type="pres">
      <dgm:prSet presAssocID="{D2559DE6-CF82-4D80-871C-7874681DEE03}" presName="textRect" presStyleLbl="revTx" presStyleIdx="1" presStyleCnt="3">
        <dgm:presLayoutVars>
          <dgm:chMax val="1"/>
          <dgm:chPref val="1"/>
        </dgm:presLayoutVars>
      </dgm:prSet>
      <dgm:spPr/>
    </dgm:pt>
    <dgm:pt modelId="{5536A408-D3E7-4FD6-9FD9-10C16D2E4F3C}" type="pres">
      <dgm:prSet presAssocID="{6BC1135D-271E-46C0-A5A5-E705356FBFFF}" presName="sibTrans" presStyleCnt="0"/>
      <dgm:spPr/>
    </dgm:pt>
    <dgm:pt modelId="{D6A6383D-2565-406C-9D60-BF906E6772FF}" type="pres">
      <dgm:prSet presAssocID="{B393F953-BBAC-4640-9F24-8E308667E95E}" presName="compNode" presStyleCnt="0"/>
      <dgm:spPr/>
    </dgm:pt>
    <dgm:pt modelId="{C1A26E38-C0E0-4079-829F-B8F6051896CA}" type="pres">
      <dgm:prSet presAssocID="{B393F953-BBAC-4640-9F24-8E308667E95E}" presName="iconBgRect" presStyleLbl="bgShp" presStyleIdx="2" presStyleCnt="3"/>
      <dgm:spPr/>
    </dgm:pt>
    <dgm:pt modelId="{2B7CAD16-0361-434B-B3B1-EBBABD427C3F}" type="pres">
      <dgm:prSet presAssocID="{B393F953-BBAC-4640-9F24-8E308667E95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urnevis"/>
        </a:ext>
      </dgm:extLst>
    </dgm:pt>
    <dgm:pt modelId="{B28B5BE5-078C-4607-871C-6CB9E8A2965F}" type="pres">
      <dgm:prSet presAssocID="{B393F953-BBAC-4640-9F24-8E308667E95E}" presName="spaceRect" presStyleCnt="0"/>
      <dgm:spPr/>
    </dgm:pt>
    <dgm:pt modelId="{48C50C59-2AF0-4E1E-A649-FDBEFE62C5C6}" type="pres">
      <dgm:prSet presAssocID="{B393F953-BBAC-4640-9F24-8E308667E95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9DBEB0C-0443-4005-A9C8-2B7DC491F5A3}" srcId="{75677D87-4493-43EC-8FD8-797DF7559AC8}" destId="{B393F953-BBAC-4640-9F24-8E308667E95E}" srcOrd="2" destOrd="0" parTransId="{34E50185-47B3-49DB-9AA1-82075644ED29}" sibTransId="{66830820-FADE-4C5A-9711-E757AC07B47C}"/>
    <dgm:cxn modelId="{281AB525-1890-4978-BA5A-90B305EFF0A7}" srcId="{75677D87-4493-43EC-8FD8-797DF7559AC8}" destId="{5376E256-F693-4191-9D33-91E448147C96}" srcOrd="0" destOrd="0" parTransId="{5BF5CADC-7A8B-4059-A1E1-39BA1BA10FBA}" sibTransId="{0C762A2B-9F25-47D9-86AD-6999B40B33F8}"/>
    <dgm:cxn modelId="{714DB487-713E-447B-A143-6775320F79F0}" type="presOf" srcId="{75677D87-4493-43EC-8FD8-797DF7559AC8}" destId="{AD0EDABC-65E0-4816-9260-C93D335E2D6E}" srcOrd="0" destOrd="0" presId="urn:microsoft.com/office/officeart/2018/5/layout/IconCircleLabelList"/>
    <dgm:cxn modelId="{1F3AFB89-2802-4965-874B-968B4C53EF30}" type="presOf" srcId="{5376E256-F693-4191-9D33-91E448147C96}" destId="{E8786638-9EE0-4ED6-AFB3-AA76CF09C7E1}" srcOrd="0" destOrd="0" presId="urn:microsoft.com/office/officeart/2018/5/layout/IconCircleLabelList"/>
    <dgm:cxn modelId="{396283B3-0D6B-4916-8C54-CDF1381882DF}" srcId="{75677D87-4493-43EC-8FD8-797DF7559AC8}" destId="{D2559DE6-CF82-4D80-871C-7874681DEE03}" srcOrd="1" destOrd="0" parTransId="{B9F8C9B8-71CB-4EC9-BFA4-0EBE20087345}" sibTransId="{6BC1135D-271E-46C0-A5A5-E705356FBFFF}"/>
    <dgm:cxn modelId="{57FEA5C5-D067-49EB-8B34-F94E94B6EDE7}" type="presOf" srcId="{D2559DE6-CF82-4D80-871C-7874681DEE03}" destId="{2505A8AC-F33A-4AC7-9B9F-C066EEE2D743}" srcOrd="0" destOrd="0" presId="urn:microsoft.com/office/officeart/2018/5/layout/IconCircleLabelList"/>
    <dgm:cxn modelId="{D03A25CC-56FE-47FB-BD28-C61AABDB32E4}" type="presOf" srcId="{B393F953-BBAC-4640-9F24-8E308667E95E}" destId="{48C50C59-2AF0-4E1E-A649-FDBEFE62C5C6}" srcOrd="0" destOrd="0" presId="urn:microsoft.com/office/officeart/2018/5/layout/IconCircleLabelList"/>
    <dgm:cxn modelId="{FC1F512C-A15C-4845-A1FD-04AAEC40CB20}" type="presParOf" srcId="{AD0EDABC-65E0-4816-9260-C93D335E2D6E}" destId="{977AC88F-CF35-4376-A2FD-D8EE1B21B90D}" srcOrd="0" destOrd="0" presId="urn:microsoft.com/office/officeart/2018/5/layout/IconCircleLabelList"/>
    <dgm:cxn modelId="{6391FC87-512A-49B5-9029-7F9E9D997FE2}" type="presParOf" srcId="{977AC88F-CF35-4376-A2FD-D8EE1B21B90D}" destId="{18CBC7D3-1B6B-4BF9-8968-A3D25DC6513F}" srcOrd="0" destOrd="0" presId="urn:microsoft.com/office/officeart/2018/5/layout/IconCircleLabelList"/>
    <dgm:cxn modelId="{12A9F645-4694-4F3C-A28A-48003D5F641D}" type="presParOf" srcId="{977AC88F-CF35-4376-A2FD-D8EE1B21B90D}" destId="{39F2CB4B-789E-4B0B-8349-81BD0A89774D}" srcOrd="1" destOrd="0" presId="urn:microsoft.com/office/officeart/2018/5/layout/IconCircleLabelList"/>
    <dgm:cxn modelId="{878167B1-129C-4D73-BF3E-778BE8EFE237}" type="presParOf" srcId="{977AC88F-CF35-4376-A2FD-D8EE1B21B90D}" destId="{87E50368-8CCC-4DC1-92BC-D4C33542B16E}" srcOrd="2" destOrd="0" presId="urn:microsoft.com/office/officeart/2018/5/layout/IconCircleLabelList"/>
    <dgm:cxn modelId="{3729CEA6-26D6-42E7-8B05-D6BE1AC18E60}" type="presParOf" srcId="{977AC88F-CF35-4376-A2FD-D8EE1B21B90D}" destId="{E8786638-9EE0-4ED6-AFB3-AA76CF09C7E1}" srcOrd="3" destOrd="0" presId="urn:microsoft.com/office/officeart/2018/5/layout/IconCircleLabelList"/>
    <dgm:cxn modelId="{8F0E655E-601E-4052-9B5F-BAA9D5587335}" type="presParOf" srcId="{AD0EDABC-65E0-4816-9260-C93D335E2D6E}" destId="{9FE4893C-EEAD-4A8C-ABD5-1C66B578CF7A}" srcOrd="1" destOrd="0" presId="urn:microsoft.com/office/officeart/2018/5/layout/IconCircleLabelList"/>
    <dgm:cxn modelId="{657722CF-BBB2-49EF-8950-6A3B1C6A0713}" type="presParOf" srcId="{AD0EDABC-65E0-4816-9260-C93D335E2D6E}" destId="{38C1B282-5DDC-46FA-968C-0704528DE219}" srcOrd="2" destOrd="0" presId="urn:microsoft.com/office/officeart/2018/5/layout/IconCircleLabelList"/>
    <dgm:cxn modelId="{35E22910-6796-4FB7-9052-72C5615215C7}" type="presParOf" srcId="{38C1B282-5DDC-46FA-968C-0704528DE219}" destId="{58190B9E-F14E-4FB0-9233-343A5CD5636A}" srcOrd="0" destOrd="0" presId="urn:microsoft.com/office/officeart/2018/5/layout/IconCircleLabelList"/>
    <dgm:cxn modelId="{A9F438DF-9B7D-4366-BD48-116DBA4692D4}" type="presParOf" srcId="{38C1B282-5DDC-46FA-968C-0704528DE219}" destId="{800C2792-1863-40EB-A2A0-E51EEF52DACC}" srcOrd="1" destOrd="0" presId="urn:microsoft.com/office/officeart/2018/5/layout/IconCircleLabelList"/>
    <dgm:cxn modelId="{5D93695C-8FCE-4889-AC39-14542AF45EF9}" type="presParOf" srcId="{38C1B282-5DDC-46FA-968C-0704528DE219}" destId="{9DA0022E-9A5F-4951-AFF4-EC9192957F1E}" srcOrd="2" destOrd="0" presId="urn:microsoft.com/office/officeart/2018/5/layout/IconCircleLabelList"/>
    <dgm:cxn modelId="{9CDF71E6-228B-42E1-ADC4-8657E4E81BEF}" type="presParOf" srcId="{38C1B282-5DDC-46FA-968C-0704528DE219}" destId="{2505A8AC-F33A-4AC7-9B9F-C066EEE2D743}" srcOrd="3" destOrd="0" presId="urn:microsoft.com/office/officeart/2018/5/layout/IconCircleLabelList"/>
    <dgm:cxn modelId="{8A482402-6E1A-44C9-AFFF-34EF66351387}" type="presParOf" srcId="{AD0EDABC-65E0-4816-9260-C93D335E2D6E}" destId="{5536A408-D3E7-4FD6-9FD9-10C16D2E4F3C}" srcOrd="3" destOrd="0" presId="urn:microsoft.com/office/officeart/2018/5/layout/IconCircleLabelList"/>
    <dgm:cxn modelId="{B5D13F11-A511-4462-B929-B5C1B80D9B28}" type="presParOf" srcId="{AD0EDABC-65E0-4816-9260-C93D335E2D6E}" destId="{D6A6383D-2565-406C-9D60-BF906E6772FF}" srcOrd="4" destOrd="0" presId="urn:microsoft.com/office/officeart/2018/5/layout/IconCircleLabelList"/>
    <dgm:cxn modelId="{FDAB8FF0-E7D1-4BF7-9575-D1DB4AD2BC35}" type="presParOf" srcId="{D6A6383D-2565-406C-9D60-BF906E6772FF}" destId="{C1A26E38-C0E0-4079-829F-B8F6051896CA}" srcOrd="0" destOrd="0" presId="urn:microsoft.com/office/officeart/2018/5/layout/IconCircleLabelList"/>
    <dgm:cxn modelId="{AC1FF6F3-0247-4277-B692-1E834A56CF79}" type="presParOf" srcId="{D6A6383D-2565-406C-9D60-BF906E6772FF}" destId="{2B7CAD16-0361-434B-B3B1-EBBABD427C3F}" srcOrd="1" destOrd="0" presId="urn:microsoft.com/office/officeart/2018/5/layout/IconCircleLabelList"/>
    <dgm:cxn modelId="{577FCBAC-828F-49B4-9953-DE17C5A31FB9}" type="presParOf" srcId="{D6A6383D-2565-406C-9D60-BF906E6772FF}" destId="{B28B5BE5-078C-4607-871C-6CB9E8A2965F}" srcOrd="2" destOrd="0" presId="urn:microsoft.com/office/officeart/2018/5/layout/IconCircleLabelList"/>
    <dgm:cxn modelId="{E87A8E42-30A2-4E4B-8564-9E7164CF4BC2}" type="presParOf" srcId="{D6A6383D-2565-406C-9D60-BF906E6772FF}" destId="{48C50C59-2AF0-4E1E-A649-FDBEFE62C5C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2F656A-F3CC-4C44-9569-6786859C140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C80556-8981-4B32-BCF7-F68FFFA912DA}">
      <dgm:prSet/>
      <dgm:spPr/>
      <dgm:t>
        <a:bodyPr/>
        <a:lstStyle/>
        <a:p>
          <a:r>
            <a:rPr lang="en-US"/>
            <a:t>Outil puissant</a:t>
          </a:r>
        </a:p>
      </dgm:t>
    </dgm:pt>
    <dgm:pt modelId="{173CA9E0-7F20-473E-B3BC-1AE156CCF946}" type="parTrans" cxnId="{F1A0217E-E95E-47D5-9C87-6DDFAB52723D}">
      <dgm:prSet/>
      <dgm:spPr/>
      <dgm:t>
        <a:bodyPr/>
        <a:lstStyle/>
        <a:p>
          <a:endParaRPr lang="en-US"/>
        </a:p>
      </dgm:t>
    </dgm:pt>
    <dgm:pt modelId="{7285173A-6F7B-40E8-9930-4CBA48970D6A}" type="sibTrans" cxnId="{F1A0217E-E95E-47D5-9C87-6DDFAB52723D}">
      <dgm:prSet/>
      <dgm:spPr/>
      <dgm:t>
        <a:bodyPr/>
        <a:lstStyle/>
        <a:p>
          <a:endParaRPr lang="en-US"/>
        </a:p>
      </dgm:t>
    </dgm:pt>
    <dgm:pt modelId="{774279AB-7D68-44C8-9F86-D6FBF55C16FB}">
      <dgm:prSet/>
      <dgm:spPr/>
      <dgm:t>
        <a:bodyPr/>
        <a:lstStyle/>
        <a:p>
          <a:r>
            <a:rPr lang="en-US"/>
            <a:t>Code plus efficace et maintenable</a:t>
          </a:r>
        </a:p>
      </dgm:t>
    </dgm:pt>
    <dgm:pt modelId="{1D8925A9-61F5-4CEA-8135-6D33D66BE2B3}" type="parTrans" cxnId="{C45AFFE1-E3A5-4067-8B7B-BA2CB2E38554}">
      <dgm:prSet/>
      <dgm:spPr/>
      <dgm:t>
        <a:bodyPr/>
        <a:lstStyle/>
        <a:p>
          <a:endParaRPr lang="en-US"/>
        </a:p>
      </dgm:t>
    </dgm:pt>
    <dgm:pt modelId="{E60DF403-1704-4A06-A290-F66C6E5A5E6A}" type="sibTrans" cxnId="{C45AFFE1-E3A5-4067-8B7B-BA2CB2E38554}">
      <dgm:prSet/>
      <dgm:spPr/>
      <dgm:t>
        <a:bodyPr/>
        <a:lstStyle/>
        <a:p>
          <a:endParaRPr lang="en-US"/>
        </a:p>
      </dgm:t>
    </dgm:pt>
    <dgm:pt modelId="{989CBF96-5BBE-4866-B704-0946FE960975}">
      <dgm:prSet/>
      <dgm:spPr/>
      <dgm:t>
        <a:bodyPr/>
        <a:lstStyle/>
        <a:p>
          <a:r>
            <a:rPr lang="en-US"/>
            <a:t>Logiciels ou applications robustes et évolutifs</a:t>
          </a:r>
        </a:p>
      </dgm:t>
    </dgm:pt>
    <dgm:pt modelId="{02330B75-72F6-41B0-A6E3-DD7374BFC47A}" type="parTrans" cxnId="{7641698D-01EE-477C-800F-A77359C760B2}">
      <dgm:prSet/>
      <dgm:spPr/>
      <dgm:t>
        <a:bodyPr/>
        <a:lstStyle/>
        <a:p>
          <a:endParaRPr lang="en-US"/>
        </a:p>
      </dgm:t>
    </dgm:pt>
    <dgm:pt modelId="{EE911B11-E39A-4445-9500-E28E63710E1D}" type="sibTrans" cxnId="{7641698D-01EE-477C-800F-A77359C760B2}">
      <dgm:prSet/>
      <dgm:spPr/>
      <dgm:t>
        <a:bodyPr/>
        <a:lstStyle/>
        <a:p>
          <a:endParaRPr lang="en-US"/>
        </a:p>
      </dgm:t>
    </dgm:pt>
    <dgm:pt modelId="{6BC59409-6C53-4CA0-9D67-21420419AD8E}" type="pres">
      <dgm:prSet presAssocID="{5D2F656A-F3CC-4C44-9569-6786859C1408}" presName="root" presStyleCnt="0">
        <dgm:presLayoutVars>
          <dgm:dir/>
          <dgm:resizeHandles val="exact"/>
        </dgm:presLayoutVars>
      </dgm:prSet>
      <dgm:spPr/>
    </dgm:pt>
    <dgm:pt modelId="{6322A886-37F9-4939-9861-E075BC6DF97A}" type="pres">
      <dgm:prSet presAssocID="{B1C80556-8981-4B32-BCF7-F68FFFA912DA}" presName="compNode" presStyleCnt="0"/>
      <dgm:spPr/>
    </dgm:pt>
    <dgm:pt modelId="{0DAACA4A-4F77-431B-BE1E-0C927D003BA8}" type="pres">
      <dgm:prSet presAssocID="{B1C80556-8981-4B32-BCF7-F68FFFA912DA}" presName="bgRect" presStyleLbl="bgShp" presStyleIdx="0" presStyleCnt="3"/>
      <dgm:spPr/>
    </dgm:pt>
    <dgm:pt modelId="{E5316159-2843-4482-8503-A366B70F33D6}" type="pres">
      <dgm:prSet presAssocID="{B1C80556-8981-4B32-BCF7-F68FFFA912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utils"/>
        </a:ext>
      </dgm:extLst>
    </dgm:pt>
    <dgm:pt modelId="{805348E6-2E42-4823-9FDF-5646BBF9FAEC}" type="pres">
      <dgm:prSet presAssocID="{B1C80556-8981-4B32-BCF7-F68FFFA912DA}" presName="spaceRect" presStyleCnt="0"/>
      <dgm:spPr/>
    </dgm:pt>
    <dgm:pt modelId="{0CC7B5D1-B955-4940-9F80-2EF227E10768}" type="pres">
      <dgm:prSet presAssocID="{B1C80556-8981-4B32-BCF7-F68FFFA912DA}" presName="parTx" presStyleLbl="revTx" presStyleIdx="0" presStyleCnt="3">
        <dgm:presLayoutVars>
          <dgm:chMax val="0"/>
          <dgm:chPref val="0"/>
        </dgm:presLayoutVars>
      </dgm:prSet>
      <dgm:spPr/>
    </dgm:pt>
    <dgm:pt modelId="{AD68978E-5EA3-4077-A624-B87BBAA441D3}" type="pres">
      <dgm:prSet presAssocID="{7285173A-6F7B-40E8-9930-4CBA48970D6A}" presName="sibTrans" presStyleCnt="0"/>
      <dgm:spPr/>
    </dgm:pt>
    <dgm:pt modelId="{042F0CC3-F3FE-4BBF-8372-190DF576966A}" type="pres">
      <dgm:prSet presAssocID="{774279AB-7D68-44C8-9F86-D6FBF55C16FB}" presName="compNode" presStyleCnt="0"/>
      <dgm:spPr/>
    </dgm:pt>
    <dgm:pt modelId="{E001C27B-02EE-493E-AAD2-1556325BFBA3}" type="pres">
      <dgm:prSet presAssocID="{774279AB-7D68-44C8-9F86-D6FBF55C16FB}" presName="bgRect" presStyleLbl="bgShp" presStyleIdx="1" presStyleCnt="3"/>
      <dgm:spPr/>
    </dgm:pt>
    <dgm:pt modelId="{3C1B630B-2B32-4211-9380-77971C7C8172}" type="pres">
      <dgm:prSet presAssocID="{774279AB-7D68-44C8-9F86-D6FBF55C16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968BC660-44D0-4FA4-BD84-DEB1DC8E667E}" type="pres">
      <dgm:prSet presAssocID="{774279AB-7D68-44C8-9F86-D6FBF55C16FB}" presName="spaceRect" presStyleCnt="0"/>
      <dgm:spPr/>
    </dgm:pt>
    <dgm:pt modelId="{F569F45A-E0C9-4CE8-ABE9-3FABA6382008}" type="pres">
      <dgm:prSet presAssocID="{774279AB-7D68-44C8-9F86-D6FBF55C16FB}" presName="parTx" presStyleLbl="revTx" presStyleIdx="1" presStyleCnt="3">
        <dgm:presLayoutVars>
          <dgm:chMax val="0"/>
          <dgm:chPref val="0"/>
        </dgm:presLayoutVars>
      </dgm:prSet>
      <dgm:spPr/>
    </dgm:pt>
    <dgm:pt modelId="{A4F051E2-CF89-483A-A47E-BB79E18F1ADC}" type="pres">
      <dgm:prSet presAssocID="{E60DF403-1704-4A06-A290-F66C6E5A5E6A}" presName="sibTrans" presStyleCnt="0"/>
      <dgm:spPr/>
    </dgm:pt>
    <dgm:pt modelId="{F6FD1693-638D-4224-9E34-98B229A9B321}" type="pres">
      <dgm:prSet presAssocID="{989CBF96-5BBE-4866-B704-0946FE960975}" presName="compNode" presStyleCnt="0"/>
      <dgm:spPr/>
    </dgm:pt>
    <dgm:pt modelId="{A0C1F6B2-F1BC-4999-932D-70837A960AF5}" type="pres">
      <dgm:prSet presAssocID="{989CBF96-5BBE-4866-B704-0946FE960975}" presName="bgRect" presStyleLbl="bgShp" presStyleIdx="2" presStyleCnt="3"/>
      <dgm:spPr/>
    </dgm:pt>
    <dgm:pt modelId="{B2923C23-8771-4FFB-8074-7B60CAC94E7F}" type="pres">
      <dgm:prSet presAssocID="{989CBF96-5BBE-4866-B704-0946FE9609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F183538-C32D-4786-9B03-1FA18FDE3FF1}" type="pres">
      <dgm:prSet presAssocID="{989CBF96-5BBE-4866-B704-0946FE960975}" presName="spaceRect" presStyleCnt="0"/>
      <dgm:spPr/>
    </dgm:pt>
    <dgm:pt modelId="{BDBD1C02-B3D5-4404-ABDE-44E010189E93}" type="pres">
      <dgm:prSet presAssocID="{989CBF96-5BBE-4866-B704-0946FE96097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141D728-F997-4D26-8D00-779CBDA0BC38}" type="presOf" srcId="{989CBF96-5BBE-4866-B704-0946FE960975}" destId="{BDBD1C02-B3D5-4404-ABDE-44E010189E93}" srcOrd="0" destOrd="0" presId="urn:microsoft.com/office/officeart/2018/2/layout/IconVerticalSolidList"/>
    <dgm:cxn modelId="{DAD1E65C-7241-4637-AE10-F1C118825354}" type="presOf" srcId="{774279AB-7D68-44C8-9F86-D6FBF55C16FB}" destId="{F569F45A-E0C9-4CE8-ABE9-3FABA6382008}" srcOrd="0" destOrd="0" presId="urn:microsoft.com/office/officeart/2018/2/layout/IconVerticalSolidList"/>
    <dgm:cxn modelId="{A2853751-0D90-4F8B-A100-5CEBD3A425F7}" type="presOf" srcId="{B1C80556-8981-4B32-BCF7-F68FFFA912DA}" destId="{0CC7B5D1-B955-4940-9F80-2EF227E10768}" srcOrd="0" destOrd="0" presId="urn:microsoft.com/office/officeart/2018/2/layout/IconVerticalSolidList"/>
    <dgm:cxn modelId="{F1A0217E-E95E-47D5-9C87-6DDFAB52723D}" srcId="{5D2F656A-F3CC-4C44-9569-6786859C1408}" destId="{B1C80556-8981-4B32-BCF7-F68FFFA912DA}" srcOrd="0" destOrd="0" parTransId="{173CA9E0-7F20-473E-B3BC-1AE156CCF946}" sibTransId="{7285173A-6F7B-40E8-9930-4CBA48970D6A}"/>
    <dgm:cxn modelId="{7641698D-01EE-477C-800F-A77359C760B2}" srcId="{5D2F656A-F3CC-4C44-9569-6786859C1408}" destId="{989CBF96-5BBE-4866-B704-0946FE960975}" srcOrd="2" destOrd="0" parTransId="{02330B75-72F6-41B0-A6E3-DD7374BFC47A}" sibTransId="{EE911B11-E39A-4445-9500-E28E63710E1D}"/>
    <dgm:cxn modelId="{C45AFFE1-E3A5-4067-8B7B-BA2CB2E38554}" srcId="{5D2F656A-F3CC-4C44-9569-6786859C1408}" destId="{774279AB-7D68-44C8-9F86-D6FBF55C16FB}" srcOrd="1" destOrd="0" parTransId="{1D8925A9-61F5-4CEA-8135-6D33D66BE2B3}" sibTransId="{E60DF403-1704-4A06-A290-F66C6E5A5E6A}"/>
    <dgm:cxn modelId="{E34D28F3-4B5B-4BB8-BA1B-47680C978D01}" type="presOf" srcId="{5D2F656A-F3CC-4C44-9569-6786859C1408}" destId="{6BC59409-6C53-4CA0-9D67-21420419AD8E}" srcOrd="0" destOrd="0" presId="urn:microsoft.com/office/officeart/2018/2/layout/IconVerticalSolidList"/>
    <dgm:cxn modelId="{B1913853-0D16-4690-BA7F-2E2A1EE4B60C}" type="presParOf" srcId="{6BC59409-6C53-4CA0-9D67-21420419AD8E}" destId="{6322A886-37F9-4939-9861-E075BC6DF97A}" srcOrd="0" destOrd="0" presId="urn:microsoft.com/office/officeart/2018/2/layout/IconVerticalSolidList"/>
    <dgm:cxn modelId="{2F00027C-847F-4A8E-8BAD-86E60F2D9070}" type="presParOf" srcId="{6322A886-37F9-4939-9861-E075BC6DF97A}" destId="{0DAACA4A-4F77-431B-BE1E-0C927D003BA8}" srcOrd="0" destOrd="0" presId="urn:microsoft.com/office/officeart/2018/2/layout/IconVerticalSolidList"/>
    <dgm:cxn modelId="{D657E4D4-DD9E-4F16-BA43-A6F109D8BDC9}" type="presParOf" srcId="{6322A886-37F9-4939-9861-E075BC6DF97A}" destId="{E5316159-2843-4482-8503-A366B70F33D6}" srcOrd="1" destOrd="0" presId="urn:microsoft.com/office/officeart/2018/2/layout/IconVerticalSolidList"/>
    <dgm:cxn modelId="{6D059935-0324-4F88-8BC4-7A577ED1AA74}" type="presParOf" srcId="{6322A886-37F9-4939-9861-E075BC6DF97A}" destId="{805348E6-2E42-4823-9FDF-5646BBF9FAEC}" srcOrd="2" destOrd="0" presId="urn:microsoft.com/office/officeart/2018/2/layout/IconVerticalSolidList"/>
    <dgm:cxn modelId="{E57E39DB-3778-475E-9671-E4241E3EFE7D}" type="presParOf" srcId="{6322A886-37F9-4939-9861-E075BC6DF97A}" destId="{0CC7B5D1-B955-4940-9F80-2EF227E10768}" srcOrd="3" destOrd="0" presId="urn:microsoft.com/office/officeart/2018/2/layout/IconVerticalSolidList"/>
    <dgm:cxn modelId="{1F597330-7FE8-42D2-AA5B-AF7962B0385B}" type="presParOf" srcId="{6BC59409-6C53-4CA0-9D67-21420419AD8E}" destId="{AD68978E-5EA3-4077-A624-B87BBAA441D3}" srcOrd="1" destOrd="0" presId="urn:microsoft.com/office/officeart/2018/2/layout/IconVerticalSolidList"/>
    <dgm:cxn modelId="{B6C023D4-1F29-477D-817B-0F920943DB92}" type="presParOf" srcId="{6BC59409-6C53-4CA0-9D67-21420419AD8E}" destId="{042F0CC3-F3FE-4BBF-8372-190DF576966A}" srcOrd="2" destOrd="0" presId="urn:microsoft.com/office/officeart/2018/2/layout/IconVerticalSolidList"/>
    <dgm:cxn modelId="{71E321F9-B0B4-4851-9C35-96436ED32445}" type="presParOf" srcId="{042F0CC3-F3FE-4BBF-8372-190DF576966A}" destId="{E001C27B-02EE-493E-AAD2-1556325BFBA3}" srcOrd="0" destOrd="0" presId="urn:microsoft.com/office/officeart/2018/2/layout/IconVerticalSolidList"/>
    <dgm:cxn modelId="{A3ACB965-D04C-4B88-BDBB-70953A749883}" type="presParOf" srcId="{042F0CC3-F3FE-4BBF-8372-190DF576966A}" destId="{3C1B630B-2B32-4211-9380-77971C7C8172}" srcOrd="1" destOrd="0" presId="urn:microsoft.com/office/officeart/2018/2/layout/IconVerticalSolidList"/>
    <dgm:cxn modelId="{D70EFA0E-27AC-4548-8D32-564F9EB009BC}" type="presParOf" srcId="{042F0CC3-F3FE-4BBF-8372-190DF576966A}" destId="{968BC660-44D0-4FA4-BD84-DEB1DC8E667E}" srcOrd="2" destOrd="0" presId="urn:microsoft.com/office/officeart/2018/2/layout/IconVerticalSolidList"/>
    <dgm:cxn modelId="{FF6F37E8-0DF3-4163-BDE7-6819495529CD}" type="presParOf" srcId="{042F0CC3-F3FE-4BBF-8372-190DF576966A}" destId="{F569F45A-E0C9-4CE8-ABE9-3FABA6382008}" srcOrd="3" destOrd="0" presId="urn:microsoft.com/office/officeart/2018/2/layout/IconVerticalSolidList"/>
    <dgm:cxn modelId="{EB95E13A-7DC7-45AB-95B3-CF17B99670B0}" type="presParOf" srcId="{6BC59409-6C53-4CA0-9D67-21420419AD8E}" destId="{A4F051E2-CF89-483A-A47E-BB79E18F1ADC}" srcOrd="3" destOrd="0" presId="urn:microsoft.com/office/officeart/2018/2/layout/IconVerticalSolidList"/>
    <dgm:cxn modelId="{BB694C7E-E80E-4DD8-9451-309F0A8D9253}" type="presParOf" srcId="{6BC59409-6C53-4CA0-9D67-21420419AD8E}" destId="{F6FD1693-638D-4224-9E34-98B229A9B321}" srcOrd="4" destOrd="0" presId="urn:microsoft.com/office/officeart/2018/2/layout/IconVerticalSolidList"/>
    <dgm:cxn modelId="{9B12D1AE-3018-441F-8847-50F62DF2E4B9}" type="presParOf" srcId="{F6FD1693-638D-4224-9E34-98B229A9B321}" destId="{A0C1F6B2-F1BC-4999-932D-70837A960AF5}" srcOrd="0" destOrd="0" presId="urn:microsoft.com/office/officeart/2018/2/layout/IconVerticalSolidList"/>
    <dgm:cxn modelId="{53BA9046-BED4-4C20-B4D6-3D5812747C31}" type="presParOf" srcId="{F6FD1693-638D-4224-9E34-98B229A9B321}" destId="{B2923C23-8771-4FFB-8074-7B60CAC94E7F}" srcOrd="1" destOrd="0" presId="urn:microsoft.com/office/officeart/2018/2/layout/IconVerticalSolidList"/>
    <dgm:cxn modelId="{955C9973-CA60-43DD-9F26-0CC862FB1402}" type="presParOf" srcId="{F6FD1693-638D-4224-9E34-98B229A9B321}" destId="{9F183538-C32D-4786-9B03-1FA18FDE3FF1}" srcOrd="2" destOrd="0" presId="urn:microsoft.com/office/officeart/2018/2/layout/IconVerticalSolidList"/>
    <dgm:cxn modelId="{FF3B3542-FD03-4BD9-AE19-AEABBAA2955B}" type="presParOf" srcId="{F6FD1693-638D-4224-9E34-98B229A9B321}" destId="{BDBD1C02-B3D5-4404-ABDE-44E010189E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2DC52-1EA9-4A50-BACD-B2624BB969EB}">
      <dsp:nvSpPr>
        <dsp:cNvPr id="0" name=""/>
        <dsp:cNvSpPr/>
      </dsp:nvSpPr>
      <dsp:spPr>
        <a:xfrm>
          <a:off x="2111483" y="861644"/>
          <a:ext cx="4550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00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6844" y="904936"/>
        <a:ext cx="24280" cy="4856"/>
      </dsp:txXfrm>
    </dsp:sp>
    <dsp:sp modelId="{5C1BC56E-36A4-4746-973D-F462C04B2502}">
      <dsp:nvSpPr>
        <dsp:cNvPr id="0" name=""/>
        <dsp:cNvSpPr/>
      </dsp:nvSpPr>
      <dsp:spPr>
        <a:xfrm>
          <a:off x="1971" y="273970"/>
          <a:ext cx="2111312" cy="1266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56" tIns="108595" rIns="103456" bIns="10859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Présentation du design pattern Proxy</a:t>
          </a:r>
          <a:endParaRPr lang="en-US" sz="2200" kern="1200" dirty="0"/>
        </a:p>
      </dsp:txBody>
      <dsp:txXfrm>
        <a:off x="1971" y="273970"/>
        <a:ext cx="2111312" cy="1266787"/>
      </dsp:txXfrm>
    </dsp:sp>
    <dsp:sp modelId="{16C9B48B-D1E3-439E-898A-A2EACAE2FBA0}">
      <dsp:nvSpPr>
        <dsp:cNvPr id="0" name=""/>
        <dsp:cNvSpPr/>
      </dsp:nvSpPr>
      <dsp:spPr>
        <a:xfrm>
          <a:off x="4708398" y="861644"/>
          <a:ext cx="4550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00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23759" y="904936"/>
        <a:ext cx="24280" cy="4856"/>
      </dsp:txXfrm>
    </dsp:sp>
    <dsp:sp modelId="{ECEA08A8-177E-45E6-9575-93EC54F46A1F}">
      <dsp:nvSpPr>
        <dsp:cNvPr id="0" name=""/>
        <dsp:cNvSpPr/>
      </dsp:nvSpPr>
      <dsp:spPr>
        <a:xfrm>
          <a:off x="2598885" y="273970"/>
          <a:ext cx="2111312" cy="1266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56" tIns="108595" rIns="103456" bIns="108595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Diagramme de classe générique</a:t>
          </a:r>
        </a:p>
      </dsp:txBody>
      <dsp:txXfrm>
        <a:off x="2598885" y="273970"/>
        <a:ext cx="2111312" cy="1266787"/>
      </dsp:txXfrm>
    </dsp:sp>
    <dsp:sp modelId="{7F589A7D-BB4C-4602-8F8E-E3351BDB5AC2}">
      <dsp:nvSpPr>
        <dsp:cNvPr id="0" name=""/>
        <dsp:cNvSpPr/>
      </dsp:nvSpPr>
      <dsp:spPr>
        <a:xfrm>
          <a:off x="7305313" y="861644"/>
          <a:ext cx="4550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00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20674" y="904936"/>
        <a:ext cx="24280" cy="4856"/>
      </dsp:txXfrm>
    </dsp:sp>
    <dsp:sp modelId="{1A29F12C-1870-4CFA-9715-7033EA65C7A6}">
      <dsp:nvSpPr>
        <dsp:cNvPr id="0" name=""/>
        <dsp:cNvSpPr/>
      </dsp:nvSpPr>
      <dsp:spPr>
        <a:xfrm>
          <a:off x="5195800" y="273970"/>
          <a:ext cx="2111312" cy="1266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56" tIns="108595" rIns="103456" bIns="108595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Diagramme de classe concrète</a:t>
          </a:r>
        </a:p>
      </dsp:txBody>
      <dsp:txXfrm>
        <a:off x="5195800" y="273970"/>
        <a:ext cx="2111312" cy="1266787"/>
      </dsp:txXfrm>
    </dsp:sp>
    <dsp:sp modelId="{874F567A-9621-4917-BBF0-1A6F62143A79}">
      <dsp:nvSpPr>
        <dsp:cNvPr id="0" name=""/>
        <dsp:cNvSpPr/>
      </dsp:nvSpPr>
      <dsp:spPr>
        <a:xfrm>
          <a:off x="1057627" y="1538958"/>
          <a:ext cx="7790744" cy="455001"/>
        </a:xfrm>
        <a:custGeom>
          <a:avLst/>
          <a:gdLst/>
          <a:ahLst/>
          <a:cxnLst/>
          <a:rect l="0" t="0" r="0" b="0"/>
          <a:pathLst>
            <a:path>
              <a:moveTo>
                <a:pt x="7790744" y="0"/>
              </a:moveTo>
              <a:lnTo>
                <a:pt x="7790744" y="244600"/>
              </a:lnTo>
              <a:lnTo>
                <a:pt x="0" y="244600"/>
              </a:lnTo>
              <a:lnTo>
                <a:pt x="0" y="45500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57852" y="1764030"/>
        <a:ext cx="390293" cy="4856"/>
      </dsp:txXfrm>
    </dsp:sp>
    <dsp:sp modelId="{99890DCE-6A3A-419D-831A-1413E00C5FB8}">
      <dsp:nvSpPr>
        <dsp:cNvPr id="0" name=""/>
        <dsp:cNvSpPr/>
      </dsp:nvSpPr>
      <dsp:spPr>
        <a:xfrm>
          <a:off x="7792715" y="273970"/>
          <a:ext cx="2111312" cy="1266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56" tIns="108595" rIns="103456" bIns="108595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Démonstration de code</a:t>
          </a:r>
        </a:p>
      </dsp:txBody>
      <dsp:txXfrm>
        <a:off x="7792715" y="273970"/>
        <a:ext cx="2111312" cy="1266787"/>
      </dsp:txXfrm>
    </dsp:sp>
    <dsp:sp modelId="{66AB75F5-AD9B-4320-BF2E-2A0A68C70B33}">
      <dsp:nvSpPr>
        <dsp:cNvPr id="0" name=""/>
        <dsp:cNvSpPr/>
      </dsp:nvSpPr>
      <dsp:spPr>
        <a:xfrm>
          <a:off x="2111483" y="2614033"/>
          <a:ext cx="4550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00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6844" y="2657325"/>
        <a:ext cx="24280" cy="4856"/>
      </dsp:txXfrm>
    </dsp:sp>
    <dsp:sp modelId="{EBF26E38-D451-4B7D-8910-6007447AA396}">
      <dsp:nvSpPr>
        <dsp:cNvPr id="0" name=""/>
        <dsp:cNvSpPr/>
      </dsp:nvSpPr>
      <dsp:spPr>
        <a:xfrm>
          <a:off x="1971" y="2026359"/>
          <a:ext cx="2111312" cy="1266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56" tIns="108595" rIns="103456" bIns="108595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latin typeface="Walbaum Display"/>
            </a:rPr>
            <a:t>Types de proxy et cas d'utilisation</a:t>
          </a:r>
          <a:endParaRPr lang="fr-FR" sz="2200" kern="1200" dirty="0"/>
        </a:p>
      </dsp:txBody>
      <dsp:txXfrm>
        <a:off x="1971" y="2026359"/>
        <a:ext cx="2111312" cy="1266787"/>
      </dsp:txXfrm>
    </dsp:sp>
    <dsp:sp modelId="{56F3FB9A-457E-4AD6-A00E-9699C89DF64A}">
      <dsp:nvSpPr>
        <dsp:cNvPr id="0" name=""/>
        <dsp:cNvSpPr/>
      </dsp:nvSpPr>
      <dsp:spPr>
        <a:xfrm>
          <a:off x="4708398" y="2614033"/>
          <a:ext cx="4550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00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23759" y="2657325"/>
        <a:ext cx="24280" cy="4856"/>
      </dsp:txXfrm>
    </dsp:sp>
    <dsp:sp modelId="{DA0AB84D-7928-43F1-93AD-172C498A02F0}">
      <dsp:nvSpPr>
        <dsp:cNvPr id="0" name=""/>
        <dsp:cNvSpPr/>
      </dsp:nvSpPr>
      <dsp:spPr>
        <a:xfrm>
          <a:off x="2598885" y="2026359"/>
          <a:ext cx="2111312" cy="1266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56" tIns="108595" rIns="103456" bIns="10859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Avantages et inconvénients</a:t>
          </a:r>
          <a:endParaRPr lang="en-US" sz="2200" kern="1200" dirty="0"/>
        </a:p>
      </dsp:txBody>
      <dsp:txXfrm>
        <a:off x="2598885" y="2026359"/>
        <a:ext cx="2111312" cy="1266787"/>
      </dsp:txXfrm>
    </dsp:sp>
    <dsp:sp modelId="{AD7C6070-E6BF-42F9-B826-BF7F1C364EDD}">
      <dsp:nvSpPr>
        <dsp:cNvPr id="0" name=""/>
        <dsp:cNvSpPr/>
      </dsp:nvSpPr>
      <dsp:spPr>
        <a:xfrm>
          <a:off x="7305313" y="2614033"/>
          <a:ext cx="4550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00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20674" y="2657325"/>
        <a:ext cx="24280" cy="4856"/>
      </dsp:txXfrm>
    </dsp:sp>
    <dsp:sp modelId="{DDD8B84B-3ECD-40FD-979D-3A37515C3861}">
      <dsp:nvSpPr>
        <dsp:cNvPr id="0" name=""/>
        <dsp:cNvSpPr/>
      </dsp:nvSpPr>
      <dsp:spPr>
        <a:xfrm>
          <a:off x="5195800" y="2026359"/>
          <a:ext cx="2111312" cy="1266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56" tIns="108595" rIns="103456" bIns="10859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Conclusion</a:t>
          </a:r>
          <a:endParaRPr lang="en-US" sz="2200" kern="1200" dirty="0"/>
        </a:p>
      </dsp:txBody>
      <dsp:txXfrm>
        <a:off x="5195800" y="2026359"/>
        <a:ext cx="2111312" cy="1266787"/>
      </dsp:txXfrm>
    </dsp:sp>
    <dsp:sp modelId="{15C79825-EDAE-453E-95A1-A0EF32292086}">
      <dsp:nvSpPr>
        <dsp:cNvPr id="0" name=""/>
        <dsp:cNvSpPr/>
      </dsp:nvSpPr>
      <dsp:spPr>
        <a:xfrm>
          <a:off x="7792715" y="2026359"/>
          <a:ext cx="2111312" cy="1266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56" tIns="108595" rIns="103456" bIns="108595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latin typeface="Walbaum Display"/>
            </a:rPr>
            <a:t>Sources utilisées</a:t>
          </a:r>
        </a:p>
      </dsp:txBody>
      <dsp:txXfrm>
        <a:off x="7792715" y="2026359"/>
        <a:ext cx="2111312" cy="12667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E49C41-E2DA-43F4-90B8-79BBEC32358D}">
      <dsp:nvSpPr>
        <dsp:cNvPr id="0" name=""/>
        <dsp:cNvSpPr/>
      </dsp:nvSpPr>
      <dsp:spPr>
        <a:xfrm>
          <a:off x="0" y="0"/>
          <a:ext cx="8420099" cy="1070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Catégorie : structurel</a:t>
          </a:r>
          <a:endParaRPr lang="en-US" sz="2300" kern="1200"/>
        </a:p>
      </dsp:txBody>
      <dsp:txXfrm>
        <a:off x="31343" y="31343"/>
        <a:ext cx="7265339" cy="1007449"/>
      </dsp:txXfrm>
    </dsp:sp>
    <dsp:sp modelId="{0221BB19-5242-4B76-B78E-5EB2115A5E1D}">
      <dsp:nvSpPr>
        <dsp:cNvPr id="0" name=""/>
        <dsp:cNvSpPr/>
      </dsp:nvSpPr>
      <dsp:spPr>
        <a:xfrm>
          <a:off x="742949" y="1248491"/>
          <a:ext cx="8420099" cy="1070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Fonctionnement : un proxy est une classe utilisée à la place d’une autre classe =&gt; classe de substitution</a:t>
          </a:r>
          <a:endParaRPr lang="en-US" sz="2300" kern="1200"/>
        </a:p>
      </dsp:txBody>
      <dsp:txXfrm>
        <a:off x="774292" y="1279834"/>
        <a:ext cx="6918875" cy="1007449"/>
      </dsp:txXfrm>
    </dsp:sp>
    <dsp:sp modelId="{FB801F1A-06F1-4618-B093-30164B848BD6}">
      <dsp:nvSpPr>
        <dsp:cNvPr id="0" name=""/>
        <dsp:cNvSpPr/>
      </dsp:nvSpPr>
      <dsp:spPr>
        <a:xfrm>
          <a:off x="1485899" y="2496982"/>
          <a:ext cx="8420099" cy="1070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Implémentation : le proxy implémente la même interface que la classe réelle </a:t>
          </a:r>
          <a:endParaRPr lang="en-US" sz="2300" kern="1200"/>
        </a:p>
      </dsp:txBody>
      <dsp:txXfrm>
        <a:off x="1517242" y="2528325"/>
        <a:ext cx="6918875" cy="1007449"/>
      </dsp:txXfrm>
    </dsp:sp>
    <dsp:sp modelId="{94136810-99D8-420F-A4E5-7C45E518760F}">
      <dsp:nvSpPr>
        <dsp:cNvPr id="0" name=""/>
        <dsp:cNvSpPr/>
      </dsp:nvSpPr>
      <dsp:spPr>
        <a:xfrm>
          <a:off x="7724511" y="811519"/>
          <a:ext cx="695588" cy="69558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7881018" y="811519"/>
        <a:ext cx="382574" cy="523430"/>
      </dsp:txXfrm>
    </dsp:sp>
    <dsp:sp modelId="{2F9C9755-560F-4A47-AA2E-9F694FF28EE6}">
      <dsp:nvSpPr>
        <dsp:cNvPr id="0" name=""/>
        <dsp:cNvSpPr/>
      </dsp:nvSpPr>
      <dsp:spPr>
        <a:xfrm>
          <a:off x="8467461" y="2052876"/>
          <a:ext cx="695588" cy="69558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8623968" y="2052876"/>
        <a:ext cx="382574" cy="523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6EF1C-6594-4D22-BB41-72FB0C99A519}">
      <dsp:nvSpPr>
        <dsp:cNvPr id="0" name=""/>
        <dsp:cNvSpPr/>
      </dsp:nvSpPr>
      <dsp:spPr>
        <a:xfrm>
          <a:off x="0" y="751942"/>
          <a:ext cx="2786062" cy="176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48E4A-C87E-4535-BA24-914F7DD49F39}">
      <dsp:nvSpPr>
        <dsp:cNvPr id="0" name=""/>
        <dsp:cNvSpPr/>
      </dsp:nvSpPr>
      <dsp:spPr>
        <a:xfrm>
          <a:off x="309562" y="1046026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>
              <a:latin typeface="Walbaum Display"/>
            </a:rPr>
            <a:t>Proxy distant</a:t>
          </a:r>
          <a:endParaRPr lang="fr-FR" sz="3400" kern="1200" dirty="0"/>
        </a:p>
      </dsp:txBody>
      <dsp:txXfrm>
        <a:off x="361379" y="1097843"/>
        <a:ext cx="2682428" cy="1665515"/>
      </dsp:txXfrm>
    </dsp:sp>
    <dsp:sp modelId="{50FB0760-063D-447C-A9FD-352F7B775990}">
      <dsp:nvSpPr>
        <dsp:cNvPr id="0" name=""/>
        <dsp:cNvSpPr/>
      </dsp:nvSpPr>
      <dsp:spPr>
        <a:xfrm>
          <a:off x="3405187" y="751942"/>
          <a:ext cx="2786062" cy="176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1F3FF-5C3C-4469-9AAE-31A4650D145B}">
      <dsp:nvSpPr>
        <dsp:cNvPr id="0" name=""/>
        <dsp:cNvSpPr/>
      </dsp:nvSpPr>
      <dsp:spPr>
        <a:xfrm>
          <a:off x="3714749" y="1046026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>
              <a:latin typeface="Walbaum Display"/>
            </a:rPr>
            <a:t>Proxy virtuel</a:t>
          </a:r>
          <a:endParaRPr lang="fr-FR" sz="3400" kern="1200" dirty="0"/>
        </a:p>
      </dsp:txBody>
      <dsp:txXfrm>
        <a:off x="3766566" y="1097843"/>
        <a:ext cx="2682428" cy="1665515"/>
      </dsp:txXfrm>
    </dsp:sp>
    <dsp:sp modelId="{ACD3DC63-22E4-4C84-8BA2-86D215C5538A}">
      <dsp:nvSpPr>
        <dsp:cNvPr id="0" name=""/>
        <dsp:cNvSpPr/>
      </dsp:nvSpPr>
      <dsp:spPr>
        <a:xfrm>
          <a:off x="6810374" y="751942"/>
          <a:ext cx="2786062" cy="176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CC76E-63FC-46FC-AB76-E3F83117AB11}">
      <dsp:nvSpPr>
        <dsp:cNvPr id="0" name=""/>
        <dsp:cNvSpPr/>
      </dsp:nvSpPr>
      <dsp:spPr>
        <a:xfrm>
          <a:off x="7119936" y="1046026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>
              <a:latin typeface="Walbaum Display"/>
            </a:rPr>
            <a:t>Proxy de protection</a:t>
          </a:r>
          <a:endParaRPr lang="fr-FR" sz="3400" kern="1200" dirty="0"/>
        </a:p>
      </dsp:txBody>
      <dsp:txXfrm>
        <a:off x="7171753" y="1097843"/>
        <a:ext cx="2682428" cy="16655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BCA20-3022-43C4-A1E7-56731DF1DFFB}">
      <dsp:nvSpPr>
        <dsp:cNvPr id="0" name=""/>
        <dsp:cNvSpPr/>
      </dsp:nvSpPr>
      <dsp:spPr>
        <a:xfrm>
          <a:off x="707776" y="599241"/>
          <a:ext cx="1252520" cy="12525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18545-1D1A-4820-A597-49DA5B686397}">
      <dsp:nvSpPr>
        <dsp:cNvPr id="0" name=""/>
        <dsp:cNvSpPr/>
      </dsp:nvSpPr>
      <dsp:spPr>
        <a:xfrm>
          <a:off x="974707" y="866172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E1A18-9E13-424B-B48C-44DD7AFF2438}">
      <dsp:nvSpPr>
        <dsp:cNvPr id="0" name=""/>
        <dsp:cNvSpPr/>
      </dsp:nvSpPr>
      <dsp:spPr>
        <a:xfrm>
          <a:off x="307380" y="224189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000" kern="1200"/>
            <a:t>Principe ouvert/fermé</a:t>
          </a:r>
          <a:endParaRPr lang="en-US" sz="2000" kern="1200"/>
        </a:p>
      </dsp:txBody>
      <dsp:txXfrm>
        <a:off x="307380" y="2241891"/>
        <a:ext cx="2053312" cy="720000"/>
      </dsp:txXfrm>
    </dsp:sp>
    <dsp:sp modelId="{D0B65E4A-0CCD-4E08-9082-6D13E3ADEB13}">
      <dsp:nvSpPr>
        <dsp:cNvPr id="0" name=""/>
        <dsp:cNvSpPr/>
      </dsp:nvSpPr>
      <dsp:spPr>
        <a:xfrm>
          <a:off x="3120418" y="599241"/>
          <a:ext cx="1252520" cy="12525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7F055-CD72-434A-B591-C2F063ED4286}">
      <dsp:nvSpPr>
        <dsp:cNvPr id="0" name=""/>
        <dsp:cNvSpPr/>
      </dsp:nvSpPr>
      <dsp:spPr>
        <a:xfrm>
          <a:off x="3387349" y="866172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B3B2B-BACC-4B43-B135-655A440AD8E2}">
      <dsp:nvSpPr>
        <dsp:cNvPr id="0" name=""/>
        <dsp:cNvSpPr/>
      </dsp:nvSpPr>
      <dsp:spPr>
        <a:xfrm>
          <a:off x="2720022" y="224189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000" kern="1200"/>
            <a:t>Service fluide</a:t>
          </a:r>
          <a:endParaRPr lang="en-US" sz="2000" kern="1200"/>
        </a:p>
      </dsp:txBody>
      <dsp:txXfrm>
        <a:off x="2720022" y="2241891"/>
        <a:ext cx="2053312" cy="720000"/>
      </dsp:txXfrm>
    </dsp:sp>
    <dsp:sp modelId="{EC4FD093-1074-4B56-A61C-5AADE8C7BB18}">
      <dsp:nvSpPr>
        <dsp:cNvPr id="0" name=""/>
        <dsp:cNvSpPr/>
      </dsp:nvSpPr>
      <dsp:spPr>
        <a:xfrm>
          <a:off x="5533060" y="599241"/>
          <a:ext cx="1252520" cy="12525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4F7DE6-CE5B-4646-BF70-75CC23DB0EE1}">
      <dsp:nvSpPr>
        <dsp:cNvPr id="0" name=""/>
        <dsp:cNvSpPr/>
      </dsp:nvSpPr>
      <dsp:spPr>
        <a:xfrm>
          <a:off x="5799991" y="866172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7958E-7583-47E5-89E8-D7BCE2FB5B53}">
      <dsp:nvSpPr>
        <dsp:cNvPr id="0" name=""/>
        <dsp:cNvSpPr/>
      </dsp:nvSpPr>
      <dsp:spPr>
        <a:xfrm>
          <a:off x="5132664" y="224189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000" kern="1200"/>
            <a:t>Sécurité</a:t>
          </a:r>
          <a:endParaRPr lang="en-US" sz="2000" kern="1200"/>
        </a:p>
      </dsp:txBody>
      <dsp:txXfrm>
        <a:off x="5132664" y="2241891"/>
        <a:ext cx="2053312" cy="720000"/>
      </dsp:txXfrm>
    </dsp:sp>
    <dsp:sp modelId="{EF0CF321-6681-4632-B963-3B5BB0F79333}">
      <dsp:nvSpPr>
        <dsp:cNvPr id="0" name=""/>
        <dsp:cNvSpPr/>
      </dsp:nvSpPr>
      <dsp:spPr>
        <a:xfrm>
          <a:off x="7945702" y="599241"/>
          <a:ext cx="1252520" cy="12525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32D00A-F62D-4ED9-BF85-E899753EB574}">
      <dsp:nvSpPr>
        <dsp:cNvPr id="0" name=""/>
        <dsp:cNvSpPr/>
      </dsp:nvSpPr>
      <dsp:spPr>
        <a:xfrm>
          <a:off x="8212633" y="866172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30F7F-EC2C-469C-96E7-0838EBE65992}">
      <dsp:nvSpPr>
        <dsp:cNvPr id="0" name=""/>
        <dsp:cNvSpPr/>
      </dsp:nvSpPr>
      <dsp:spPr>
        <a:xfrm>
          <a:off x="7545307" y="224189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000" kern="1200"/>
            <a:t>Performance</a:t>
          </a:r>
          <a:endParaRPr lang="en-US" sz="2000" kern="1200"/>
        </a:p>
      </dsp:txBody>
      <dsp:txXfrm>
        <a:off x="7545307" y="2241891"/>
        <a:ext cx="2053312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BC7D3-1B6B-4BF9-8968-A3D25DC6513F}">
      <dsp:nvSpPr>
        <dsp:cNvPr id="0" name=""/>
        <dsp:cNvSpPr/>
      </dsp:nvSpPr>
      <dsp:spPr>
        <a:xfrm>
          <a:off x="624000" y="250566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2CB4B-789E-4B0B-8349-81BD0A89774D}">
      <dsp:nvSpPr>
        <dsp:cNvPr id="0" name=""/>
        <dsp:cNvSpPr/>
      </dsp:nvSpPr>
      <dsp:spPr>
        <a:xfrm>
          <a:off x="1004250" y="630816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86638-9EE0-4ED6-AFB3-AA76CF09C7E1}">
      <dsp:nvSpPr>
        <dsp:cNvPr id="0" name=""/>
        <dsp:cNvSpPr/>
      </dsp:nvSpPr>
      <dsp:spPr>
        <a:xfrm>
          <a:off x="53625" y="259056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Complexité</a:t>
          </a:r>
        </a:p>
      </dsp:txBody>
      <dsp:txXfrm>
        <a:off x="53625" y="2590566"/>
        <a:ext cx="2925000" cy="720000"/>
      </dsp:txXfrm>
    </dsp:sp>
    <dsp:sp modelId="{58190B9E-F14E-4FB0-9233-343A5CD5636A}">
      <dsp:nvSpPr>
        <dsp:cNvPr id="0" name=""/>
        <dsp:cNvSpPr/>
      </dsp:nvSpPr>
      <dsp:spPr>
        <a:xfrm>
          <a:off x="4060875" y="250566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0C2792-1863-40EB-A2A0-E51EEF52DACC}">
      <dsp:nvSpPr>
        <dsp:cNvPr id="0" name=""/>
        <dsp:cNvSpPr/>
      </dsp:nvSpPr>
      <dsp:spPr>
        <a:xfrm>
          <a:off x="4441125" y="630816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5A8AC-F33A-4AC7-9B9F-C066EEE2D743}">
      <dsp:nvSpPr>
        <dsp:cNvPr id="0" name=""/>
        <dsp:cNvSpPr/>
      </dsp:nvSpPr>
      <dsp:spPr>
        <a:xfrm>
          <a:off x="3490500" y="259056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Surcharge de performances</a:t>
          </a:r>
        </a:p>
      </dsp:txBody>
      <dsp:txXfrm>
        <a:off x="3490500" y="2590566"/>
        <a:ext cx="2925000" cy="720000"/>
      </dsp:txXfrm>
    </dsp:sp>
    <dsp:sp modelId="{C1A26E38-C0E0-4079-829F-B8F6051896CA}">
      <dsp:nvSpPr>
        <dsp:cNvPr id="0" name=""/>
        <dsp:cNvSpPr/>
      </dsp:nvSpPr>
      <dsp:spPr>
        <a:xfrm>
          <a:off x="7497750" y="250566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CAD16-0361-434B-B3B1-EBBABD427C3F}">
      <dsp:nvSpPr>
        <dsp:cNvPr id="0" name=""/>
        <dsp:cNvSpPr/>
      </dsp:nvSpPr>
      <dsp:spPr>
        <a:xfrm>
          <a:off x="7878000" y="630816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50C59-2AF0-4E1E-A649-FDBEFE62C5C6}">
      <dsp:nvSpPr>
        <dsp:cNvPr id="0" name=""/>
        <dsp:cNvSpPr/>
      </dsp:nvSpPr>
      <dsp:spPr>
        <a:xfrm>
          <a:off x="6927375" y="259056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Maintenance</a:t>
          </a:r>
        </a:p>
      </dsp:txBody>
      <dsp:txXfrm>
        <a:off x="6927375" y="2590566"/>
        <a:ext cx="2925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ACA4A-4F77-431B-BE1E-0C927D003BA8}">
      <dsp:nvSpPr>
        <dsp:cNvPr id="0" name=""/>
        <dsp:cNvSpPr/>
      </dsp:nvSpPr>
      <dsp:spPr>
        <a:xfrm>
          <a:off x="0" y="589"/>
          <a:ext cx="5398337" cy="13794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316159-2843-4482-8503-A366B70F33D6}">
      <dsp:nvSpPr>
        <dsp:cNvPr id="0" name=""/>
        <dsp:cNvSpPr/>
      </dsp:nvSpPr>
      <dsp:spPr>
        <a:xfrm>
          <a:off x="417291" y="310971"/>
          <a:ext cx="758711" cy="758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7B5D1-B955-4940-9F80-2EF227E10768}">
      <dsp:nvSpPr>
        <dsp:cNvPr id="0" name=""/>
        <dsp:cNvSpPr/>
      </dsp:nvSpPr>
      <dsp:spPr>
        <a:xfrm>
          <a:off x="1593294" y="589"/>
          <a:ext cx="3805042" cy="137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995" tIns="145995" rIns="145995" bIns="1459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Outil puissant</a:t>
          </a:r>
        </a:p>
      </dsp:txBody>
      <dsp:txXfrm>
        <a:off x="1593294" y="589"/>
        <a:ext cx="3805042" cy="1379475"/>
      </dsp:txXfrm>
    </dsp:sp>
    <dsp:sp modelId="{E001C27B-02EE-493E-AAD2-1556325BFBA3}">
      <dsp:nvSpPr>
        <dsp:cNvPr id="0" name=""/>
        <dsp:cNvSpPr/>
      </dsp:nvSpPr>
      <dsp:spPr>
        <a:xfrm>
          <a:off x="0" y="1724934"/>
          <a:ext cx="5398337" cy="13794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1B630B-2B32-4211-9380-77971C7C8172}">
      <dsp:nvSpPr>
        <dsp:cNvPr id="0" name=""/>
        <dsp:cNvSpPr/>
      </dsp:nvSpPr>
      <dsp:spPr>
        <a:xfrm>
          <a:off x="417291" y="2035316"/>
          <a:ext cx="758711" cy="758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9F45A-E0C9-4CE8-ABE9-3FABA6382008}">
      <dsp:nvSpPr>
        <dsp:cNvPr id="0" name=""/>
        <dsp:cNvSpPr/>
      </dsp:nvSpPr>
      <dsp:spPr>
        <a:xfrm>
          <a:off x="1593294" y="1724934"/>
          <a:ext cx="3805042" cy="137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995" tIns="145995" rIns="145995" bIns="1459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Code plus efficace et maintenable</a:t>
          </a:r>
        </a:p>
      </dsp:txBody>
      <dsp:txXfrm>
        <a:off x="1593294" y="1724934"/>
        <a:ext cx="3805042" cy="1379475"/>
      </dsp:txXfrm>
    </dsp:sp>
    <dsp:sp modelId="{A0C1F6B2-F1BC-4999-932D-70837A960AF5}">
      <dsp:nvSpPr>
        <dsp:cNvPr id="0" name=""/>
        <dsp:cNvSpPr/>
      </dsp:nvSpPr>
      <dsp:spPr>
        <a:xfrm>
          <a:off x="0" y="3449279"/>
          <a:ext cx="5398337" cy="13794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23C23-8771-4FFB-8074-7B60CAC94E7F}">
      <dsp:nvSpPr>
        <dsp:cNvPr id="0" name=""/>
        <dsp:cNvSpPr/>
      </dsp:nvSpPr>
      <dsp:spPr>
        <a:xfrm>
          <a:off x="417291" y="3759661"/>
          <a:ext cx="758711" cy="758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D1C02-B3D5-4404-ABDE-44E010189E93}">
      <dsp:nvSpPr>
        <dsp:cNvPr id="0" name=""/>
        <dsp:cNvSpPr/>
      </dsp:nvSpPr>
      <dsp:spPr>
        <a:xfrm>
          <a:off x="1593294" y="3449279"/>
          <a:ext cx="3805042" cy="137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995" tIns="145995" rIns="145995" bIns="1459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Logiciels ou applications robustes et évolutifs</a:t>
          </a:r>
        </a:p>
      </dsp:txBody>
      <dsp:txXfrm>
        <a:off x="1593294" y="3449279"/>
        <a:ext cx="3805042" cy="1379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1E30F69-D303-E8F1-2A97-FE1B2B5CDC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8532E6-287F-3165-637E-5932AF87C4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B1E7A-D02F-4DBD-A8FB-A6167B03969A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AF055B-5E71-D6F4-EBDF-36C9CA5367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1AA15A-3C78-2E30-085C-F2DFD01667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05C82-2FF6-4F9F-A18C-14F37087E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13912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422A6-5E1D-4CA3-83E7-9AFB6B637991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6B5EF-4A4E-4A43-AA18-8B4678A8B7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07852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4DF3-560A-46D0-87B1-8CA4F201F9AE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95835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087A-977E-4309-B2BD-AAAFBEBB3496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8300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8E37-0389-48BB-8742-E09DFCE92E5C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0917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9DAE-9009-4573-91DC-0EACEAC2FF34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4867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0B15-B9BA-4BC6-B905-A9A17D05C199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9428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744B-2189-4D2F-B64D-358304DC8FBD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9547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6AF2-2FFF-431C-BC90-FC51747FF10E}" type="datetime1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3060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8F80-2E45-4BC4-8A3E-65C73D707957}" type="datetime1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8087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4998-E94E-4672-AB00-2C89AFE0B69F}" type="datetime1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1561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5189-9C13-42A3-A513-FCD14824E4F9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594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0D1A-C417-41A2-B6FF-2E2C56B0D3BB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20217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76AE024B-7A12-4C50-AF2B-AD8FC5E3C357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063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48" r:id="rId6"/>
    <p:sldLayoutId id="2147484244" r:id="rId7"/>
    <p:sldLayoutId id="2147484245" r:id="rId8"/>
    <p:sldLayoutId id="2147484246" r:id="rId9"/>
    <p:sldLayoutId id="2147484247" r:id="rId10"/>
    <p:sldLayoutId id="2147484249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Tpq02AuJxvE" TargetMode="External"/><Relationship Id="rId3" Type="http://schemas.openxmlformats.org/officeDocument/2006/relationships/hyperlink" Target="https://medium.com/@amirm.lavasani/design-patterns-in-python-proxy-bd04fedbe83d" TargetMode="External"/><Relationship Id="rId7" Type="http://schemas.openxmlformats.org/officeDocument/2006/relationships/hyperlink" Target="https://www.youtube.com/watch?v=_uE7NvUXDYc" TargetMode="External"/><Relationship Id="rId2" Type="http://schemas.openxmlformats.org/officeDocument/2006/relationships/hyperlink" Target="https://refactoring.guru/fr/design-patterns/prox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nerd-for-tech/5-design-pattern-proxy-ea1a40a014ec" TargetMode="External"/><Relationship Id="rId5" Type="http://schemas.openxmlformats.org/officeDocument/2006/relationships/hyperlink" Target="https://perso.telecom-paristech.fr/pautet/inf223/design-patterns.pdf" TargetMode="External"/><Relationship Id="rId4" Type="http://schemas.openxmlformats.org/officeDocument/2006/relationships/hyperlink" Target="https://www.emse.fr/~picard/cours/2A/DesignPatternsISI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reeform: Shape 52">
            <a:extLst>
              <a:ext uri="{FF2B5EF4-FFF2-40B4-BE49-F238E27FC236}">
                <a16:creationId xmlns:a16="http://schemas.microsoft.com/office/drawing/2014/main" id="{5882C1C4-D961-459C-91C5-334ABD6E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16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2" name="Freeform: Shape 54">
            <a:extLst>
              <a:ext uri="{FF2B5EF4-FFF2-40B4-BE49-F238E27FC236}">
                <a16:creationId xmlns:a16="http://schemas.microsoft.com/office/drawing/2014/main" id="{A7B8B125-A98E-403C-9A7F-494FF789C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5" name="Picture 3" descr="Arrière-plan hexagonal avec des néons bleus">
            <a:extLst>
              <a:ext uri="{FF2B5EF4-FFF2-40B4-BE49-F238E27FC236}">
                <a16:creationId xmlns:a16="http://schemas.microsoft.com/office/drawing/2014/main" id="{A23D1055-F9A9-9111-4D6A-ABC5066B94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1661" r="21960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F59158-5C66-36CF-5485-AAD299D93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323046" cy="3238465"/>
          </a:xfrm>
        </p:spPr>
        <p:txBody>
          <a:bodyPr anchor="t">
            <a:normAutofit/>
          </a:bodyPr>
          <a:lstStyle/>
          <a:p>
            <a:r>
              <a:rPr lang="fr-FR" sz="6100" dirty="0"/>
              <a:t>design pattern Proxy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3D8FF0-FF9C-68B9-4B01-BF16EAF0C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9906000" cy="732996"/>
          </a:xfrm>
        </p:spPr>
        <p:txBody>
          <a:bodyPr anchor="t">
            <a:normAutofit/>
          </a:bodyPr>
          <a:lstStyle/>
          <a:p>
            <a:r>
              <a:rPr lang="fr-FR" dirty="0"/>
              <a:t>Présentation animée par Saïd </a:t>
            </a:r>
            <a:r>
              <a:rPr lang="fr-FR" dirty="0" err="1"/>
              <a:t>Derbal</a:t>
            </a:r>
            <a:r>
              <a:rPr lang="fr-FR" dirty="0"/>
              <a:t>					Le 22/01/2024</a:t>
            </a:r>
          </a:p>
          <a:p>
            <a:endParaRPr lang="fr-FR" dirty="0"/>
          </a:p>
        </p:txBody>
      </p:sp>
      <p:cxnSp>
        <p:nvCxnSpPr>
          <p:cNvPr id="193" name="Straight Connector 56">
            <a:extLst>
              <a:ext uri="{FF2B5EF4-FFF2-40B4-BE49-F238E27FC236}">
                <a16:creationId xmlns:a16="http://schemas.microsoft.com/office/drawing/2014/main" id="{20B1C5DD-CB08-4407-9D12-CC2C42B0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254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06F44B-7A81-231C-F888-3E61699F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Proxy et cas d’utilisation</a:t>
            </a:r>
          </a:p>
        </p:txBody>
      </p:sp>
      <p:graphicFrame>
        <p:nvGraphicFramePr>
          <p:cNvPr id="9" name="Espace réservé du contenu 2">
            <a:extLst>
              <a:ext uri="{FF2B5EF4-FFF2-40B4-BE49-F238E27FC236}">
                <a16:creationId xmlns:a16="http://schemas.microsoft.com/office/drawing/2014/main" id="{FD25D1C0-9B7F-0A4B-2942-C7156F5560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332026"/>
          <a:ext cx="9905999" cy="3567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3BA4EB29-6383-9DE6-2860-8E74F375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790" y="6313218"/>
            <a:ext cx="9899209" cy="408257"/>
          </a:xfrm>
        </p:spPr>
        <p:txBody>
          <a:bodyPr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0486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3CF8B1-48DF-96BE-C948-6386A1BF3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29" y="1181101"/>
            <a:ext cx="7236143" cy="26109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 spc="300"/>
              <a:t>5) Démonstration de code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EFF6C-0478-4C18-5016-73D76B2D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4054" y="6183822"/>
            <a:ext cx="11451964" cy="537653"/>
          </a:xfrm>
        </p:spPr>
        <p:txBody>
          <a:bodyPr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70754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FE3AF-79AD-36B2-F106-FBEC7A5A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91672"/>
            <a:ext cx="9905999" cy="1360898"/>
          </a:xfrm>
        </p:spPr>
        <p:txBody>
          <a:bodyPr/>
          <a:lstStyle/>
          <a:p>
            <a:r>
              <a:rPr lang="fr-FR" dirty="0"/>
              <a:t>Démonstration de code : Interface 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556DB89-B5FD-29F1-EB0E-C8CEFE305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107934"/>
            <a:ext cx="10022305" cy="3657600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11BA74-092E-1E7C-3204-54139D10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2922" y="6255709"/>
            <a:ext cx="9856077" cy="465766"/>
          </a:xfrm>
        </p:spPr>
        <p:txBody>
          <a:bodyPr/>
          <a:lstStyle/>
          <a:p>
            <a:pPr algn="ctr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97384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FE3AF-79AD-36B2-F106-FBEC7A5A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91672"/>
            <a:ext cx="9905999" cy="955865"/>
          </a:xfrm>
        </p:spPr>
        <p:txBody>
          <a:bodyPr/>
          <a:lstStyle/>
          <a:p>
            <a:r>
              <a:rPr lang="fr-FR" dirty="0"/>
              <a:t>Démonstration de code : Classe proxy </a:t>
            </a:r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F3DDD5F6-3C10-0008-7387-A51DB5ECB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90"/>
          <a:stretch/>
        </p:blipFill>
        <p:spPr>
          <a:xfrm>
            <a:off x="1260908" y="1453415"/>
            <a:ext cx="9788089" cy="4445735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B9C72-2A98-65BF-7D3F-CB4CF1FA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4809" y="6313218"/>
            <a:ext cx="9784190" cy="408257"/>
          </a:xfrm>
        </p:spPr>
        <p:txBody>
          <a:bodyPr/>
          <a:lstStyle/>
          <a:p>
            <a:pPr algn="ctr"/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76789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FE3AF-79AD-36B2-F106-FBEC7A5A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91672"/>
            <a:ext cx="9905999" cy="1360898"/>
          </a:xfrm>
        </p:spPr>
        <p:txBody>
          <a:bodyPr/>
          <a:lstStyle/>
          <a:p>
            <a:r>
              <a:rPr lang="fr-FR" dirty="0"/>
              <a:t>Démonstration de code : Classe concrète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228982E-6455-BD29-5F50-72385EAF5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5" b="12218"/>
          <a:stretch/>
        </p:blipFill>
        <p:spPr>
          <a:xfrm>
            <a:off x="1143000" y="1752569"/>
            <a:ext cx="9905999" cy="3943555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666130D-F13E-582F-36B3-1DBA983E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790" y="6385104"/>
            <a:ext cx="9899209" cy="336371"/>
          </a:xfrm>
        </p:spPr>
        <p:txBody>
          <a:bodyPr/>
          <a:lstStyle/>
          <a:p>
            <a:pPr algn="ctr"/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936890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FE3AF-79AD-36B2-F106-FBEC7A5A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91672"/>
            <a:ext cx="9905999" cy="1071368"/>
          </a:xfrm>
        </p:spPr>
        <p:txBody>
          <a:bodyPr/>
          <a:lstStyle/>
          <a:p>
            <a:r>
              <a:rPr lang="fr-FR" dirty="0"/>
              <a:t>Démonstration de code : Classe tests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BE0BC5EF-1F25-17A5-F751-4ABB8E571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408" y="1463040"/>
            <a:ext cx="9826591" cy="443611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C54F0-3B96-0ACD-FE1E-F8E3B126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790" y="6356350"/>
            <a:ext cx="9899209" cy="365125"/>
          </a:xfrm>
        </p:spPr>
        <p:txBody>
          <a:bodyPr/>
          <a:lstStyle/>
          <a:p>
            <a:pPr algn="ctr"/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592424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3CF8B1-48DF-96BE-C948-6386A1BF3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29" y="1181101"/>
            <a:ext cx="7236143" cy="26109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 spc="300"/>
              <a:t>7) Avantages et inconvénients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E95826-D09D-3E00-1285-59DBCACF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1639" y="6212577"/>
            <a:ext cx="10028606" cy="508898"/>
          </a:xfrm>
        </p:spPr>
        <p:txBody>
          <a:bodyPr/>
          <a:lstStyle/>
          <a:p>
            <a:pPr algn="ctr"/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725115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A6257B-EA92-59B4-D08E-03D21FE9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fr-FR" dirty="0"/>
              <a:t>Avantages</a:t>
            </a:r>
            <a:endParaRPr lang="fr-FR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5FBE67-A733-2107-C8EF-AAA73761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6054" y="6356350"/>
            <a:ext cx="9812945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15</a:t>
            </a:r>
            <a:endParaRPr lang="en-US"/>
          </a:p>
        </p:txBody>
      </p:sp>
      <p:graphicFrame>
        <p:nvGraphicFramePr>
          <p:cNvPr id="28" name="Espace réservé du contenu 2">
            <a:extLst>
              <a:ext uri="{FF2B5EF4-FFF2-40B4-BE49-F238E27FC236}">
                <a16:creationId xmlns:a16="http://schemas.microsoft.com/office/drawing/2014/main" id="{A29BF656-A37D-9105-AA49-F6AEF7C8D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967154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7565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EBD0F-81A5-4404-FE6D-DF42CF6F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n-US" err="1"/>
              <a:t>Inconvénients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5D3C3-CB26-EFF7-7111-14510A21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6054" y="6356350"/>
            <a:ext cx="9812945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16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5AB12A07-7659-A548-A2FF-D254C4FA7C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218808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8369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88EC50-6A12-8C1C-0500-DA0242BFE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963EADF-54FC-A160-6878-02D6B693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C9CEAC-CAD7-BAA8-8A29-20E5C02A0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0FA747D-7C2E-4E2D-FB0D-B07541896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045651-9AC0-BF17-08EE-FE296995A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29" y="1181101"/>
            <a:ext cx="7236143" cy="26109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 spc="300" dirty="0"/>
              <a:t>8) Conclusion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7D37BBD-0902-B690-8D2E-245B4D2DA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035317-CFDD-B796-2683-E60F52A7B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4BF76B5-6B74-3411-F6F2-78C7290DB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0A8953-5C35-269B-0977-2DED4F48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1639" y="6212577"/>
            <a:ext cx="10028606" cy="508898"/>
          </a:xfrm>
        </p:spPr>
        <p:txBody>
          <a:bodyPr/>
          <a:lstStyle/>
          <a:p>
            <a:pPr algn="ctr"/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83870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60EA43-71D9-A64E-4A5D-FD1CD5E1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Sommaire </a:t>
            </a:r>
            <a:endParaRPr lang="fr-FR" dirty="0"/>
          </a:p>
        </p:txBody>
      </p:sp>
      <p:graphicFrame>
        <p:nvGraphicFramePr>
          <p:cNvPr id="120" name="Espace réservé du contenu 2">
            <a:extLst>
              <a:ext uri="{FF2B5EF4-FFF2-40B4-BE49-F238E27FC236}">
                <a16:creationId xmlns:a16="http://schemas.microsoft.com/office/drawing/2014/main" id="{40E77868-5DD4-D074-D372-29B0C1DC85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332026"/>
          <a:ext cx="9905999" cy="3567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4026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1BC4F-074E-503D-BE3B-9C2ACFB7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100"/>
            <a:ext cx="3894413" cy="2514828"/>
          </a:xfrm>
        </p:spPr>
        <p:txBody>
          <a:bodyPr anchor="t">
            <a:normAutofit/>
          </a:bodyPr>
          <a:lstStyle/>
          <a:p>
            <a:r>
              <a:rPr lang="en-US" dirty="0"/>
              <a:t>Conclusion</a:t>
            </a:r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88778-59E8-986A-EA77-54BF5C6F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6054" y="6385104"/>
            <a:ext cx="9812945" cy="336371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18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5110D44-975C-A05E-2F3E-876221A3D3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5232850"/>
              </p:ext>
            </p:extLst>
          </p:nvPr>
        </p:nvGraphicFramePr>
        <p:xfrm>
          <a:off x="5650663" y="1023909"/>
          <a:ext cx="5398337" cy="482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5036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7B7C-2533-1419-443D-32910AA1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  <a:r>
              <a:rPr lang="en-US" dirty="0" err="1"/>
              <a:t>utilisées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2A04E-929C-D8A3-08B6-47008D64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123384"/>
            <a:ext cx="9905999" cy="377576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https://refactoring.guru/fr/design-patterns/proxy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https://medium.com/@amirm.lavasani/design-patterns-in-python-proxy-bd04fedbe83d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4"/>
              </a:rPr>
              <a:t>https://www.emse.fr/~picard/cours/2A/DesignPatternsISI.pdf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5"/>
              </a:rPr>
              <a:t>https://perso.telecom-paristech.fr/pautet/inf223/design-patterns.pdf</a:t>
            </a:r>
            <a:endParaRPr lang="en-US"/>
          </a:p>
          <a:p>
            <a:r>
              <a:rPr lang="en-US" dirty="0">
                <a:ea typeface="+mn-lt"/>
                <a:cs typeface="+mn-lt"/>
                <a:hlinkClick r:id="rId6"/>
              </a:rPr>
              <a:t>https://medium.com/nerd-for-tech/5-design-pattern-proxy-ea1a40a014ec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7"/>
              </a:rPr>
              <a:t>https://www.youtube.com/watch?v=_uE7NvUXDYc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8"/>
              </a:rPr>
              <a:t>https://www.youtube.com/watch?v=Tpq02AuJxvE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i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32AF8-FB23-01D0-9E34-54CA1897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07300" y="6313218"/>
            <a:ext cx="9841699" cy="408257"/>
          </a:xfrm>
        </p:spPr>
        <p:txBody>
          <a:bodyPr/>
          <a:lstStyle/>
          <a:p>
            <a:pPr algn="ctr"/>
            <a:r>
              <a:rPr lang="en-US" dirty="0"/>
              <a:t>                                    19             </a:t>
            </a:r>
            <a:r>
              <a:rPr lang="en-US" sz="1600" dirty="0"/>
              <a:t>   </a:t>
            </a:r>
            <a:r>
              <a:rPr lang="en-US" sz="1600" dirty="0" err="1"/>
              <a:t>Consultées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janvier</a:t>
            </a:r>
            <a:r>
              <a:rPr lang="en-US" sz="1600" dirty="0"/>
              <a:t>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0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3CF8B1-48DF-96BE-C948-6386A1BF3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29" y="1181101"/>
            <a:ext cx="7236143" cy="26109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 spc="300"/>
              <a:t>1) Présentation du design pattern Proxy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4F240A76-96A9-D37E-9380-FD0BF953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960" y="6255709"/>
            <a:ext cx="10833737" cy="465766"/>
          </a:xfrm>
        </p:spPr>
        <p:txBody>
          <a:bodyPr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8038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27E9EF-4843-A174-2365-4A9E7B5C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Présentation du design pattern Proxy</a:t>
            </a:r>
            <a:endParaRPr lang="fr-FR" dirty="0"/>
          </a:p>
        </p:txBody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F155D841-3E7A-FD43-AE94-6CB85687E6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332026"/>
          <a:ext cx="9905999" cy="3567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0" name="Slide Number Placeholder 69">
            <a:extLst>
              <a:ext uri="{FF2B5EF4-FFF2-40B4-BE49-F238E27FC236}">
                <a16:creationId xmlns:a16="http://schemas.microsoft.com/office/drawing/2014/main" id="{673CFB00-B043-F15A-76F3-DCCFA5FF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790" y="6428236"/>
            <a:ext cx="9899209" cy="293239"/>
          </a:xfrm>
        </p:spPr>
        <p:txBody>
          <a:bodyPr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9630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3CF8B1-48DF-96BE-C948-6386A1BF3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29" y="1181101"/>
            <a:ext cx="7236143" cy="26109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 spc="300" dirty="0"/>
              <a:t>2) </a:t>
            </a:r>
            <a:r>
              <a:rPr lang="en-US" sz="4800" cap="all" spc="300" dirty="0" err="1"/>
              <a:t>Diagramme</a:t>
            </a:r>
            <a:r>
              <a:rPr lang="en-US" sz="4800" cap="all" spc="300" dirty="0"/>
              <a:t> de </a:t>
            </a:r>
            <a:r>
              <a:rPr lang="en-US" sz="4800" cap="all" spc="300" dirty="0" err="1"/>
              <a:t>classe</a:t>
            </a:r>
            <a:r>
              <a:rPr lang="en-US" sz="4800" cap="all" spc="300" dirty="0"/>
              <a:t> </a:t>
            </a:r>
            <a:r>
              <a:rPr lang="en-US" sz="4800" cap="all" spc="300" dirty="0" err="1"/>
              <a:t>générique</a:t>
            </a:r>
            <a:endParaRPr lang="en-US" sz="4800" cap="all" spc="3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2C0A4B-648A-00DC-2A49-E3F2F726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7186" y="6198200"/>
            <a:ext cx="11408832" cy="523275"/>
          </a:xfrm>
        </p:spPr>
        <p:txBody>
          <a:bodyPr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9638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FE3AF-79AD-36B2-F106-FBEC7A5A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91672"/>
            <a:ext cx="9905999" cy="1360898"/>
          </a:xfrm>
        </p:spPr>
        <p:txBody>
          <a:bodyPr/>
          <a:lstStyle/>
          <a:p>
            <a:r>
              <a:rPr lang="fr-FR" dirty="0"/>
              <a:t>Diagramme de classe générique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7BFBB-44C3-007F-E58C-B0053FD5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790" y="6327596"/>
            <a:ext cx="9899209" cy="393879"/>
          </a:xfrm>
        </p:spPr>
        <p:txBody>
          <a:bodyPr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81EF2E-0AFB-E698-57BF-1593C7420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801" y="1707436"/>
            <a:ext cx="9639906" cy="4191708"/>
          </a:xfrm>
        </p:spPr>
      </p:pic>
    </p:spTree>
    <p:extLst>
      <p:ext uri="{BB962C8B-B14F-4D97-AF65-F5344CB8AC3E}">
        <p14:creationId xmlns:p14="http://schemas.microsoft.com/office/powerpoint/2010/main" val="323428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3CF8B1-48DF-96BE-C948-6386A1BF3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29" y="1181101"/>
            <a:ext cx="7236143" cy="26109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 spc="300" dirty="0"/>
              <a:t>3) </a:t>
            </a:r>
            <a:r>
              <a:rPr lang="en-US" sz="4800" cap="all" spc="300" dirty="0" err="1"/>
              <a:t>Diagramme</a:t>
            </a:r>
            <a:r>
              <a:rPr lang="en-US" sz="4800" cap="all" spc="300" dirty="0"/>
              <a:t> de </a:t>
            </a:r>
            <a:r>
              <a:rPr lang="en-US" sz="4800" cap="all" spc="300" dirty="0" err="1"/>
              <a:t>classe</a:t>
            </a:r>
            <a:r>
              <a:rPr lang="en-US" sz="4800" cap="all" spc="300" dirty="0"/>
              <a:t> CONCRÈTE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AB903E-8130-447E-71EF-319B709B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7186" y="6212577"/>
            <a:ext cx="11495096" cy="508898"/>
          </a:xfrm>
        </p:spPr>
        <p:txBody>
          <a:bodyPr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0328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FE3AF-79AD-36B2-F106-FBEC7A5A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91672"/>
            <a:ext cx="9905999" cy="1360898"/>
          </a:xfrm>
        </p:spPr>
        <p:txBody>
          <a:bodyPr/>
          <a:lstStyle/>
          <a:p>
            <a:r>
              <a:rPr lang="fr-FR" dirty="0"/>
              <a:t>Diagramme de classe concrète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2EE5C7-400D-53F3-CDE0-0860E110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790" y="6356350"/>
            <a:ext cx="9899209" cy="365125"/>
          </a:xfrm>
        </p:spPr>
        <p:txBody>
          <a:bodyPr/>
          <a:lstStyle/>
          <a:p>
            <a:pPr algn="ctr"/>
            <a:r>
              <a:rPr lang="en-US" dirty="0"/>
              <a:t>6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710E2FB-7DBD-4D6C-DFB4-CCF570D51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689" y="1657469"/>
            <a:ext cx="9557046" cy="4241675"/>
          </a:xfrm>
        </p:spPr>
      </p:pic>
    </p:spTree>
    <p:extLst>
      <p:ext uri="{BB962C8B-B14F-4D97-AF65-F5344CB8AC3E}">
        <p14:creationId xmlns:p14="http://schemas.microsoft.com/office/powerpoint/2010/main" val="390092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3CF8B1-48DF-96BE-C948-6386A1BF3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29" y="1181101"/>
            <a:ext cx="7236143" cy="26109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 spc="300" dirty="0"/>
              <a:t>4) Types de proxy et </a:t>
            </a:r>
            <a:r>
              <a:rPr lang="en-US" sz="4800" cap="all" spc="300" dirty="0" err="1"/>
              <a:t>cas</a:t>
            </a:r>
            <a:r>
              <a:rPr lang="en-US" sz="4800" cap="all" spc="300" dirty="0"/>
              <a:t> </a:t>
            </a:r>
            <a:r>
              <a:rPr lang="en-US" sz="4800" cap="all" spc="300" dirty="0" err="1"/>
              <a:t>d’utilisation</a:t>
            </a:r>
            <a:endParaRPr lang="en-US" sz="4800" cap="all" spc="3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527B9C3-D447-3FF6-E7B3-E2FAF74A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2809" y="6255710"/>
            <a:ext cx="11135662" cy="465765"/>
          </a:xfrm>
        </p:spPr>
        <p:txBody>
          <a:bodyPr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97450923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185</Words>
  <Application>Microsoft Office PowerPoint</Application>
  <PresentationFormat>Grand écran</PresentationFormat>
  <Paragraphs>32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RegattaVTI</vt:lpstr>
      <vt:lpstr>design pattern Proxy</vt:lpstr>
      <vt:lpstr>Sommaire </vt:lpstr>
      <vt:lpstr>1) Présentation du design pattern Proxy</vt:lpstr>
      <vt:lpstr>Présentation du design pattern Proxy</vt:lpstr>
      <vt:lpstr>2) Diagramme de classe générique</vt:lpstr>
      <vt:lpstr>Diagramme de classe générique</vt:lpstr>
      <vt:lpstr>3) Diagramme de classe CONCRÈTE</vt:lpstr>
      <vt:lpstr>Diagramme de classe concrète</vt:lpstr>
      <vt:lpstr>4) Types de proxy et cas d’utilisation</vt:lpstr>
      <vt:lpstr>Types de Proxy et cas d’utilisation</vt:lpstr>
      <vt:lpstr>5) Démonstration de code</vt:lpstr>
      <vt:lpstr>Démonstration de code : Interface </vt:lpstr>
      <vt:lpstr>Démonstration de code : Classe proxy </vt:lpstr>
      <vt:lpstr>Démonstration de code : Classe concrète</vt:lpstr>
      <vt:lpstr>Démonstration de code : Classe tests</vt:lpstr>
      <vt:lpstr>7) Avantages et inconvénients</vt:lpstr>
      <vt:lpstr>Avantages</vt:lpstr>
      <vt:lpstr>Inconvénients</vt:lpstr>
      <vt:lpstr>8) Conclusion</vt:lpstr>
      <vt:lpstr>Conclusion</vt:lpstr>
      <vt:lpstr>Sources utilisées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Saïd</cp:lastModifiedBy>
  <cp:revision>429</cp:revision>
  <dcterms:created xsi:type="dcterms:W3CDTF">2024-01-18T07:23:07Z</dcterms:created>
  <dcterms:modified xsi:type="dcterms:W3CDTF">2024-01-22T07:54:36Z</dcterms:modified>
</cp:coreProperties>
</file>