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70" r:id="rId7"/>
    <p:sldId id="268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65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431BA1-A815-4605-A991-9188657332AF}" type="datetime1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5B23B-BA80-4EB7-AB63-F67E29E7AB0D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4748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0733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47633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xmlns="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xmlns="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подзаголовок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xmlns="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1200" b="1" noProof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ru-RU" noProof="0"/>
              <a:t>Щелкните, чтобы изменить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Текст 4">
            <a:extLst>
              <a:ext uri="{FF2B5EF4-FFF2-40B4-BE49-F238E27FC236}">
                <a16:creationId xmlns:a16="http://schemas.microsoft.com/office/drawing/2014/main" xmlns="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5">
            <a:extLst>
              <a:ext uri="{FF2B5EF4-FFF2-40B4-BE49-F238E27FC236}">
                <a16:creationId xmlns:a16="http://schemas.microsoft.com/office/drawing/2014/main" xmlns="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Текст 2">
            <a:extLst>
              <a:ext uri="{FF2B5EF4-FFF2-40B4-BE49-F238E27FC236}">
                <a16:creationId xmlns:a16="http://schemas.microsoft.com/office/drawing/2014/main" xmlns="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 3">
            <a:extLst>
              <a:ext uri="{FF2B5EF4-FFF2-40B4-BE49-F238E27FC236}">
                <a16:creationId xmlns:a16="http://schemas.microsoft.com/office/drawing/2014/main" xmlns="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Левый столбец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Правый столбец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xmlns="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xmlns="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Объект 2">
            <a:extLst>
              <a:ext uri="{FF2B5EF4-FFF2-40B4-BE49-F238E27FC236}">
                <a16:creationId xmlns:a16="http://schemas.microsoft.com/office/drawing/2014/main" xmlns="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Заголовок 1">
            <a:extLst>
              <a:ext uri="{FF2B5EF4-FFF2-40B4-BE49-F238E27FC236}">
                <a16:creationId xmlns:a16="http://schemas.microsoft.com/office/drawing/2014/main" xmlns="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xmlns="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xmlns="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1200" b="1" noProof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Рисунок 9">
            <a:extLst>
              <a:ext uri="{FF2B5EF4-FFF2-40B4-BE49-F238E27FC236}">
                <a16:creationId xmlns:a16="http://schemas.microsoft.com/office/drawing/2014/main" xmlns="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ru-RU" noProof="0"/>
              <a:t>Щелкните, чтобы изменить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Левый столбец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1" name="Подзаголовок">
            <a:extLst>
              <a:ext uri="{FF2B5EF4-FFF2-40B4-BE49-F238E27FC236}">
                <a16:creationId xmlns:a16="http://schemas.microsoft.com/office/drawing/2014/main" xmlns="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Левый столбец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1" name="Подзаголовок">
            <a:extLst>
              <a:ext uri="{FF2B5EF4-FFF2-40B4-BE49-F238E27FC236}">
                <a16:creationId xmlns:a16="http://schemas.microsoft.com/office/drawing/2014/main" xmlns="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Левый столбец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3" name="Левый заголовок">
            <a:extLst>
              <a:ext uri="{FF2B5EF4-FFF2-40B4-BE49-F238E27FC236}">
                <a16:creationId xmlns:a16="http://schemas.microsoft.com/office/drawing/2014/main" xmlns="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ru-RU" noProof="0"/>
              <a:t>Сравнение А</a:t>
            </a:r>
          </a:p>
        </p:txBody>
      </p:sp>
      <p:sp>
        <p:nvSpPr>
          <p:cNvPr id="4" name="Правый столбец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Правый заголовок">
            <a:extLst>
              <a:ext uri="{FF2B5EF4-FFF2-40B4-BE49-F238E27FC236}">
                <a16:creationId xmlns:a16="http://schemas.microsoft.com/office/drawing/2014/main" xmlns="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ru-RU" noProof="0"/>
              <a:t>Сравнение Б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Подзаголовок">
            <a:extLst>
              <a:ext uri="{FF2B5EF4-FFF2-40B4-BE49-F238E27FC236}">
                <a16:creationId xmlns:a16="http://schemas.microsoft.com/office/drawing/2014/main" xmlns="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9">
            <a:extLst>
              <a:ext uri="{FF2B5EF4-FFF2-40B4-BE49-F238E27FC236}">
                <a16:creationId xmlns:a16="http://schemas.microsoft.com/office/drawing/2014/main" xmlns="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  <p:sp>
        <p:nvSpPr>
          <p:cNvPr id="10" name="Подпись">
            <a:extLst>
              <a:ext uri="{FF2B5EF4-FFF2-40B4-BE49-F238E27FC236}">
                <a16:creationId xmlns:a16="http://schemas.microsoft.com/office/drawing/2014/main" xmlns="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u-RU" noProof="0"/>
              <a:t>Поместите здесь подпись изображения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ультимедиа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видео</a:t>
            </a:r>
          </a:p>
        </p:txBody>
      </p:sp>
      <p:sp>
        <p:nvSpPr>
          <p:cNvPr id="5" name="Подпись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u-RU" noProof="0"/>
              <a:t>Поместите здесь подпись изображения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/>
              <a:t>Вставьте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ru-RU" noProof="0"/>
              <a:t>Вставьте или перетащите свое изображение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ru-RU" noProof="0"/>
              <a:t>Имя</a:t>
            </a: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xmlns="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xmlns="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xmlns="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ru-RU" noProof="0"/>
              <a:t>Контактный номер или электронная почта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ru-RU" noProof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xmlns="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xmlns="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подзаголовок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xmlns="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xmlns="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xmlns="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xmlns="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xmlns="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xmlns="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Полилиния: Фигура 34">
              <a:extLst>
                <a:ext uri="{FF2B5EF4-FFF2-40B4-BE49-F238E27FC236}">
                  <a16:creationId xmlns:a16="http://schemas.microsoft.com/office/drawing/2014/main" xmlns="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Звезда: 4 точки 36">
              <a:extLst>
                <a:ext uri="{FF2B5EF4-FFF2-40B4-BE49-F238E27FC236}">
                  <a16:creationId xmlns:a16="http://schemas.microsoft.com/office/drawing/2014/main" xmlns="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Звезда: 4 точки 38">
              <a:extLst>
                <a:ext uri="{FF2B5EF4-FFF2-40B4-BE49-F238E27FC236}">
                  <a16:creationId xmlns:a16="http://schemas.microsoft.com/office/drawing/2014/main" xmlns="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xmlns="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xmlns="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xmlns="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xmlns="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Звезда: 4 точки 43">
              <a:extLst>
                <a:ext uri="{FF2B5EF4-FFF2-40B4-BE49-F238E27FC236}">
                  <a16:creationId xmlns:a16="http://schemas.microsoft.com/office/drawing/2014/main" xmlns="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xmlns="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xmlns="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ru-RU" sz="1200" b="1" dirty="0">
              <a:solidFill>
                <a:srgbClr val="093C7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xmlns="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Полилиния: фигура 14">
              <a:extLst>
                <a:ext uri="{FF2B5EF4-FFF2-40B4-BE49-F238E27FC236}">
                  <a16:creationId xmlns:a16="http://schemas.microsoft.com/office/drawing/2014/main" xmlns="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xmlns="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xmlns="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xmlns="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xmlns="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xmlns="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xmlns="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xmlns="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xmlns="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xmlns="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Звезда: 4 точки 23">
              <a:extLst>
                <a:ext uri="{FF2B5EF4-FFF2-40B4-BE49-F238E27FC236}">
                  <a16:creationId xmlns:a16="http://schemas.microsoft.com/office/drawing/2014/main" xmlns="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xmlns="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Звезда: 4 точки 25">
              <a:extLst>
                <a:ext uri="{FF2B5EF4-FFF2-40B4-BE49-F238E27FC236}">
                  <a16:creationId xmlns:a16="http://schemas.microsoft.com/office/drawing/2014/main" xmlns="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xmlns="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xmlns="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Звезда: 4 точки 30">
              <a:extLst>
                <a:ext uri="{FF2B5EF4-FFF2-40B4-BE49-F238E27FC236}">
                  <a16:creationId xmlns:a16="http://schemas.microsoft.com/office/drawing/2014/main" xmlns="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Надпись 32">
            <a:extLst>
              <a:ext uri="{FF2B5EF4-FFF2-40B4-BE49-F238E27FC236}">
                <a16:creationId xmlns:a16="http://schemas.microsoft.com/office/drawing/2014/main" xmlns="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ru-RU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Иван Воронков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/>
              <a:t>Стиль образца заголовка</a:t>
            </a:r>
            <a:endParaRPr lang="ru-RU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ru-RU"/>
              <a:t>Вставьте 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Стопка книг" title="Стопка книг">
            <a:extLst>
              <a:ext uri="{FF2B5EF4-FFF2-40B4-BE49-F238E27FC236}">
                <a16:creationId xmlns:a16="http://schemas.microsoft.com/office/drawing/2014/main" xmlns="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54815" y="214882"/>
            <a:ext cx="7432898" cy="6415904"/>
          </a:xfr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Подготовил</a:t>
            </a:r>
            <a:r>
              <a:rPr lang="en-US" noProof="1" smtClean="0"/>
              <a:t>:</a:t>
            </a:r>
            <a:r>
              <a:rPr lang="ru-RU" noProof="1" smtClean="0"/>
              <a:t> Арсений Слободчиков</a:t>
            </a:r>
            <a:endParaRPr lang="ru-RU" noProof="1"/>
          </a:p>
        </p:txBody>
      </p:sp>
      <p:sp>
        <p:nvSpPr>
          <p:cNvPr id="113" name="Заголовок 112">
            <a:extLst>
              <a:ext uri="{FF2B5EF4-FFF2-40B4-BE49-F238E27FC236}">
                <a16:creationId xmlns:a16="http://schemas.microsoft.com/office/drawing/2014/main" xmlns="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7" y="2505845"/>
            <a:ext cx="6249625" cy="2593478"/>
          </a:xfrm>
        </p:spPr>
        <p:txBody>
          <a:bodyPr rtlCol="0"/>
          <a:lstStyle/>
          <a:p>
            <a:pPr rtl="0">
              <a:lnSpc>
                <a:spcPts val="6000"/>
              </a:lnSpc>
            </a:pPr>
            <a:r>
              <a:rPr lang="ru-RU" sz="5400" noProof="1" smtClean="0"/>
              <a:t>Приложение для выбора подарков</a:t>
            </a:r>
            <a:endParaRPr lang="ru-RU" sz="5400" noProof="1"/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xmlns="" id="{4E4521EC-6C70-431C-B551-CD76EB247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Полилиния: фигура 82">
              <a:extLst>
                <a:ext uri="{FF2B5EF4-FFF2-40B4-BE49-F238E27FC236}">
                  <a16:creationId xmlns:a16="http://schemas.microsoft.com/office/drawing/2014/main" xmlns="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84" name="Полилиния: фигура 83">
              <a:extLst>
                <a:ext uri="{FF2B5EF4-FFF2-40B4-BE49-F238E27FC236}">
                  <a16:creationId xmlns:a16="http://schemas.microsoft.com/office/drawing/2014/main" xmlns="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85" name="Полилиния: фигура 84">
              <a:extLst>
                <a:ext uri="{FF2B5EF4-FFF2-40B4-BE49-F238E27FC236}">
                  <a16:creationId xmlns:a16="http://schemas.microsoft.com/office/drawing/2014/main" xmlns="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xmlns="" id="{97DB54E0-67C1-48AA-962C-C9570CF07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Полилиния: фигура 78">
              <a:extLst>
                <a:ext uri="{FF2B5EF4-FFF2-40B4-BE49-F238E27FC236}">
                  <a16:creationId xmlns:a16="http://schemas.microsoft.com/office/drawing/2014/main" xmlns="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80" name="Полилиния: фигура 79">
              <a:extLst>
                <a:ext uri="{FF2B5EF4-FFF2-40B4-BE49-F238E27FC236}">
                  <a16:creationId xmlns:a16="http://schemas.microsoft.com/office/drawing/2014/main" xmlns="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81" name="Полилиния: фигура 80">
              <a:extLst>
                <a:ext uri="{FF2B5EF4-FFF2-40B4-BE49-F238E27FC236}">
                  <a16:creationId xmlns:a16="http://schemas.microsoft.com/office/drawing/2014/main" xmlns="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</p:grpSp>
      <p:sp>
        <p:nvSpPr>
          <p:cNvPr id="97" name="Полилиния: фигура 96">
            <a:extLst>
              <a:ext uri="{FF2B5EF4-FFF2-40B4-BE49-F238E27FC236}">
                <a16:creationId xmlns:a16="http://schemas.microsoft.com/office/drawing/2014/main" xmlns="" id="{2D6BFB37-1A25-451E-AF96-E1702E296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Создание</a:t>
            </a:r>
            <a:endParaRPr lang="ru-RU" noProof="1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Что нам нужно для создания</a:t>
            </a:r>
            <a:r>
              <a:rPr lang="en-US" noProof="1" smtClean="0"/>
              <a:t>?</a:t>
            </a:r>
            <a:endParaRPr lang="ru-RU" noProof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Определить где и как писать приложение</a:t>
            </a:r>
          </a:p>
          <a:p>
            <a:pPr rtl="0"/>
            <a:r>
              <a:rPr lang="ru-RU" noProof="1" smtClean="0"/>
              <a:t>Понять что должно быть в приложении</a:t>
            </a:r>
          </a:p>
          <a:p>
            <a:pPr rtl="0"/>
            <a:r>
              <a:rPr lang="ru-RU" noProof="1" smtClean="0"/>
              <a:t>Придумать дизайн проекта </a:t>
            </a:r>
          </a:p>
          <a:p>
            <a:pPr rtl="0"/>
            <a:r>
              <a:rPr lang="ru-RU" noProof="1" smtClean="0"/>
              <a:t>Сделать функционал  </a:t>
            </a:r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ru-RU" noProof="1" smtClean="0"/>
              <a:pPr rtl="0"/>
              <a:t>2</a:t>
            </a:fld>
            <a:endParaRPr lang="ru-RU" noProof="1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6"/>
          </p:nvPr>
        </p:nvSpPr>
        <p:spPr>
          <a:xfrm rot="225446">
            <a:off x="6680998" y="1152208"/>
            <a:ext cx="4607127" cy="4382149"/>
          </a:xfrm>
        </p:spPr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3481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Края книг со страницами на полке" title="Края книг со страницами на полке">
            <a:extLst>
              <a:ext uri="{FF2B5EF4-FFF2-40B4-BE49-F238E27FC236}">
                <a16:creationId xmlns:a16="http://schemas.microsoft.com/office/drawing/2014/main" xmlns="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5006" y="213496"/>
            <a:ext cx="11703600" cy="641590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66" y="2416264"/>
            <a:ext cx="527316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ru-RU" noProof="1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623_TF78725693.potx" id="{FEBF81CB-2FB3-4A78-9BF6-F6643AE9443C}" vid="{66142968-044A-42F3-B449-46B129B5D7E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16c05727-aa75-4e4a-9b5f-8a80a1165891"/>
    <ds:schemaRef ds:uri="71af3243-3dd4-4a8d-8c0d-dd76da1f02a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высшего учебного заведения</Template>
  <TotalTime>0</TotalTime>
  <Words>43</Words>
  <Application>Microsoft Office PowerPoint</Application>
  <PresentationFormat>Широкоэкранный</PresentationFormat>
  <Paragraphs>15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Courier New</vt:lpstr>
      <vt:lpstr>Times New Roman</vt:lpstr>
      <vt:lpstr>Тема Office</vt:lpstr>
      <vt:lpstr>Приложение для выбора подарков</vt:lpstr>
      <vt:lpstr>Создание</vt:lpstr>
      <vt:lpstr>Android Studio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2022-04-15T01:59:54Z</dcterms:created>
  <dcterms:modified xsi:type="dcterms:W3CDTF">2022-04-15T02:44:24Z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