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6.xml" ContentType="application/vnd.openxmlformats-officedocument.theme+xml"/>
  <Override PartName="/ppt/theme/theme8.xml" ContentType="application/vnd.openxmlformats-officedocument.theme+xml"/>
  <Override PartName="/ppt/media/image11.jpg" ContentType="image/jpeg"/>
  <Override PartName="/ppt/theme/theme7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4" r:id="rId3"/>
    <p:sldMasterId id="2147483676" r:id="rId4"/>
    <p:sldMasterId id="2147483678" r:id="rId5"/>
    <p:sldMasterId id="2147483688" r:id="rId6"/>
    <p:sldMasterId id="2147483690" r:id="rId7"/>
    <p:sldMasterId id="2147483698" r:id="rId8"/>
  </p:sldMasterIdLst>
  <p:sldIdLst>
    <p:sldId id="256" r:id="rId9"/>
    <p:sldId id="262" r:id="rId10"/>
    <p:sldId id="263" r:id="rId11"/>
    <p:sldId id="265" r:id="rId12"/>
    <p:sldId id="264" r:id="rId13"/>
    <p:sldId id="259" r:id="rId14"/>
    <p:sldId id="266" r:id="rId15"/>
    <p:sldId id="267" r:id="rId16"/>
    <p:sldId id="268" r:id="rId17"/>
    <p:sldId id="278" r:id="rId18"/>
    <p:sldId id="270" r:id="rId19"/>
    <p:sldId id="271" r:id="rId20"/>
    <p:sldId id="272" r:id="rId21"/>
    <p:sldId id="273" r:id="rId22"/>
    <p:sldId id="279" r:id="rId23"/>
    <p:sldId id="283" r:id="rId24"/>
    <p:sldId id="258" r:id="rId25"/>
    <p:sldId id="257" r:id="rId26"/>
    <p:sldId id="26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customXml" Target="../customXml/item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Master" Target="slideMasters/slideMaster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AA17-16E4-47A1-9CE4-1EBC8445E0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D534-EFA8-4242-B8A9-89F9A7C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7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AA17-16E4-47A1-9CE4-1EBC8445E0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D534-EFA8-4242-B8A9-89F9A7C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8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AA17-16E4-47A1-9CE4-1EBC8445E0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D534-EFA8-4242-B8A9-89F9A7C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18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9C0D-4D14-48BC-B30F-EF2D9CD88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F0995-86B2-4D52-9FE4-A0BE8834C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C7C2-5FD1-4E18-BBA4-335D914F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A1F5BA-D733-4875-9B25-F33B8A7DE53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5ABA9-8229-40EF-B934-8542DD1E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8198-C2DA-4C1C-87D4-41B4CDFB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1668E-C2C4-4873-8007-5B94F0AF56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87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9C0D-4D14-48BC-B30F-EF2D9CD88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F0995-86B2-4D52-9FE4-A0BE8834C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C7C2-5FD1-4E18-BBA4-335D914F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A1F5BA-D733-4875-9B25-F33B8A7DE53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5ABA9-8229-40EF-B934-8542DD1E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8198-C2DA-4C1C-87D4-41B4CDFB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1668E-C2C4-4873-8007-5B94F0AF56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06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9C0D-4D14-48BC-B30F-EF2D9CD88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F0995-86B2-4D52-9FE4-A0BE8834C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C7C2-5FD1-4E18-BBA4-335D914F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A1F5BA-D733-4875-9B25-F33B8A7DE53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5ABA9-8229-40EF-B934-8542DD1E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8198-C2DA-4C1C-87D4-41B4CDFB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1668E-C2C4-4873-8007-5B94F0AF56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650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5E0C-F30D-4682-81A0-E91F1106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A7114-F554-4856-8CED-F3E2C823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D002D-4899-4CCE-A713-9FC80BCD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A1F5BA-D733-4875-9B25-F33B8A7DE53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4F8A6-1A03-48BA-985A-7BF6190A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52C4-2A34-44FD-AE0B-5D95E416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1668E-C2C4-4873-8007-5B94F0AF56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294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5E0C-F30D-4682-81A0-E91F1106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A7114-F554-4856-8CED-F3E2C823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D002D-4899-4CCE-A713-9FC80BCD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A1F5BA-D733-4875-9B25-F33B8A7DE53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4F8A6-1A03-48BA-985A-7BF6190A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52C4-2A34-44FD-AE0B-5D95E416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1668E-C2C4-4873-8007-5B94F0AF56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950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9C0D-4D14-48BC-B30F-EF2D9CD88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F0995-86B2-4D52-9FE4-A0BE8834C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C7C2-5FD1-4E18-BBA4-335D914F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A1F5BA-D733-4875-9B25-F33B8A7DE53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5ABA9-8229-40EF-B934-8542DD1E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8198-C2DA-4C1C-87D4-41B4CDFB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1668E-C2C4-4873-8007-5B94F0AF56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654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9C0D-4D14-48BC-B30F-EF2D9CD88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F0995-86B2-4D52-9FE4-A0BE8834C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C7C2-5FD1-4E18-BBA4-335D914F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A1F5BA-D733-4875-9B25-F33B8A7DE53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5ABA9-8229-40EF-B934-8542DD1E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8198-C2DA-4C1C-87D4-41B4CDFB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1668E-C2C4-4873-8007-5B94F0AF56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85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AA17-16E4-47A1-9CE4-1EBC8445E0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D534-EFA8-4242-B8A9-89F9A7C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4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AA17-16E4-47A1-9CE4-1EBC8445E0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D534-EFA8-4242-B8A9-89F9A7C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9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AA17-16E4-47A1-9CE4-1EBC8445E0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D534-EFA8-4242-B8A9-89F9A7C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AA17-16E4-47A1-9CE4-1EBC8445E0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D534-EFA8-4242-B8A9-89F9A7C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AA17-16E4-47A1-9CE4-1EBC8445E0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D534-EFA8-4242-B8A9-89F9A7C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1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AA17-16E4-47A1-9CE4-1EBC8445E0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D534-EFA8-4242-B8A9-89F9A7C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AA17-16E4-47A1-9CE4-1EBC8445E0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D534-EFA8-4242-B8A9-89F9A7C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0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AA17-16E4-47A1-9CE4-1EBC8445E0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D534-EFA8-4242-B8A9-89F9A7C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AA17-16E4-47A1-9CE4-1EBC8445E0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D534-EFA8-4242-B8A9-89F9A7C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59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0D09E-8EE7-475D-BC34-D07391D6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2710-257C-4790-B5E1-C7F1C4B1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1310-D84C-4292-AC22-08508FF99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F5BA-D733-4875-9B25-F33B8A7DE53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AB6E-3443-4BCF-9E43-535DD6565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3C331-084F-4E2B-8C92-E73BD0E60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668E-C2C4-4873-8007-5B94F0AF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0D09E-8EE7-475D-BC34-D07391D6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2710-257C-4790-B5E1-C7F1C4B1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1310-D84C-4292-AC22-08508FF99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F5BA-D733-4875-9B25-F33B8A7DE53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AB6E-3443-4BCF-9E43-535DD6565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3C331-084F-4E2B-8C92-E73BD0E60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668E-C2C4-4873-8007-5B94F0AF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5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0D09E-8EE7-475D-BC34-D07391D6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2710-257C-4790-B5E1-C7F1C4B1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1310-D84C-4292-AC22-08508FF99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F5BA-D733-4875-9B25-F33B8A7DE53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AB6E-3443-4BCF-9E43-535DD6565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3C331-084F-4E2B-8C92-E73BD0E60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668E-C2C4-4873-8007-5B94F0AF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0D09E-8EE7-475D-BC34-D07391D6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2710-257C-4790-B5E1-C7F1C4B1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1310-D84C-4292-AC22-08508FF99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F5BA-D733-4875-9B25-F33B8A7DE53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AB6E-3443-4BCF-9E43-535DD6565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3C331-084F-4E2B-8C92-E73BD0E60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668E-C2C4-4873-8007-5B94F0AF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0D09E-8EE7-475D-BC34-D07391D6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2710-257C-4790-B5E1-C7F1C4B1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1310-D84C-4292-AC22-08508FF99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F5BA-D733-4875-9B25-F33B8A7DE53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AB6E-3443-4BCF-9E43-535DD6565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3C331-084F-4E2B-8C92-E73BD0E60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668E-C2C4-4873-8007-5B94F0AF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0D09E-8EE7-475D-BC34-D07391D6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2710-257C-4790-B5E1-C7F1C4B1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1310-D84C-4292-AC22-08508FF99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F5BA-D733-4875-9B25-F33B8A7DE53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AB6E-3443-4BCF-9E43-535DD6565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3C331-084F-4E2B-8C92-E73BD0E60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668E-C2C4-4873-8007-5B94F0AF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5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0D09E-8EE7-475D-BC34-D07391D6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2710-257C-4790-B5E1-C7F1C4B1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1310-D84C-4292-AC22-08508FF99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F5BA-D733-4875-9B25-F33B8A7DE53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AB6E-3443-4BCF-9E43-535DD6565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3C331-084F-4E2B-8C92-E73BD0E60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668E-C2C4-4873-8007-5B94F0AF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jpg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runtimeterrorreact.s3-website.us-east-2.amazonaw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0363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hiller" panose="04020404031007020602" pitchFamily="82" charset="0"/>
              </a:rPr>
              <a:t>RUNTIME TERROR</a:t>
            </a:r>
            <a:endParaRPr lang="en-US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582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hiller" panose="04020404031007020602" pitchFamily="82" charset="0"/>
              </a:rPr>
              <a:t>Team:</a:t>
            </a:r>
          </a:p>
          <a:p>
            <a:r>
              <a:rPr lang="en-US" dirty="0" smtClean="0">
                <a:solidFill>
                  <a:srgbClr val="FF0000"/>
                </a:solidFill>
                <a:latin typeface="Chiller" panose="04020404031007020602" pitchFamily="82" charset="0"/>
              </a:rPr>
              <a:t>Nick “Master of Pipe” Smith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hiller" panose="04020404031007020602" pitchFamily="82" charset="0"/>
              </a:rPr>
              <a:t>Junru</a:t>
            </a:r>
            <a:r>
              <a:rPr lang="en-US" dirty="0" smtClean="0">
                <a:solidFill>
                  <a:srgbClr val="FF0000"/>
                </a:solidFill>
                <a:latin typeface="Chiller" panose="04020404031007020602" pitchFamily="82" charset="0"/>
              </a:rPr>
              <a:t> ”</a:t>
            </a:r>
            <a:r>
              <a:rPr lang="en-US" dirty="0" smtClean="0">
                <a:solidFill>
                  <a:srgbClr val="FF0000"/>
                </a:solidFill>
                <a:latin typeface="Chiller" panose="04020404031007020602" pitchFamily="82" charset="0"/>
              </a:rPr>
              <a:t>Master of None” Chen</a:t>
            </a:r>
          </a:p>
          <a:p>
            <a:r>
              <a:rPr lang="en-US" dirty="0" smtClean="0">
                <a:solidFill>
                  <a:srgbClr val="FF0000"/>
                </a:solidFill>
                <a:latin typeface="Chiller" panose="04020404031007020602" pitchFamily="82" charset="0"/>
              </a:rPr>
              <a:t>David “Master of the Swing” Kwon</a:t>
            </a:r>
          </a:p>
          <a:p>
            <a:r>
              <a:rPr lang="en-US" dirty="0" smtClean="0">
                <a:solidFill>
                  <a:srgbClr val="FF0000"/>
                </a:solidFill>
                <a:latin typeface="Chiller" panose="04020404031007020602" pitchFamily="82" charset="0"/>
              </a:rPr>
              <a:t>Tamarris ”</a:t>
            </a:r>
            <a:r>
              <a:rPr lang="en-US" dirty="0" smtClean="0">
                <a:solidFill>
                  <a:srgbClr val="FF0000"/>
                </a:solidFill>
                <a:latin typeface="Chiller" panose="04020404031007020602" pitchFamily="82" charset="0"/>
              </a:rPr>
              <a:t>Sound Master” Jenkins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51D410-CF01-4F2D-BB84-99EC0FDC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0"/>
            <a:ext cx="11389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B2271-CCED-4FFC-A076-05D99827ADD9}"/>
              </a:ext>
            </a:extLst>
          </p:cNvPr>
          <p:cNvSpPr/>
          <p:nvPr/>
        </p:nvSpPr>
        <p:spPr>
          <a:xfrm>
            <a:off x="6899995" y="648209"/>
            <a:ext cx="2036741" cy="86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ProcessGo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98A3A-0F08-435B-A2E9-117974D29414}"/>
              </a:ext>
            </a:extLst>
          </p:cNvPr>
          <p:cNvSpPr/>
          <p:nvPr/>
        </p:nvSpPr>
        <p:spPr>
          <a:xfrm>
            <a:off x="6899994" y="1782065"/>
            <a:ext cx="2036741" cy="86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ProcessGet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48934-1CDD-4A51-BA56-D9304FE2C4F4}"/>
              </a:ext>
            </a:extLst>
          </p:cNvPr>
          <p:cNvSpPr/>
          <p:nvPr/>
        </p:nvSpPr>
        <p:spPr>
          <a:xfrm>
            <a:off x="6918283" y="2964689"/>
            <a:ext cx="2036741" cy="86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ProcessUse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77741-5085-436A-A010-A6AF4E8809DC}"/>
              </a:ext>
            </a:extLst>
          </p:cNvPr>
          <p:cNvSpPr/>
          <p:nvPr/>
        </p:nvSpPr>
        <p:spPr>
          <a:xfrm>
            <a:off x="6942327" y="4049777"/>
            <a:ext cx="2036741" cy="86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ProcessStairs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2E6CC5-15EB-4403-A55A-D906D718C4A8}"/>
              </a:ext>
            </a:extLst>
          </p:cNvPr>
          <p:cNvGrpSpPr/>
          <p:nvPr/>
        </p:nvGrpSpPr>
        <p:grpSpPr>
          <a:xfrm>
            <a:off x="238420" y="747776"/>
            <a:ext cx="716280" cy="1528065"/>
            <a:chOff x="205740" y="525780"/>
            <a:chExt cx="716280" cy="15280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F5629B-62B8-4C26-8AF2-F66942BD3446}"/>
                </a:ext>
              </a:extLst>
            </p:cNvPr>
            <p:cNvSpPr/>
            <p:nvPr/>
          </p:nvSpPr>
          <p:spPr>
            <a:xfrm>
              <a:off x="205740" y="525780"/>
              <a:ext cx="716280" cy="66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922F0486-5614-4C20-B672-FCEA6D6A1B78}"/>
                </a:ext>
              </a:extLst>
            </p:cNvPr>
            <p:cNvSpPr/>
            <p:nvPr/>
          </p:nvSpPr>
          <p:spPr>
            <a:xfrm>
              <a:off x="205740" y="1190245"/>
              <a:ext cx="716280" cy="8636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CE8EEF-FBC9-4CA6-8C21-0FA18F004C54}"/>
              </a:ext>
            </a:extLst>
          </p:cNvPr>
          <p:cNvGrpSpPr/>
          <p:nvPr/>
        </p:nvGrpSpPr>
        <p:grpSpPr>
          <a:xfrm>
            <a:off x="2656331" y="747776"/>
            <a:ext cx="1714500" cy="864612"/>
            <a:chOff x="4535763" y="573024"/>
            <a:chExt cx="1714500" cy="864612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079A9245-D656-4581-98B3-4877BA5E55F0}"/>
                </a:ext>
              </a:extLst>
            </p:cNvPr>
            <p:cNvSpPr/>
            <p:nvPr/>
          </p:nvSpPr>
          <p:spPr>
            <a:xfrm>
              <a:off x="5739723" y="573024"/>
              <a:ext cx="510540" cy="6248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17EE35-2B36-4B45-A5DB-F10FC6F3F921}"/>
                </a:ext>
              </a:extLst>
            </p:cNvPr>
            <p:cNvGrpSpPr/>
            <p:nvPr/>
          </p:nvGrpSpPr>
          <p:grpSpPr>
            <a:xfrm>
              <a:off x="4535763" y="573024"/>
              <a:ext cx="1203960" cy="864612"/>
              <a:chOff x="3728550" y="669291"/>
              <a:chExt cx="1203960" cy="8646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BBEACF-52A3-49F7-9191-04BB5A972610}"/>
                  </a:ext>
                </a:extLst>
              </p:cNvPr>
              <p:cNvSpPr/>
              <p:nvPr/>
            </p:nvSpPr>
            <p:spPr>
              <a:xfrm>
                <a:off x="3728550" y="1101597"/>
                <a:ext cx="1203960" cy="4323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Drop axe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4725A77-503F-4D62-98DB-67B22A3EC303}"/>
                  </a:ext>
                </a:extLst>
              </p:cNvPr>
              <p:cNvSpPr/>
              <p:nvPr/>
            </p:nvSpPr>
            <p:spPr>
              <a:xfrm>
                <a:off x="3728550" y="669291"/>
                <a:ext cx="1203960" cy="4323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375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5 0.00023 L 0.20794 -0.00417 L 0.21055 0.61366 L 0.21055 0.61366 L 0.21055 0.61366 " pathEditMode="relative" ptsTypes="AAAAA">
                                      <p:cBhvr>
                                        <p:cTn id="6" dur="7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B2271-CCED-4FFC-A076-05D99827ADD9}"/>
              </a:ext>
            </a:extLst>
          </p:cNvPr>
          <p:cNvSpPr/>
          <p:nvPr/>
        </p:nvSpPr>
        <p:spPr>
          <a:xfrm>
            <a:off x="5368375" y="259589"/>
            <a:ext cx="2036741" cy="86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ProcessGo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98A3A-0F08-435B-A2E9-117974D29414}"/>
              </a:ext>
            </a:extLst>
          </p:cNvPr>
          <p:cNvSpPr/>
          <p:nvPr/>
        </p:nvSpPr>
        <p:spPr>
          <a:xfrm>
            <a:off x="5368374" y="1393445"/>
            <a:ext cx="2036741" cy="86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ProcessGet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48934-1CDD-4A51-BA56-D9304FE2C4F4}"/>
              </a:ext>
            </a:extLst>
          </p:cNvPr>
          <p:cNvSpPr/>
          <p:nvPr/>
        </p:nvSpPr>
        <p:spPr>
          <a:xfrm>
            <a:off x="5386663" y="2576069"/>
            <a:ext cx="2036741" cy="86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ProcessUse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77741-5085-436A-A010-A6AF4E8809DC}"/>
              </a:ext>
            </a:extLst>
          </p:cNvPr>
          <p:cNvSpPr/>
          <p:nvPr/>
        </p:nvSpPr>
        <p:spPr>
          <a:xfrm>
            <a:off x="5410707" y="3661157"/>
            <a:ext cx="2036741" cy="86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ProcessStairs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D9E14F-E699-4BF9-894E-B2996A70DA2C}"/>
              </a:ext>
            </a:extLst>
          </p:cNvPr>
          <p:cNvSpPr/>
          <p:nvPr/>
        </p:nvSpPr>
        <p:spPr>
          <a:xfrm>
            <a:off x="1935987" y="229109"/>
            <a:ext cx="2036741" cy="86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ProcessDrop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49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0.05162 L -0.01875 0.05185 C -0.0194 0.05717 -0.02018 0.06689 -0.02136 0.07268 C -0.02188 0.07592 -0.02279 0.07916 -0.02318 0.08264 C -0.02344 0.08449 -0.02357 0.08634 -0.02383 0.08819 C -0.02409 0.09051 -0.025 0.0949 -0.025 0.09514 C -0.02526 0.09745 -0.02539 0.1 -0.02565 0.10254 C -0.02591 0.10486 -0.02617 0.10694 -0.0263 0.10926 C -0.02656 0.1125 -0.02669 0.11597 -0.02696 0.11921 C -0.02709 0.12083 -0.02735 0.12222 -0.02761 0.12361 C -0.02774 0.12546 -0.028 0.12731 -0.02813 0.12916 C -0.02839 0.13217 -0.02865 0.13518 -0.02878 0.13819 C -0.02904 0.14884 -0.0293 0.15972 -0.02943 0.17037 C -0.02969 0.19583 -0.02943 0.22152 -0.03008 0.24699 C -0.03008 0.25 -0.03086 0.25301 -0.03125 0.25601 C -0.03151 0.2574 -0.03164 0.25879 -0.0319 0.26041 C -0.03255 0.26365 -0.03334 0.26689 -0.03386 0.27037 L -0.03438 0.27476 C -0.03516 0.30578 -0.03542 0.30046 -0.03438 0.3368 C -0.03438 0.33958 -0.03399 0.34213 -0.03386 0.34444 C -0.03347 0.34861 -0.03321 0.35208 -0.03255 0.35578 C -0.0319 0.35902 -0.03099 0.36226 -0.03073 0.36597 C -0.03008 0.37199 -0.03021 0.37176 -0.02943 0.37685 C -0.02904 0.37963 -0.02878 0.38217 -0.02813 0.38472 C -0.02774 0.3868 -0.02669 0.38842 -0.0263 0.39027 C -0.02526 0.39467 -0.02435 0.39907 -0.02383 0.4037 C -0.0237 0.40463 -0.02292 0.41226 -0.02253 0.41365 C -0.02188 0.41666 -0.02123 0.4199 -0.02005 0.42245 C -0.01849 0.42592 -0.01706 0.42824 -0.01628 0.43264 C -0.01576 0.43541 -0.01563 0.43842 -0.01511 0.44143 C -0.01459 0.44398 -0.01406 0.44629 -0.0138 0.4493 C -0.01354 0.45208 -0.01341 0.45509 -0.01315 0.4581 C -0.01302 0.45949 -0.01276 0.46111 -0.0125 0.4625 C -0.01211 0.46504 -0.01146 0.46805 -0.01068 0.47037 C -0.0099 0.47222 -0.00886 0.47384 -0.00821 0.47592 C -0.00742 0.47801 -0.00703 0.48055 -0.00625 0.4824 C -0.00495 0.48611 -0.00339 0.48912 -0.00196 0.49259 C -0.0013 0.49398 -0.00078 0.4956 2.29167E-6 0.49699 C 0.00299 0.50231 0.00534 0.50625 0.00807 0.51365 C 0.00885 0.51574 0.00963 0.51805 0.01054 0.52037 C 0.01198 0.52361 0.01354 0.52685 0.01497 0.53032 C 0.01601 0.53287 0.01679 0.53657 0.0181 0.53912 C 0.01888 0.54097 0.02031 0.54189 0.02122 0.54351 C 0.02317 0.54722 0.02448 0.55254 0.02682 0.55578 C 0.02812 0.55764 0.02929 0.55972 0.0306 0.56111 C 0.03203 0.56319 0.03359 0.56481 0.03489 0.56689 C 0.0362 0.56898 0.03685 0.57152 0.03802 0.57361 C 0.03906 0.57523 0.04023 0.57615 0.04114 0.57777 C 0.04206 0.57939 0.04271 0.58125 0.04362 0.5824 C 0.04961 0.59004 0.04114 0.57615 0.04739 0.58588 C 0.05182 0.59236 0.04883 0.59027 0.05247 0.59236 C 0.05429 0.59514 0.05612 0.59791 0.05807 0.60023 C 0.05872 0.60092 0.05937 0.60162 0.05989 0.60254 C 0.06094 0.60393 0.06198 0.60555 0.06302 0.60671 C 0.0638 0.60764 0.06484 0.60787 0.06549 0.60902 C 0.06692 0.61111 0.0681 0.61365 0.06927 0.61574 C 0.06992 0.61689 0.07044 0.61828 0.07122 0.61921 C 0.07174 0.6199 0.07239 0.6206 0.07304 0.62129 C 0.07396 0.62222 0.07461 0.62361 0.07552 0.62453 C 0.0763 0.62569 0.07721 0.62615 0.07799 0.62685 C 0.08112 0.63009 0.0789 0.62847 0.08242 0.6324 C 0.08541 0.63588 0.08411 0.63379 0.08685 0.63588 C 0.08763 0.63657 0.08841 0.63726 0.08932 0.63773 C 0.08984 0.63819 0.09062 0.63842 0.09114 0.63889 C 0.09179 0.63958 0.09232 0.64074 0.0931 0.64143 C 0.09622 0.64421 0.0957 0.64305 0.0987 0.64467 C 0.10521 0.64814 0.09974 0.64629 0.10807 0.64814 C 0.10963 0.64907 0.11067 0.64976 0.11237 0.65023 C 0.1138 0.65069 0.11536 0.65092 0.11679 0.65139 C 0.14075 0.64861 0.11094 0.65139 0.13984 0.65139 C 0.14505 0.65139 0.15026 0.65069 0.15547 0.65023 C 0.15651 0.65 0.15768 0.64953 0.15859 0.64907 C 0.16224 0.64745 0.16211 0.64676 0.16549 0.64467 C 0.16679 0.64398 0.1681 0.64328 0.16927 0.64259 C 0.17031 0.64166 0.17135 0.64074 0.17239 0.64004 C 0.17409 0.63935 0.17578 0.63935 0.17734 0.63889 C 0.18008 0.63935 0.18281 0.63958 0.18554 0.64004 C 0.18672 0.64051 0.18802 0.64097 0.18932 0.64143 C 0.19336 0.64236 0.19622 0.64282 0.20052 0.64351 L 0.20547 0.64583 C 0.20638 0.64629 0.20716 0.64652 0.20794 0.64699 C 0.2125 0.64953 0.2069 0.64629 0.21237 0.64907 C 0.21302 0.64953 0.21367 0.65 0.21419 0.65023 C 0.21588 0.65115 0.21758 0.65162 0.21927 0.65231 C 0.22357 0.65486 0.21823 0.65162 0.22422 0.65578 C 0.22487 0.65625 0.22552 0.65671 0.22617 0.65694 C 0.23177 0.65879 0.2306 0.65694 0.23607 0.66018 L 0.24179 0.66365 C 0.24232 0.66389 0.24297 0.66458 0.24362 0.66481 C 0.24466 0.66504 0.2457 0.66527 0.24674 0.66574 C 0.24883 0.66666 0.24922 0.66782 0.25169 0.66782 C 0.26198 0.66805 0.27213 0.66782 0.28242 0.66782 L 0.28554 0.67014 " pathEditMode="relative" rAng="0" ptsTypes="AAAAAAAAAAAAAAAAAAAAAAAAAAAAAAAAAAAAAAAAAAAAAAAAAAAAAAAAAAAAAAAAAAAAAAAAAAAAAAAAAAAAAAAAAAAAA">
                                      <p:cBhvr>
                                        <p:cTn id="10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3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B2271-CCED-4FFC-A076-05D99827ADD9}"/>
              </a:ext>
            </a:extLst>
          </p:cNvPr>
          <p:cNvSpPr/>
          <p:nvPr/>
        </p:nvSpPr>
        <p:spPr>
          <a:xfrm>
            <a:off x="6899995" y="648209"/>
            <a:ext cx="2036741" cy="86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ProcessGo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98A3A-0F08-435B-A2E9-117974D29414}"/>
              </a:ext>
            </a:extLst>
          </p:cNvPr>
          <p:cNvSpPr/>
          <p:nvPr/>
        </p:nvSpPr>
        <p:spPr>
          <a:xfrm>
            <a:off x="6899994" y="1782065"/>
            <a:ext cx="2036741" cy="86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ProcessGet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48934-1CDD-4A51-BA56-D9304FE2C4F4}"/>
              </a:ext>
            </a:extLst>
          </p:cNvPr>
          <p:cNvSpPr/>
          <p:nvPr/>
        </p:nvSpPr>
        <p:spPr>
          <a:xfrm>
            <a:off x="6918283" y="2964689"/>
            <a:ext cx="2036741" cy="86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ProcessUse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77741-5085-436A-A010-A6AF4E8809DC}"/>
              </a:ext>
            </a:extLst>
          </p:cNvPr>
          <p:cNvSpPr/>
          <p:nvPr/>
        </p:nvSpPr>
        <p:spPr>
          <a:xfrm>
            <a:off x="6942327" y="4049777"/>
            <a:ext cx="2036741" cy="86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ProcessStairs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949AB9-57CA-471E-9339-09590BD4F826}"/>
              </a:ext>
            </a:extLst>
          </p:cNvPr>
          <p:cNvSpPr/>
          <p:nvPr/>
        </p:nvSpPr>
        <p:spPr>
          <a:xfrm>
            <a:off x="6899993" y="5281169"/>
            <a:ext cx="2036741" cy="86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ProcessDrop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2E6CC5-15EB-4403-A55A-D906D718C4A8}"/>
              </a:ext>
            </a:extLst>
          </p:cNvPr>
          <p:cNvGrpSpPr/>
          <p:nvPr/>
        </p:nvGrpSpPr>
        <p:grpSpPr>
          <a:xfrm>
            <a:off x="238420" y="747776"/>
            <a:ext cx="716280" cy="1528065"/>
            <a:chOff x="205740" y="525780"/>
            <a:chExt cx="716280" cy="15280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F5629B-62B8-4C26-8AF2-F66942BD3446}"/>
                </a:ext>
              </a:extLst>
            </p:cNvPr>
            <p:cNvSpPr/>
            <p:nvPr/>
          </p:nvSpPr>
          <p:spPr>
            <a:xfrm>
              <a:off x="205740" y="525780"/>
              <a:ext cx="716280" cy="66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922F0486-5614-4C20-B672-FCEA6D6A1B78}"/>
                </a:ext>
              </a:extLst>
            </p:cNvPr>
            <p:cNvSpPr/>
            <p:nvPr/>
          </p:nvSpPr>
          <p:spPr>
            <a:xfrm>
              <a:off x="205740" y="1190245"/>
              <a:ext cx="716280" cy="8636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CE8EEF-FBC9-4CA6-8C21-0FA18F004C54}"/>
              </a:ext>
            </a:extLst>
          </p:cNvPr>
          <p:cNvGrpSpPr/>
          <p:nvPr/>
        </p:nvGrpSpPr>
        <p:grpSpPr>
          <a:xfrm>
            <a:off x="4789931" y="648209"/>
            <a:ext cx="1714500" cy="864612"/>
            <a:chOff x="4535763" y="573024"/>
            <a:chExt cx="1714500" cy="864612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079A9245-D656-4581-98B3-4877BA5E55F0}"/>
                </a:ext>
              </a:extLst>
            </p:cNvPr>
            <p:cNvSpPr/>
            <p:nvPr/>
          </p:nvSpPr>
          <p:spPr>
            <a:xfrm>
              <a:off x="5739723" y="573024"/>
              <a:ext cx="510540" cy="6248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17EE35-2B36-4B45-A5DB-F10FC6F3F921}"/>
                </a:ext>
              </a:extLst>
            </p:cNvPr>
            <p:cNvGrpSpPr/>
            <p:nvPr/>
          </p:nvGrpSpPr>
          <p:grpSpPr>
            <a:xfrm>
              <a:off x="4535763" y="573024"/>
              <a:ext cx="1203960" cy="864612"/>
              <a:chOff x="3728550" y="669291"/>
              <a:chExt cx="1203960" cy="8646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BBEACF-52A3-49F7-9191-04BB5A972610}"/>
                  </a:ext>
                </a:extLst>
              </p:cNvPr>
              <p:cNvSpPr/>
              <p:nvPr/>
            </p:nvSpPr>
            <p:spPr>
              <a:xfrm>
                <a:off x="3728550" y="1101597"/>
                <a:ext cx="1203960" cy="4323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Drop axe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4725A77-503F-4D62-98DB-67B22A3EC303}"/>
                  </a:ext>
                </a:extLst>
              </p:cNvPr>
              <p:cNvSpPr/>
              <p:nvPr/>
            </p:nvSpPr>
            <p:spPr>
              <a:xfrm>
                <a:off x="3728550" y="669291"/>
                <a:ext cx="1203960" cy="4323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47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7 0.06365 L -0.01185 0.68588 L -0.01185 0.68588 " pathEditMode="relative" ptsTypes="AAA">
                                      <p:cBhvr>
                                        <p:cTn id="6" dur="3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E9FDA8A-684B-46CF-B41F-9807A2A7B1B4}"/>
              </a:ext>
            </a:extLst>
          </p:cNvPr>
          <p:cNvGrpSpPr/>
          <p:nvPr/>
        </p:nvGrpSpPr>
        <p:grpSpPr>
          <a:xfrm>
            <a:off x="937260" y="541020"/>
            <a:ext cx="3497580" cy="2964181"/>
            <a:chOff x="937260" y="541020"/>
            <a:chExt cx="3497580" cy="29641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FBC56A-FE2D-4820-879F-56C800F05A8F}"/>
                </a:ext>
              </a:extLst>
            </p:cNvPr>
            <p:cNvSpPr/>
            <p:nvPr/>
          </p:nvSpPr>
          <p:spPr>
            <a:xfrm>
              <a:off x="937260" y="1988821"/>
              <a:ext cx="3497580" cy="15163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5F08D2D-D807-4A3A-94CB-88EA4C001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260" y="541020"/>
              <a:ext cx="3390900" cy="144780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6FEBDC3-42C3-4DEC-BA16-73ABE676C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059255"/>
              </p:ext>
            </p:extLst>
          </p:nvPr>
        </p:nvGraphicFramePr>
        <p:xfrm>
          <a:off x="898208" y="2682239"/>
          <a:ext cx="81232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3" imgW="8123040" imgH="5418000" progId="Word.OpenDocumentText.12">
                  <p:embed/>
                </p:oleObj>
              </mc:Choice>
              <mc:Fallback>
                <p:oleObj name="Document" r:id="rId3" imgW="8123040" imgH="5418000" progId="Word.OpenDocumentTex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F6FEBDC3-42C3-4DEC-BA16-73ABE676CA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208" y="2682239"/>
                        <a:ext cx="812323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3DCAEE5-33AA-4B31-8DE5-B6CF0ABAE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85" y="281941"/>
            <a:ext cx="341376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3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500000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08 -0.09352 L 0.03516 0.32037 L 0.03516 0.32083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2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C3498A-858C-47AF-B59F-E42F4C554A7A}"/>
              </a:ext>
            </a:extLst>
          </p:cNvPr>
          <p:cNvGrpSpPr/>
          <p:nvPr/>
        </p:nvGrpSpPr>
        <p:grpSpPr>
          <a:xfrm>
            <a:off x="5368374" y="726949"/>
            <a:ext cx="2079074" cy="5350256"/>
            <a:chOff x="5368374" y="259589"/>
            <a:chExt cx="2079074" cy="53502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9B2271-CCED-4FFC-A076-05D99827ADD9}"/>
                </a:ext>
              </a:extLst>
            </p:cNvPr>
            <p:cNvSpPr/>
            <p:nvPr/>
          </p:nvSpPr>
          <p:spPr>
            <a:xfrm>
              <a:off x="5368375" y="259589"/>
              <a:ext cx="2036741" cy="863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ProcessGo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D98A3A-0F08-435B-A2E9-117974D29414}"/>
                </a:ext>
              </a:extLst>
            </p:cNvPr>
            <p:cNvSpPr/>
            <p:nvPr/>
          </p:nvSpPr>
          <p:spPr>
            <a:xfrm>
              <a:off x="5368374" y="1381253"/>
              <a:ext cx="2036741" cy="863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ProcessGet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748934-1CDD-4A51-BA56-D9304FE2C4F4}"/>
                </a:ext>
              </a:extLst>
            </p:cNvPr>
            <p:cNvSpPr/>
            <p:nvPr/>
          </p:nvSpPr>
          <p:spPr>
            <a:xfrm>
              <a:off x="5386663" y="2502917"/>
              <a:ext cx="2036741" cy="863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ProcessUse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577741-5085-436A-A010-A6AF4E8809DC}"/>
                </a:ext>
              </a:extLst>
            </p:cNvPr>
            <p:cNvSpPr/>
            <p:nvPr/>
          </p:nvSpPr>
          <p:spPr>
            <a:xfrm>
              <a:off x="5410707" y="3624581"/>
              <a:ext cx="2036741" cy="863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ProcessStairs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D9E14F-E699-4BF9-894E-B2996A70DA2C}"/>
                </a:ext>
              </a:extLst>
            </p:cNvPr>
            <p:cNvSpPr/>
            <p:nvPr/>
          </p:nvSpPr>
          <p:spPr>
            <a:xfrm>
              <a:off x="5410707" y="4746245"/>
              <a:ext cx="2036741" cy="863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ProcessDrop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08E2194-8E78-4DB5-8007-1987CF0A6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495174"/>
            <a:ext cx="3429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C3498A-858C-47AF-B59F-E42F4C554A7A}"/>
              </a:ext>
            </a:extLst>
          </p:cNvPr>
          <p:cNvGrpSpPr/>
          <p:nvPr/>
        </p:nvGrpSpPr>
        <p:grpSpPr>
          <a:xfrm>
            <a:off x="5368374" y="726949"/>
            <a:ext cx="2079074" cy="5350256"/>
            <a:chOff x="5368374" y="259589"/>
            <a:chExt cx="2079074" cy="53502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9B2271-CCED-4FFC-A076-05D99827ADD9}"/>
                </a:ext>
              </a:extLst>
            </p:cNvPr>
            <p:cNvSpPr/>
            <p:nvPr/>
          </p:nvSpPr>
          <p:spPr>
            <a:xfrm>
              <a:off x="5368375" y="259589"/>
              <a:ext cx="2036741" cy="863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ProcessGo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D98A3A-0F08-435B-A2E9-117974D29414}"/>
                </a:ext>
              </a:extLst>
            </p:cNvPr>
            <p:cNvSpPr/>
            <p:nvPr/>
          </p:nvSpPr>
          <p:spPr>
            <a:xfrm>
              <a:off x="5368374" y="1381253"/>
              <a:ext cx="2036741" cy="863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ProcessGet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748934-1CDD-4A51-BA56-D9304FE2C4F4}"/>
                </a:ext>
              </a:extLst>
            </p:cNvPr>
            <p:cNvSpPr/>
            <p:nvPr/>
          </p:nvSpPr>
          <p:spPr>
            <a:xfrm>
              <a:off x="5386663" y="2502917"/>
              <a:ext cx="2036741" cy="863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ProcessUse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577741-5085-436A-A010-A6AF4E8809DC}"/>
                </a:ext>
              </a:extLst>
            </p:cNvPr>
            <p:cNvSpPr/>
            <p:nvPr/>
          </p:nvSpPr>
          <p:spPr>
            <a:xfrm>
              <a:off x="5410707" y="3624581"/>
              <a:ext cx="2036741" cy="863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ProcessStairs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D9E14F-E699-4BF9-894E-B2996A70DA2C}"/>
                </a:ext>
              </a:extLst>
            </p:cNvPr>
            <p:cNvSpPr/>
            <p:nvPr/>
          </p:nvSpPr>
          <p:spPr>
            <a:xfrm>
              <a:off x="5410707" y="4746245"/>
              <a:ext cx="2036741" cy="863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ProcessDrop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08E2194-8E78-4DB5-8007-1987CF0A6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74" y="2049654"/>
            <a:ext cx="3429000" cy="21907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27719CB-418D-402A-B075-A902E55E36E4}"/>
              </a:ext>
            </a:extLst>
          </p:cNvPr>
          <p:cNvGrpSpPr/>
          <p:nvPr/>
        </p:nvGrpSpPr>
        <p:grpSpPr>
          <a:xfrm>
            <a:off x="7400374" y="726949"/>
            <a:ext cx="2079074" cy="5350256"/>
            <a:chOff x="5368374" y="259589"/>
            <a:chExt cx="2079074" cy="53502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04DF05-DDC7-43FC-92C8-5CFCDC8AE670}"/>
                </a:ext>
              </a:extLst>
            </p:cNvPr>
            <p:cNvSpPr/>
            <p:nvPr/>
          </p:nvSpPr>
          <p:spPr>
            <a:xfrm>
              <a:off x="5368375" y="259589"/>
              <a:ext cx="2036741" cy="8636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Ruby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F7DF9C-8DB6-46DF-8F3B-01D2C1C4F6A7}"/>
                </a:ext>
              </a:extLst>
            </p:cNvPr>
            <p:cNvSpPr/>
            <p:nvPr/>
          </p:nvSpPr>
          <p:spPr>
            <a:xfrm>
              <a:off x="5368374" y="1381253"/>
              <a:ext cx="2036741" cy="8636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Ruby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92EFC4-6AA4-4349-913D-DB4EA4D9E062}"/>
                </a:ext>
              </a:extLst>
            </p:cNvPr>
            <p:cNvSpPr/>
            <p:nvPr/>
          </p:nvSpPr>
          <p:spPr>
            <a:xfrm>
              <a:off x="5386663" y="2502917"/>
              <a:ext cx="2036741" cy="8636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Python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F41703-F5BF-49BF-9C93-271F0500D90F}"/>
                </a:ext>
              </a:extLst>
            </p:cNvPr>
            <p:cNvSpPr/>
            <p:nvPr/>
          </p:nvSpPr>
          <p:spPr>
            <a:xfrm>
              <a:off x="5410707" y="3624581"/>
              <a:ext cx="2036741" cy="8636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390A91-B7EB-4ECA-8A6F-9087466868A0}"/>
                </a:ext>
              </a:extLst>
            </p:cNvPr>
            <p:cNvSpPr/>
            <p:nvPr/>
          </p:nvSpPr>
          <p:spPr>
            <a:xfrm>
              <a:off x="5410707" y="4746245"/>
              <a:ext cx="2036741" cy="8636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Game Highlights </a:t>
            </a:r>
            <a:endParaRPr lang="en-US" sz="8000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Swing</a:t>
            </a:r>
          </a:p>
          <a:p>
            <a:r>
              <a:rPr lang="en-US" sz="3600" dirty="0" err="1" smtClean="0">
                <a:solidFill>
                  <a:srgbClr val="FF0000"/>
                </a:solidFill>
                <a:latin typeface="Chiller" panose="04020404031007020602" pitchFamily="82" charset="0"/>
              </a:rPr>
              <a:t>DynamoDB</a:t>
            </a:r>
            <a:endParaRPr lang="en-US" sz="3600" dirty="0" smtClean="0">
              <a:solidFill>
                <a:srgbClr val="FF0000"/>
              </a:solidFill>
              <a:latin typeface="Chiller" panose="04020404031007020602" pitchFamily="82" charset="0"/>
            </a:endParaRPr>
          </a:p>
          <a:p>
            <a:r>
              <a:rPr lang="en-US" sz="3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S3</a:t>
            </a:r>
            <a:endParaRPr lang="en-US" sz="3600" dirty="0" smtClean="0">
              <a:solidFill>
                <a:srgbClr val="FF0000"/>
              </a:solidFill>
              <a:latin typeface="Chiller" panose="04020404031007020602" pitchFamily="82" charset="0"/>
            </a:endParaRPr>
          </a:p>
          <a:p>
            <a:r>
              <a:rPr lang="en-US" sz="3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Design 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Website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JSON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910" y="2667000"/>
            <a:ext cx="10515600" cy="1362075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Demo</a:t>
            </a:r>
            <a:endParaRPr lang="en-US" sz="9600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565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What’s Next?</a:t>
            </a:r>
            <a:endParaRPr lang="en-US" sz="8000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Move on from text all together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Use other AWS </a:t>
            </a:r>
            <a:r>
              <a:rPr lang="en-US" sz="32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services(Lambda)</a:t>
            </a:r>
          </a:p>
          <a:p>
            <a:r>
              <a:rPr lang="en-US" sz="3200" dirty="0">
                <a:solidFill>
                  <a:srgbClr val="FF0000"/>
                </a:solidFill>
                <a:latin typeface="Chiller" panose="04020404031007020602" pitchFamily="82" charset="0"/>
              </a:rPr>
              <a:t>React Front-end </a:t>
            </a:r>
            <a:r>
              <a:rPr lang="en-US" sz="3200" dirty="0">
                <a:solidFill>
                  <a:srgbClr val="FF0000"/>
                </a:solidFill>
                <a:latin typeface="Chiller" panose="04020404031007020602" pitchFamily="82" charset="0"/>
                <a:hlinkClick r:id="rId2"/>
              </a:rPr>
              <a:t>http://</a:t>
            </a:r>
            <a:r>
              <a:rPr lang="en-US" sz="3200" dirty="0" smtClean="0">
                <a:solidFill>
                  <a:srgbClr val="FF0000"/>
                </a:solidFill>
                <a:latin typeface="Chiller" panose="04020404031007020602" pitchFamily="82" charset="0"/>
                <a:hlinkClick r:id="rId2"/>
              </a:rPr>
              <a:t>runtimeterrorreact.s3-website.us-east-2.amazonaws.com/</a:t>
            </a:r>
            <a:endParaRPr lang="en-US" sz="3200" dirty="0" smtClean="0">
              <a:solidFill>
                <a:srgbClr val="FF0000"/>
              </a:solidFill>
              <a:latin typeface="Chiller" panose="04020404031007020602" pitchFamily="82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Create customized game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Larger screen with dialog in picture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Cross platform</a:t>
            </a:r>
            <a:endParaRPr lang="en-US" sz="3200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7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How It Started</a:t>
            </a:r>
            <a:endParaRPr lang="en-US" sz="6600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Text based survivor horror game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Good foundation (sounds and images)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Already established GUI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Good Game 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Questions</a:t>
            </a:r>
            <a:endParaRPr lang="en-US" sz="8000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31" y="1825625"/>
            <a:ext cx="8294738" cy="4351338"/>
          </a:xfrm>
        </p:spPr>
      </p:pic>
    </p:spTree>
    <p:extLst>
      <p:ext uri="{BB962C8B-B14F-4D97-AF65-F5344CB8AC3E}">
        <p14:creationId xmlns:p14="http://schemas.microsoft.com/office/powerpoint/2010/main" val="195837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What We Wanted</a:t>
            </a:r>
            <a:endParaRPr lang="en-US" sz="6600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Chiller" panose="04020404031007020602" pitchFamily="82" charset="0"/>
              </a:rPr>
              <a:t>Modular </a:t>
            </a:r>
            <a:r>
              <a:rPr lang="en-US" sz="3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code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More Interactive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Outside source for word parser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Better understanding of location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Weapons 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Ability to fight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Learnings and Challenges</a:t>
            </a:r>
            <a:endParaRPr lang="en-US" sz="6600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18876"/>
            <a:ext cx="10058400" cy="514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0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Learnings and Challenges</a:t>
            </a:r>
            <a:endParaRPr lang="en-US" sz="6600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1" y="1789096"/>
            <a:ext cx="9806744" cy="5015564"/>
          </a:xfrm>
        </p:spPr>
      </p:pic>
    </p:spTree>
    <p:extLst>
      <p:ext uri="{BB962C8B-B14F-4D97-AF65-F5344CB8AC3E}">
        <p14:creationId xmlns:p14="http://schemas.microsoft.com/office/powerpoint/2010/main" val="27370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Learnings and Challenges</a:t>
            </a:r>
            <a:endParaRPr lang="en-US" sz="6600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81" y="1597892"/>
            <a:ext cx="7813964" cy="51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Learnings and Challenges</a:t>
            </a:r>
            <a:endParaRPr lang="en-US" sz="6600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62" y="1528963"/>
            <a:ext cx="5569527" cy="523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Learnings and Challenges</a:t>
            </a:r>
            <a:endParaRPr lang="en-US" sz="6600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0726"/>
            <a:ext cx="10058400" cy="316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  <a:latin typeface="Chiller" panose="04020404031007020602" pitchFamily="82" charset="0"/>
              </a:rPr>
              <a:t>Learnings and Challenges</a:t>
            </a:r>
            <a:endParaRPr lang="en-US" sz="6600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5362" name="Picture 2" descr="https://powerpoint.officeapps.live.com/pods/GetClipboardImage.ashx?Id=4779c7e5-8439-4d22-b5db-12439f62f5f8&amp;DC=PUS7&amp;pkey=135d60e8-fb94-418d-9082-82150aa26ad1&amp;wdoverrides=GetClipboardImageEnabled: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5" y="480060"/>
            <a:ext cx="10444480" cy="587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3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BC1F768EF9C499719E8C844651E15" ma:contentTypeVersion="10" ma:contentTypeDescription="Create a new document." ma:contentTypeScope="" ma:versionID="efbb93f3a65efa79c51ad89150d2bbc0">
  <xsd:schema xmlns:xsd="http://www.w3.org/2001/XMLSchema" xmlns:xs="http://www.w3.org/2001/XMLSchema" xmlns:p="http://schemas.microsoft.com/office/2006/metadata/properties" xmlns:ns2="94fb57a4-b43a-4b2b-91ea-2b0eb020185e" targetNamespace="http://schemas.microsoft.com/office/2006/metadata/properties" ma:root="true" ma:fieldsID="e42b99e03034a4ef0e0a9683872783d6" ns2:_="">
    <xsd:import namespace="94fb57a4-b43a-4b2b-91ea-2b0eb0201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b57a4-b43a-4b2b-91ea-2b0eb0201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9086C-FACF-47E5-B1AF-808C682BE110}"/>
</file>

<file path=customXml/itemProps2.xml><?xml version="1.0" encoding="utf-8"?>
<ds:datastoreItem xmlns:ds="http://schemas.openxmlformats.org/officeDocument/2006/customXml" ds:itemID="{1CCED1EF-20FC-4C92-9F17-506A321294F1}"/>
</file>

<file path=customXml/itemProps3.xml><?xml version="1.0" encoding="utf-8"?>
<ds:datastoreItem xmlns:ds="http://schemas.openxmlformats.org/officeDocument/2006/customXml" ds:itemID="{579E2A36-8A0F-4E71-8756-41EE4F1922B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4147</TotalTime>
  <Words>167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Chiller</vt:lpstr>
      <vt:lpstr>Office Theme</vt:lpstr>
      <vt:lpstr>1_Office Theme</vt:lpstr>
      <vt:lpstr>2_Office Theme</vt:lpstr>
      <vt:lpstr>3_Office Theme</vt:lpstr>
      <vt:lpstr>4_Office Theme</vt:lpstr>
      <vt:lpstr>9_Office Theme</vt:lpstr>
      <vt:lpstr>10_Office Theme</vt:lpstr>
      <vt:lpstr>14_Office Theme</vt:lpstr>
      <vt:lpstr>Document</vt:lpstr>
      <vt:lpstr>RUNTIME TERROR</vt:lpstr>
      <vt:lpstr>How It Started</vt:lpstr>
      <vt:lpstr>What We Wanted</vt:lpstr>
      <vt:lpstr>Learnings and Challenges</vt:lpstr>
      <vt:lpstr>Learnings and Challenges</vt:lpstr>
      <vt:lpstr>Learnings and Challenges</vt:lpstr>
      <vt:lpstr>Learnings and Challenges</vt:lpstr>
      <vt:lpstr>Learnings and Challenges</vt:lpstr>
      <vt:lpstr>Learnings and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 Highlights </vt:lpstr>
      <vt:lpstr>Demo</vt:lpstr>
      <vt:lpstr>What’s Next?</vt:lpstr>
      <vt:lpstr>Questions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TERROR</dc:title>
  <dc:creator>Jenkins, Tamarris</dc:creator>
  <cp:lastModifiedBy>Jenkins, Tamarris</cp:lastModifiedBy>
  <cp:revision>31</cp:revision>
  <dcterms:created xsi:type="dcterms:W3CDTF">2021-05-14T18:57:27Z</dcterms:created>
  <dcterms:modified xsi:type="dcterms:W3CDTF">2021-05-17T17:50:52Z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0x010100AA3BC1F768EF9C499719E8C844651E15</vt:lpwstr>
  </property>
</Properties>
</file>