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4fda7dbc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4fda7dbc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4fda7dbc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4fda7dbc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54fda7dbc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54fda7dbc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4fda7dbc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4fda7dbc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4fda7dbc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4fda7dbc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4fda7dbc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4fda7dbc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8974"/>
            </a:gs>
            <a:gs pos="100000">
              <a:srgbClr val="203E13"/>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Welcome to the Military(2.1)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Mark, Brian, and Jelani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Welcome to the Military</a:t>
            </a:r>
            <a:endParaRPr sz="1700"/>
          </a:p>
          <a:p>
            <a:pPr indent="-336550" lvl="0" marL="457200" rtl="0" algn="l">
              <a:spcBef>
                <a:spcPts val="1200"/>
              </a:spcBef>
              <a:spcAft>
                <a:spcPts val="0"/>
              </a:spcAft>
              <a:buSzPts val="1700"/>
              <a:buChar char="❏"/>
            </a:pPr>
            <a:r>
              <a:rPr lang="en" sz="1700"/>
              <a:t>Team &amp; Project Intro</a:t>
            </a:r>
            <a:endParaRPr sz="1700"/>
          </a:p>
          <a:p>
            <a:pPr indent="-336550" lvl="0" marL="457200" rtl="0" algn="l">
              <a:spcBef>
                <a:spcPts val="0"/>
              </a:spcBef>
              <a:spcAft>
                <a:spcPts val="0"/>
              </a:spcAft>
              <a:buSzPts val="1700"/>
              <a:buChar char="❏"/>
            </a:pPr>
            <a:r>
              <a:rPr lang="en" sz="1700"/>
              <a:t>Learning &amp; Challenges</a:t>
            </a:r>
            <a:endParaRPr sz="1700"/>
          </a:p>
          <a:p>
            <a:pPr indent="-336550" lvl="0" marL="457200" rtl="0" algn="l">
              <a:spcBef>
                <a:spcPts val="0"/>
              </a:spcBef>
              <a:spcAft>
                <a:spcPts val="0"/>
              </a:spcAft>
              <a:buSzPts val="1700"/>
              <a:buChar char="❏"/>
            </a:pPr>
            <a:r>
              <a:rPr lang="en" sz="1700"/>
              <a:t>Game Highlights</a:t>
            </a:r>
            <a:endParaRPr sz="1700"/>
          </a:p>
          <a:p>
            <a:pPr indent="-336550" lvl="0" marL="457200" rtl="0" algn="l">
              <a:spcBef>
                <a:spcPts val="0"/>
              </a:spcBef>
              <a:spcAft>
                <a:spcPts val="0"/>
              </a:spcAft>
              <a:buSzPts val="1700"/>
              <a:buChar char="❏"/>
            </a:pPr>
            <a:r>
              <a:rPr lang="en" sz="1700"/>
              <a:t>Demo Run</a:t>
            </a:r>
            <a:endParaRPr sz="1700"/>
          </a:p>
          <a:p>
            <a:pPr indent="-336550" lvl="0" marL="457200" rtl="0" algn="l">
              <a:spcBef>
                <a:spcPts val="0"/>
              </a:spcBef>
              <a:spcAft>
                <a:spcPts val="0"/>
              </a:spcAft>
              <a:buSzPts val="1700"/>
              <a:buChar char="❏"/>
            </a:pPr>
            <a:r>
              <a:rPr lang="en" sz="1700"/>
              <a:t>What comes next?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&amp; Project Intro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funny simulation of being in the Army.  You are dropped off at your first base in Fort Sill, Oklahoma and have to interact or battle with other soldiers to gain rank and conquer the Army.</a:t>
            </a:r>
            <a:endParaRPr sz="1400"/>
          </a:p>
          <a:p>
            <a:pPr indent="0" lvl="0" marL="0" rtl="0" algn="l">
              <a:spcBef>
                <a:spcPts val="1200"/>
              </a:spcBef>
              <a:spcAft>
                <a:spcPts val="0"/>
              </a:spcAft>
              <a:buNone/>
            </a:pPr>
            <a:r>
              <a:rPr lang="en" sz="1400"/>
              <a:t>-Text based adventure</a:t>
            </a:r>
            <a:endParaRPr sz="1400"/>
          </a:p>
          <a:p>
            <a:pPr indent="0" lvl="0" marL="0" rtl="0" algn="l">
              <a:spcBef>
                <a:spcPts val="1200"/>
              </a:spcBef>
              <a:spcAft>
                <a:spcPts val="0"/>
              </a:spcAft>
              <a:buNone/>
            </a:pPr>
            <a:r>
              <a:rPr lang="en" sz="1400"/>
              <a:t>-Mini games</a:t>
            </a:r>
            <a:endParaRPr sz="1400"/>
          </a:p>
          <a:p>
            <a:pPr indent="0" lvl="0" marL="0" rtl="0" algn="l">
              <a:spcBef>
                <a:spcPts val="1200"/>
              </a:spcBef>
              <a:spcAft>
                <a:spcPts val="0"/>
              </a:spcAft>
              <a:buNone/>
            </a:pPr>
            <a:r>
              <a:rPr lang="en" sz="1400"/>
              <a:t>-GUI </a:t>
            </a:r>
            <a:r>
              <a:rPr lang="en" sz="1400"/>
              <a:t>implementation</a:t>
            </a:r>
            <a:r>
              <a:rPr lang="en" sz="1400"/>
              <a:t> </a:t>
            </a:r>
            <a:endParaRPr sz="1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&amp; Challenges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302"/>
              <a:t>Refactoring</a:t>
            </a:r>
            <a:endParaRPr sz="1302"/>
          </a:p>
          <a:p>
            <a:pPr indent="0" lvl="0" marL="0" rtl="0" algn="l">
              <a:lnSpc>
                <a:spcPct val="95000"/>
              </a:lnSpc>
              <a:spcBef>
                <a:spcPts val="1200"/>
              </a:spcBef>
              <a:spcAft>
                <a:spcPts val="0"/>
              </a:spcAft>
              <a:buSzPts val="1018"/>
              <a:buNone/>
            </a:pPr>
            <a:r>
              <a:rPr lang="en" sz="1302"/>
              <a:t>	-Learning someone else’s code base is difficult</a:t>
            </a:r>
            <a:endParaRPr sz="1302"/>
          </a:p>
          <a:p>
            <a:pPr indent="0" lvl="0" marL="0" rtl="0" algn="l">
              <a:lnSpc>
                <a:spcPct val="95000"/>
              </a:lnSpc>
              <a:spcBef>
                <a:spcPts val="1200"/>
              </a:spcBef>
              <a:spcAft>
                <a:spcPts val="0"/>
              </a:spcAft>
              <a:buSzPts val="1018"/>
              <a:buNone/>
            </a:pPr>
            <a:r>
              <a:rPr lang="en" sz="1302"/>
              <a:t>	-Fixing someone’s code is slow if you don’t know code base</a:t>
            </a:r>
            <a:endParaRPr sz="1302"/>
          </a:p>
          <a:p>
            <a:pPr indent="0" lvl="0" marL="0" rtl="0" algn="l">
              <a:lnSpc>
                <a:spcPct val="95000"/>
              </a:lnSpc>
              <a:spcBef>
                <a:spcPts val="1200"/>
              </a:spcBef>
              <a:spcAft>
                <a:spcPts val="0"/>
              </a:spcAft>
              <a:buSzPts val="1018"/>
              <a:buNone/>
            </a:pPr>
            <a:r>
              <a:rPr lang="en" sz="1302"/>
              <a:t>GUI Development</a:t>
            </a:r>
            <a:endParaRPr sz="1302"/>
          </a:p>
          <a:p>
            <a:pPr indent="-311308" lvl="0" marL="457200" rtl="0" algn="l">
              <a:lnSpc>
                <a:spcPct val="95000"/>
              </a:lnSpc>
              <a:spcBef>
                <a:spcPts val="1200"/>
              </a:spcBef>
              <a:spcAft>
                <a:spcPts val="0"/>
              </a:spcAft>
              <a:buSzPts val="1303"/>
              <a:buChar char="-"/>
            </a:pPr>
            <a:r>
              <a:rPr lang="en" sz="1302"/>
              <a:t>GUIs don’t behave like the terminal/console</a:t>
            </a:r>
            <a:endParaRPr sz="1302"/>
          </a:p>
          <a:p>
            <a:pPr indent="-311308" lvl="0" marL="457200" rtl="0" algn="l">
              <a:lnSpc>
                <a:spcPct val="95000"/>
              </a:lnSpc>
              <a:spcBef>
                <a:spcPts val="0"/>
              </a:spcBef>
              <a:spcAft>
                <a:spcPts val="0"/>
              </a:spcAft>
              <a:buSzPts val="1303"/>
              <a:buChar char="-"/>
            </a:pPr>
            <a:r>
              <a:rPr lang="en" sz="1302"/>
              <a:t>Would have been easier to design with GUI from the start</a:t>
            </a:r>
            <a:endParaRPr sz="1302"/>
          </a:p>
          <a:p>
            <a:pPr indent="-311308" lvl="0" marL="457200" rtl="0" algn="l">
              <a:lnSpc>
                <a:spcPct val="95000"/>
              </a:lnSpc>
              <a:spcBef>
                <a:spcPts val="0"/>
              </a:spcBef>
              <a:spcAft>
                <a:spcPts val="0"/>
              </a:spcAft>
              <a:buSzPts val="1303"/>
              <a:buChar char="-"/>
            </a:pPr>
            <a:r>
              <a:rPr lang="en" sz="1302"/>
              <a:t>Refactoring process helped lead to better GUI implementation</a:t>
            </a:r>
            <a:endParaRPr sz="1302"/>
          </a:p>
          <a:p>
            <a:pPr indent="-311308" lvl="0" marL="457200" rtl="0" algn="l">
              <a:lnSpc>
                <a:spcPct val="95000"/>
              </a:lnSpc>
              <a:spcBef>
                <a:spcPts val="0"/>
              </a:spcBef>
              <a:spcAft>
                <a:spcPts val="0"/>
              </a:spcAft>
              <a:buSzPts val="1303"/>
              <a:buChar char="-"/>
            </a:pPr>
            <a:r>
              <a:rPr lang="en" sz="1302"/>
              <a:t>Debugging is extremely difficult when a GUI is involved</a:t>
            </a:r>
            <a:endParaRPr sz="1302"/>
          </a:p>
          <a:p>
            <a:pPr indent="0" lvl="0" marL="0" rtl="0" algn="l">
              <a:lnSpc>
                <a:spcPct val="95000"/>
              </a:lnSpc>
              <a:spcBef>
                <a:spcPts val="1200"/>
              </a:spcBef>
              <a:spcAft>
                <a:spcPts val="0"/>
              </a:spcAft>
              <a:buSzPts val="1018"/>
              <a:buNone/>
            </a:pPr>
            <a:r>
              <a:rPr lang="en" sz="1302"/>
              <a:t>Kanban Board</a:t>
            </a:r>
            <a:endParaRPr sz="1302"/>
          </a:p>
          <a:p>
            <a:pPr indent="0" lvl="0" marL="0" rtl="0" algn="l">
              <a:lnSpc>
                <a:spcPct val="95000"/>
              </a:lnSpc>
              <a:spcBef>
                <a:spcPts val="1200"/>
              </a:spcBef>
              <a:spcAft>
                <a:spcPts val="1200"/>
              </a:spcAft>
              <a:buSzPts val="1018"/>
              <a:buNone/>
            </a:pPr>
            <a:r>
              <a:rPr lang="en" sz="1302"/>
              <a:t>	-Good tool for managing &amp; prioritizing tasks</a:t>
            </a:r>
            <a:endParaRPr sz="13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Highlights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New and improved Mini Games!</a:t>
            </a:r>
            <a:endParaRPr sz="1500"/>
          </a:p>
          <a:p>
            <a:pPr indent="-323850" lvl="0" marL="457200" rtl="0" algn="l">
              <a:spcBef>
                <a:spcPts val="0"/>
              </a:spcBef>
              <a:spcAft>
                <a:spcPts val="0"/>
              </a:spcAft>
              <a:buSzPts val="1500"/>
              <a:buChar char="-"/>
            </a:pPr>
            <a:r>
              <a:rPr lang="en" sz="1500"/>
              <a:t>Persistent GUI info</a:t>
            </a:r>
            <a:endParaRPr sz="1500"/>
          </a:p>
          <a:p>
            <a:pPr indent="-323850" lvl="0" marL="457200" rtl="0" algn="l">
              <a:spcBef>
                <a:spcPts val="0"/>
              </a:spcBef>
              <a:spcAft>
                <a:spcPts val="0"/>
              </a:spcAft>
              <a:buSzPts val="1500"/>
              <a:buChar char="-"/>
            </a:pPr>
            <a:r>
              <a:rPr lang="en" sz="1500"/>
              <a:t>Using items to increase stats</a:t>
            </a:r>
            <a:endParaRPr sz="1500"/>
          </a:p>
          <a:p>
            <a:pPr indent="-323850" lvl="0" marL="457200" rtl="0" algn="l">
              <a:spcBef>
                <a:spcPts val="0"/>
              </a:spcBef>
              <a:spcAft>
                <a:spcPts val="0"/>
              </a:spcAft>
              <a:buSzPts val="1500"/>
              <a:buChar char="-"/>
            </a:pPr>
            <a:r>
              <a:rPr lang="en" sz="1500"/>
              <a:t>Flexible code -&gt; </a:t>
            </a:r>
            <a:r>
              <a:rPr lang="en" sz="1500"/>
              <a:t>implementing</a:t>
            </a:r>
            <a:r>
              <a:rPr lang="en" sz="1500"/>
              <a:t> new games &amp; locations now easier than ever</a:t>
            </a:r>
            <a:endParaRPr sz="1500"/>
          </a:p>
          <a:p>
            <a:pPr indent="-311150" lvl="1" marL="914400" rtl="0" algn="l">
              <a:spcBef>
                <a:spcPts val="0"/>
              </a:spcBef>
              <a:spcAft>
                <a:spcPts val="0"/>
              </a:spcAft>
              <a:buSzPts val="1300"/>
              <a:buChar char="-"/>
            </a:pPr>
            <a:r>
              <a:rPr lang="en" sz="1300"/>
              <a:t>External JSON configurations</a:t>
            </a:r>
            <a:endParaRPr sz="1300"/>
          </a:p>
          <a:p>
            <a:pPr indent="0" lvl="0" marL="0" rtl="0" algn="l">
              <a:spcBef>
                <a:spcPts val="1200"/>
              </a:spcBef>
              <a:spcAft>
                <a:spcPts val="1200"/>
              </a:spcAft>
              <a:buNone/>
            </a:pPr>
            <a:r>
              <a:rPr lang="en" sz="1500"/>
              <a:t>- Easy to understand tutorial menu</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Run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Comes Next?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Add new map (Officer promotion maybe? Fight Daniel L. at Westpoint)</a:t>
            </a:r>
            <a:endParaRPr sz="1600"/>
          </a:p>
          <a:p>
            <a:pPr indent="-330200" lvl="0" marL="457200" rtl="0" algn="l">
              <a:spcBef>
                <a:spcPts val="0"/>
              </a:spcBef>
              <a:spcAft>
                <a:spcPts val="0"/>
              </a:spcAft>
              <a:buSzPts val="1600"/>
              <a:buChar char="-"/>
            </a:pPr>
            <a:r>
              <a:rPr lang="en" sz="1600"/>
              <a:t>Save &amp; Load system</a:t>
            </a:r>
            <a:endParaRPr sz="1600"/>
          </a:p>
          <a:p>
            <a:pPr indent="-330200" lvl="0" marL="457200" rtl="0" algn="l">
              <a:spcBef>
                <a:spcPts val="0"/>
              </a:spcBef>
              <a:spcAft>
                <a:spcPts val="0"/>
              </a:spcAft>
              <a:buSzPts val="1600"/>
              <a:buChar char="-"/>
            </a:pPr>
            <a:r>
              <a:rPr lang="en" sz="1600"/>
              <a:t>Load images for changing scenes &amp; ranks</a:t>
            </a:r>
            <a:endParaRPr sz="1600"/>
          </a:p>
          <a:p>
            <a:pPr indent="-330200" lvl="0" marL="457200" rtl="0" algn="l">
              <a:spcBef>
                <a:spcPts val="0"/>
              </a:spcBef>
              <a:spcAft>
                <a:spcPts val="0"/>
              </a:spcAft>
              <a:buSzPts val="1600"/>
              <a:buChar char="-"/>
            </a:pPr>
            <a:r>
              <a:rPr lang="en" sz="1600"/>
              <a:t>Expand specials system  (use outside battle)</a:t>
            </a:r>
            <a:endParaRPr sz="1600"/>
          </a:p>
          <a:p>
            <a:pPr indent="-330200" lvl="0" marL="457200" rtl="0" algn="l">
              <a:spcBef>
                <a:spcPts val="0"/>
              </a:spcBef>
              <a:spcAft>
                <a:spcPts val="0"/>
              </a:spcAft>
              <a:buSzPts val="1600"/>
              <a:buChar char="-"/>
            </a:pPr>
            <a:r>
              <a:rPr lang="en" sz="1600"/>
              <a:t>Bosses can have specials</a:t>
            </a:r>
            <a:endParaRPr sz="1600"/>
          </a:p>
          <a:p>
            <a:pPr indent="-330200" lvl="0" marL="457200" rtl="0" algn="l">
              <a:spcBef>
                <a:spcPts val="0"/>
              </a:spcBef>
              <a:spcAft>
                <a:spcPts val="0"/>
              </a:spcAft>
              <a:buSzPts val="1600"/>
              <a:buChar char="-"/>
            </a:pPr>
            <a:r>
              <a:rPr lang="en" sz="1600"/>
              <a:t>Game ends at an Air Force base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