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34"/>
  </p:normalViewPr>
  <p:slideViewPr>
    <p:cSldViewPr snapToGrid="0" snapToObjects="1">
      <p:cViewPr>
        <p:scale>
          <a:sx n="125" d="100"/>
          <a:sy n="125" d="100"/>
        </p:scale>
        <p:origin x="-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798C-5EC7-CC40-851B-208B3967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5372B-8ADC-0041-9B4F-C7A95D46E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7BC2-3A3F-644F-AF6A-D61770B2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5B3D-06A1-2D42-A70A-ADB8000D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3278-BC55-9342-80AA-F7DD241A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1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F854-5F96-2D4F-A98A-8493960C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CA56D-7E1B-4542-9D7A-DFB7D1F99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7CFC-9BD4-F547-82E0-8A787EB2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D819-566F-E04A-9065-E738BB39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CE6B-DA36-A74E-8659-695E166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A9286-CF6C-3445-914F-61BB5DDAA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C52D8-5E74-1244-94D4-1D64A79A7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C674-10D1-3644-858B-26FE2BA6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248D-90A4-C24F-824A-55959FB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B96-CA01-6D46-9B41-788F056F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7536-7790-7C4F-A585-207BDC6E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BB41-58BA-C942-9B46-41D705D3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35DF-397C-094B-A51A-4A5E6FAB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12AF-2683-4141-9859-ACDDBE77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536B-E1E5-7C45-9E82-60F1C03F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5664-26B8-B842-96CF-296D041E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436B-E931-0947-8C18-C1FAE160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3ECB-6902-A243-905E-54D68EC0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FCB3-8783-E842-B11A-40BF0129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EA08-0349-E949-86A5-447011B2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49D8-2F91-1044-9CFC-E300AA67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8142-5381-8C48-9E98-227BE4DE9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A0164-46E5-554F-A30B-831B134F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766B-80B2-604C-9FCD-60ADFAA4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48A7-29D5-AC47-95C6-B94262C5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13A1-C2BA-5B40-AEFF-02AB6B0E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7CFD-CA88-1941-9342-7FDBA5F8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0FFD-287C-D043-BA12-B925129F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6171-9FEA-0E46-9155-594EC9961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F903C-F0E4-5F44-B493-1AF4CA22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33C4F-B008-AC4D-9210-F9CFCB944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9D831-A76C-8C48-87DB-C1F6F7A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54A66-73F2-194B-9BF1-4A58CE61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32647-21BB-974F-937E-81F45EBA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001A-CA90-DB4B-8E2B-7E1CF10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1D247-30F7-CA4D-8506-C9B37244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D31BC-E6DA-514A-B0EB-19FA1079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F9EE3-6DFF-B649-914E-0EEFFF56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CC278-91DF-2C43-8CD8-F93AEDA8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A7316-642C-C04B-A6D3-1FCE44B8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43792-8E6E-194E-ABC1-E313BA1D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657A-CC27-2D4E-9592-B39B88B2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0E6C-3736-BB47-BA0F-D48CCC52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0D64-CC70-ED47-8665-F2269ECBB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1298-6571-9949-8111-E51BAABB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CD9C4-3421-7A46-A4E0-82165A7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532DD-2401-BF46-B56E-B245C7D7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034D-E35B-444D-8C40-856B4E58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9C663-9977-894B-94D4-FBD79E36C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BFF29-F6E0-C342-9DFA-0608C977F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F6CF-B578-8D47-A36A-95041D1C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D1AA3-73C0-5342-BADE-F038499A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F309A-0FC2-D14A-8023-500216B4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DD2C8-BE13-DF4B-9290-34CA8009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256BB-35C7-2947-9E4B-5571902A4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A16D-7C3A-1948-8255-B261D9D25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5000-6F1F-C54B-B0D7-B03BF3CD047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0028-CAB8-224D-9C88-DEDE9E886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0C77-73E6-6A4A-9AA6-073147BA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7C3DD-AE6F-DC46-A234-0FFA49B69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23ECF9-8034-CA40-A8B5-3375983B6D55}"/>
              </a:ext>
            </a:extLst>
          </p:cNvPr>
          <p:cNvSpPr/>
          <p:nvPr/>
        </p:nvSpPr>
        <p:spPr>
          <a:xfrm>
            <a:off x="2277110" y="321213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FC436-D436-D242-A509-103C8B8AC4A2}"/>
              </a:ext>
            </a:extLst>
          </p:cNvPr>
          <p:cNvSpPr/>
          <p:nvPr/>
        </p:nvSpPr>
        <p:spPr>
          <a:xfrm>
            <a:off x="2084293" y="4397973"/>
            <a:ext cx="1164127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75DF4-3725-0A4E-9E60-F64829486B96}"/>
              </a:ext>
            </a:extLst>
          </p:cNvPr>
          <p:cNvSpPr/>
          <p:nvPr/>
        </p:nvSpPr>
        <p:spPr>
          <a:xfrm>
            <a:off x="3336472" y="2281306"/>
            <a:ext cx="914400" cy="1974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291559-B47A-264C-B1FB-3896D6AA5087}"/>
              </a:ext>
            </a:extLst>
          </p:cNvPr>
          <p:cNvSpPr/>
          <p:nvPr/>
        </p:nvSpPr>
        <p:spPr>
          <a:xfrm>
            <a:off x="3336472" y="1242915"/>
            <a:ext cx="2038772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1ABEB-5D6B-E34C-B0A6-875FEA0D0D68}"/>
              </a:ext>
            </a:extLst>
          </p:cNvPr>
          <p:cNvSpPr/>
          <p:nvPr/>
        </p:nvSpPr>
        <p:spPr>
          <a:xfrm>
            <a:off x="3336473" y="4397973"/>
            <a:ext cx="914399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1B9AA-6E4D-CB45-99A7-E0B746B76D1E}"/>
              </a:ext>
            </a:extLst>
          </p:cNvPr>
          <p:cNvSpPr/>
          <p:nvPr/>
        </p:nvSpPr>
        <p:spPr>
          <a:xfrm>
            <a:off x="5459278" y="1242915"/>
            <a:ext cx="914400" cy="20134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919C79-E152-FC41-AC56-F36C24AA95EB}"/>
              </a:ext>
            </a:extLst>
          </p:cNvPr>
          <p:cNvSpPr/>
          <p:nvPr/>
        </p:nvSpPr>
        <p:spPr>
          <a:xfrm>
            <a:off x="4413751" y="752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1BDF54-1D74-EA45-A1FA-768D274397FD}"/>
              </a:ext>
            </a:extLst>
          </p:cNvPr>
          <p:cNvSpPr/>
          <p:nvPr/>
        </p:nvSpPr>
        <p:spPr>
          <a:xfrm>
            <a:off x="1412374" y="4411421"/>
            <a:ext cx="914400" cy="8069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GUARD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114230-797E-2548-BFCA-85C24CE2DE5C}"/>
              </a:ext>
            </a:extLst>
          </p:cNvPr>
          <p:cNvSpPr/>
          <p:nvPr/>
        </p:nvSpPr>
        <p:spPr>
          <a:xfrm>
            <a:off x="3343755" y="55946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 Room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F05292-7750-134E-A42B-AB62AE55DF73}"/>
              </a:ext>
            </a:extLst>
          </p:cNvPr>
          <p:cNvSpPr/>
          <p:nvPr/>
        </p:nvSpPr>
        <p:spPr>
          <a:xfrm>
            <a:off x="6665177" y="235430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Wing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746D7-FA1A-7D4A-9E51-979B4D6F98B2}"/>
              </a:ext>
            </a:extLst>
          </p:cNvPr>
          <p:cNvSpPr txBox="1"/>
          <p:nvPr/>
        </p:nvSpPr>
        <p:spPr>
          <a:xfrm>
            <a:off x="8820151" y="319127"/>
            <a:ext cx="25751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</a:t>
            </a:r>
          </a:p>
          <a:p>
            <a:endParaRPr lang="en-US" dirty="0"/>
          </a:p>
          <a:p>
            <a:r>
              <a:rPr lang="en-US" dirty="0"/>
              <a:t>Don’t ”Kill”, we knock out guards</a:t>
            </a:r>
          </a:p>
          <a:p>
            <a:endParaRPr lang="en-US" dirty="0"/>
          </a:p>
          <a:p>
            <a:r>
              <a:rPr lang="en-US" dirty="0"/>
              <a:t>When enemy is knocked out it drops loot</a:t>
            </a:r>
          </a:p>
          <a:p>
            <a:endParaRPr lang="en-US" dirty="0"/>
          </a:p>
          <a:p>
            <a:r>
              <a:rPr lang="en-US" dirty="0"/>
              <a:t>Friendly NPC – You can talk to these computer controlled characters</a:t>
            </a:r>
          </a:p>
          <a:p>
            <a:endParaRPr lang="en-US" dirty="0"/>
          </a:p>
          <a:p>
            <a:r>
              <a:rPr lang="en-US" dirty="0"/>
              <a:t>Guards are hostile, unless you look like a guard</a:t>
            </a:r>
          </a:p>
          <a:p>
            <a:endParaRPr lang="en-US" dirty="0"/>
          </a:p>
          <a:p>
            <a:r>
              <a:rPr lang="en-US" dirty="0"/>
              <a:t>Key Items on this level:</a:t>
            </a:r>
          </a:p>
          <a:p>
            <a:r>
              <a:rPr lang="en-US" dirty="0"/>
              <a:t>-Guard uniform</a:t>
            </a:r>
          </a:p>
          <a:p>
            <a:r>
              <a:rPr lang="en-US" dirty="0"/>
              <a:t>-Key card(Guard has)</a:t>
            </a:r>
          </a:p>
          <a:p>
            <a:r>
              <a:rPr lang="en-US" dirty="0"/>
              <a:t>-Box has a code, break the box</a:t>
            </a:r>
          </a:p>
          <a:p>
            <a:r>
              <a:rPr lang="en-US" dirty="0"/>
              <a:t>-All doors except for the next wing can be picked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612DE-860F-2C44-86A9-66E9A3B8F040}"/>
              </a:ext>
            </a:extLst>
          </p:cNvPr>
          <p:cNvSpPr txBox="1"/>
          <p:nvPr/>
        </p:nvSpPr>
        <p:spPr>
          <a:xfrm>
            <a:off x="637540" y="1747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  <a:p>
            <a:r>
              <a:rPr lang="en-US" dirty="0"/>
              <a:t>Jail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0B19A-5602-1D42-A985-23092F77AE8C}"/>
              </a:ext>
            </a:extLst>
          </p:cNvPr>
          <p:cNvSpPr/>
          <p:nvPr/>
        </p:nvSpPr>
        <p:spPr>
          <a:xfrm>
            <a:off x="2209156" y="55732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44D673-E4CF-874F-BE8E-9BC65BF8A155}"/>
              </a:ext>
            </a:extLst>
          </p:cNvPr>
          <p:cNvSpPr/>
          <p:nvPr/>
        </p:nvSpPr>
        <p:spPr>
          <a:xfrm>
            <a:off x="1627093" y="5858482"/>
            <a:ext cx="914400" cy="80699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Friendly</a:t>
            </a:r>
          </a:p>
          <a:p>
            <a:pPr algn="ctr"/>
            <a:r>
              <a:rPr lang="en-US" sz="1000" dirty="0"/>
              <a:t>NPC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3F2C20-2086-9E44-81FC-7EF184D5455C}"/>
              </a:ext>
            </a:extLst>
          </p:cNvPr>
          <p:cNvSpPr/>
          <p:nvPr/>
        </p:nvSpPr>
        <p:spPr>
          <a:xfrm>
            <a:off x="5085170" y="-84370"/>
            <a:ext cx="914400" cy="80699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Friendly</a:t>
            </a:r>
          </a:p>
          <a:p>
            <a:pPr algn="ctr"/>
            <a:r>
              <a:rPr lang="en-US" sz="1000" dirty="0"/>
              <a:t>NPC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6F577A-8FA5-264F-B598-39B8CE8C47E2}"/>
              </a:ext>
            </a:extLst>
          </p:cNvPr>
          <p:cNvSpPr/>
          <p:nvPr/>
        </p:nvSpPr>
        <p:spPr>
          <a:xfrm>
            <a:off x="1726410" y="2865206"/>
            <a:ext cx="914400" cy="80699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Start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3C25B6-2A02-CB48-A1A1-6F9E83951477}"/>
              </a:ext>
            </a:extLst>
          </p:cNvPr>
          <p:cNvGrpSpPr/>
          <p:nvPr/>
        </p:nvGrpSpPr>
        <p:grpSpPr>
          <a:xfrm>
            <a:off x="3040036" y="3529484"/>
            <a:ext cx="416767" cy="419804"/>
            <a:chOff x="5585364" y="5294830"/>
            <a:chExt cx="598917" cy="59178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50301C9-57C9-D640-A5DF-8217555821DD}"/>
                </a:ext>
              </a:extLst>
            </p:cNvPr>
            <p:cNvSpPr/>
            <p:nvPr/>
          </p:nvSpPr>
          <p:spPr>
            <a:xfrm>
              <a:off x="5585364" y="5294830"/>
              <a:ext cx="598917" cy="591781"/>
            </a:xfrm>
            <a:prstGeom prst="roundRect">
              <a:avLst/>
            </a:pr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Explosion">
              <a:extLst>
                <a:ext uri="{FF2B5EF4-FFF2-40B4-BE49-F238E27FC236}">
                  <a16:creationId xmlns:a16="http://schemas.microsoft.com/office/drawing/2014/main" id="{BE49F53E-5F99-9A4F-94B1-52C64C82E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6964" y="5305416"/>
              <a:ext cx="535718" cy="53571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556D2C-274E-3448-9667-196D56281B03}"/>
              </a:ext>
            </a:extLst>
          </p:cNvPr>
          <p:cNvGrpSpPr/>
          <p:nvPr/>
        </p:nvGrpSpPr>
        <p:grpSpPr>
          <a:xfrm>
            <a:off x="2442157" y="4101974"/>
            <a:ext cx="580147" cy="295657"/>
            <a:chOff x="2442157" y="4101974"/>
            <a:chExt cx="580147" cy="29565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39234FE-B237-0E4E-9B53-450218E5454A}"/>
                </a:ext>
              </a:extLst>
            </p:cNvPr>
            <p:cNvSpPr/>
            <p:nvPr/>
          </p:nvSpPr>
          <p:spPr>
            <a:xfrm rot="16200000">
              <a:off x="2602667" y="3966027"/>
              <a:ext cx="259127" cy="58014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ock">
              <a:extLst>
                <a:ext uri="{FF2B5EF4-FFF2-40B4-BE49-F238E27FC236}">
                  <a16:creationId xmlns:a16="http://schemas.microsoft.com/office/drawing/2014/main" id="{C6019EEF-FB39-3347-8974-5EB81BD82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4401" y="4101974"/>
              <a:ext cx="295657" cy="29565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E6CA8-5276-D849-9D06-376CBBCAC5C0}"/>
              </a:ext>
            </a:extLst>
          </p:cNvPr>
          <p:cNvGrpSpPr/>
          <p:nvPr/>
        </p:nvGrpSpPr>
        <p:grpSpPr>
          <a:xfrm>
            <a:off x="3138214" y="4551757"/>
            <a:ext cx="295657" cy="580147"/>
            <a:chOff x="3138214" y="4551757"/>
            <a:chExt cx="295657" cy="58014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738497-0489-5546-9D07-5B59EAE179EA}"/>
                </a:ext>
              </a:extLst>
            </p:cNvPr>
            <p:cNvSpPr/>
            <p:nvPr/>
          </p:nvSpPr>
          <p:spPr>
            <a:xfrm>
              <a:off x="3156639" y="4551757"/>
              <a:ext cx="259127" cy="58014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Lock">
              <a:extLst>
                <a:ext uri="{FF2B5EF4-FFF2-40B4-BE49-F238E27FC236}">
                  <a16:creationId xmlns:a16="http://schemas.microsoft.com/office/drawing/2014/main" id="{A04DB180-7C9D-454D-B57B-A7DFF295B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38214" y="4686217"/>
              <a:ext cx="295657" cy="29565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EC3646-349B-F941-9EA7-FC0C34337BDD}"/>
              </a:ext>
            </a:extLst>
          </p:cNvPr>
          <p:cNvGrpSpPr/>
          <p:nvPr/>
        </p:nvGrpSpPr>
        <p:grpSpPr>
          <a:xfrm>
            <a:off x="2410066" y="5277618"/>
            <a:ext cx="580147" cy="295657"/>
            <a:chOff x="2442157" y="4101974"/>
            <a:chExt cx="580147" cy="295657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53A2ABC-D1ED-C349-A9DA-D33540BD3F20}"/>
                </a:ext>
              </a:extLst>
            </p:cNvPr>
            <p:cNvSpPr/>
            <p:nvPr/>
          </p:nvSpPr>
          <p:spPr>
            <a:xfrm rot="16200000">
              <a:off x="2602667" y="3966027"/>
              <a:ext cx="259127" cy="58014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Lock">
              <a:extLst>
                <a:ext uri="{FF2B5EF4-FFF2-40B4-BE49-F238E27FC236}">
                  <a16:creationId xmlns:a16="http://schemas.microsoft.com/office/drawing/2014/main" id="{6C4A413C-05B0-1D4C-B306-1085144FE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4401" y="4101974"/>
              <a:ext cx="295657" cy="29565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F9D62C-7347-FA4E-AAC8-243E89AF726A}"/>
              </a:ext>
            </a:extLst>
          </p:cNvPr>
          <p:cNvGrpSpPr/>
          <p:nvPr/>
        </p:nvGrpSpPr>
        <p:grpSpPr>
          <a:xfrm>
            <a:off x="3544639" y="5310933"/>
            <a:ext cx="580147" cy="295657"/>
            <a:chOff x="2442157" y="4101974"/>
            <a:chExt cx="580147" cy="295657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275E852-B090-7B48-B8B0-80C984F56571}"/>
                </a:ext>
              </a:extLst>
            </p:cNvPr>
            <p:cNvSpPr/>
            <p:nvPr/>
          </p:nvSpPr>
          <p:spPr>
            <a:xfrm rot="16200000">
              <a:off x="2602667" y="3966027"/>
              <a:ext cx="259127" cy="58014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Lock">
              <a:extLst>
                <a:ext uri="{FF2B5EF4-FFF2-40B4-BE49-F238E27FC236}">
                  <a16:creationId xmlns:a16="http://schemas.microsoft.com/office/drawing/2014/main" id="{753A9249-8874-AD4E-AEA5-A83CD848D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84401" y="4101974"/>
              <a:ext cx="295657" cy="29565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22F01E-91DB-9C47-9078-6262119BACA2}"/>
              </a:ext>
            </a:extLst>
          </p:cNvPr>
          <p:cNvGrpSpPr/>
          <p:nvPr/>
        </p:nvGrpSpPr>
        <p:grpSpPr>
          <a:xfrm>
            <a:off x="4597794" y="947530"/>
            <a:ext cx="580147" cy="295657"/>
            <a:chOff x="2442157" y="4101974"/>
            <a:chExt cx="580147" cy="29565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21E63FD-891E-1D43-98B0-A77BC16C465D}"/>
                </a:ext>
              </a:extLst>
            </p:cNvPr>
            <p:cNvSpPr/>
            <p:nvPr/>
          </p:nvSpPr>
          <p:spPr>
            <a:xfrm rot="16200000">
              <a:off x="2602667" y="3966027"/>
              <a:ext cx="259127" cy="58014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Lock">
              <a:extLst>
                <a:ext uri="{FF2B5EF4-FFF2-40B4-BE49-F238E27FC236}">
                  <a16:creationId xmlns:a16="http://schemas.microsoft.com/office/drawing/2014/main" id="{89815F60-C3B9-5C45-BB8C-1CD8575BD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84401" y="4101974"/>
              <a:ext cx="295657" cy="295657"/>
            </a:xfrm>
            <a:prstGeom prst="rect">
              <a:avLst/>
            </a:prstGeom>
          </p:spPr>
        </p:pic>
      </p:grpSp>
      <p:pic>
        <p:nvPicPr>
          <p:cNvPr id="54" name="Graphic 53" descr="Key">
            <a:extLst>
              <a:ext uri="{FF2B5EF4-FFF2-40B4-BE49-F238E27FC236}">
                <a16:creationId xmlns:a16="http://schemas.microsoft.com/office/drawing/2014/main" id="{549C8411-93B8-AC4C-A600-54567066C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7330" y="4680223"/>
            <a:ext cx="914400" cy="914400"/>
          </a:xfrm>
          <a:prstGeom prst="rect">
            <a:avLst/>
          </a:prstGeom>
        </p:spPr>
      </p:pic>
      <p:pic>
        <p:nvPicPr>
          <p:cNvPr id="56" name="Graphic 55" descr="Key">
            <a:extLst>
              <a:ext uri="{FF2B5EF4-FFF2-40B4-BE49-F238E27FC236}">
                <a16:creationId xmlns:a16="http://schemas.microsoft.com/office/drawing/2014/main" id="{F1AF40AF-1A10-844E-9786-2C1F8B37D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6930" y="5953428"/>
            <a:ext cx="914400" cy="9144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59D3A4D-C284-6748-BA5D-01C9DB3C3AB0}"/>
              </a:ext>
            </a:extLst>
          </p:cNvPr>
          <p:cNvGrpSpPr/>
          <p:nvPr/>
        </p:nvGrpSpPr>
        <p:grpSpPr>
          <a:xfrm>
            <a:off x="6383625" y="2582613"/>
            <a:ext cx="264414" cy="457779"/>
            <a:chOff x="6359358" y="2521429"/>
            <a:chExt cx="305819" cy="580147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1455B5D-A717-AF4B-A90F-DACAE759492A}"/>
                </a:ext>
              </a:extLst>
            </p:cNvPr>
            <p:cNvSpPr/>
            <p:nvPr/>
          </p:nvSpPr>
          <p:spPr>
            <a:xfrm>
              <a:off x="6373678" y="2521429"/>
              <a:ext cx="291499" cy="58014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Lock">
              <a:extLst>
                <a:ext uri="{FF2B5EF4-FFF2-40B4-BE49-F238E27FC236}">
                  <a16:creationId xmlns:a16="http://schemas.microsoft.com/office/drawing/2014/main" id="{1618A495-FC63-724E-9CB0-B81AF620B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59358" y="2521429"/>
              <a:ext cx="295657" cy="295657"/>
            </a:xfrm>
            <a:prstGeom prst="rect">
              <a:avLst/>
            </a:prstGeom>
          </p:spPr>
        </p:pic>
        <p:pic>
          <p:nvPicPr>
            <p:cNvPr id="60" name="Graphic 59" descr="Lock">
              <a:extLst>
                <a:ext uri="{FF2B5EF4-FFF2-40B4-BE49-F238E27FC236}">
                  <a16:creationId xmlns:a16="http://schemas.microsoft.com/office/drawing/2014/main" id="{3389BC8E-5EB2-5D4F-BE4A-CC66CCF27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59358" y="2800336"/>
              <a:ext cx="295657" cy="295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5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1FC436-D436-D242-A509-103C8B8AC4A2}"/>
              </a:ext>
            </a:extLst>
          </p:cNvPr>
          <p:cNvSpPr/>
          <p:nvPr/>
        </p:nvSpPr>
        <p:spPr>
          <a:xfrm>
            <a:off x="1012624" y="4170976"/>
            <a:ext cx="1244667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75DF4-3725-0A4E-9E60-F64829486B96}"/>
              </a:ext>
            </a:extLst>
          </p:cNvPr>
          <p:cNvSpPr/>
          <p:nvPr/>
        </p:nvSpPr>
        <p:spPr>
          <a:xfrm>
            <a:off x="2324667" y="3050014"/>
            <a:ext cx="914400" cy="2035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291559-B47A-264C-B1FB-3896D6AA5087}"/>
              </a:ext>
            </a:extLst>
          </p:cNvPr>
          <p:cNvSpPr/>
          <p:nvPr/>
        </p:nvSpPr>
        <p:spPr>
          <a:xfrm>
            <a:off x="2326033" y="2037876"/>
            <a:ext cx="2660158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1B9AA-6E4D-CB45-99A7-E0B746B76D1E}"/>
              </a:ext>
            </a:extLst>
          </p:cNvPr>
          <p:cNvSpPr/>
          <p:nvPr/>
        </p:nvSpPr>
        <p:spPr>
          <a:xfrm>
            <a:off x="5072485" y="2037876"/>
            <a:ext cx="914400" cy="29290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1BDF54-1D74-EA45-A1FA-768D274397FD}"/>
              </a:ext>
            </a:extLst>
          </p:cNvPr>
          <p:cNvSpPr/>
          <p:nvPr/>
        </p:nvSpPr>
        <p:spPr>
          <a:xfrm>
            <a:off x="3060162" y="4133609"/>
            <a:ext cx="914400" cy="8069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GUARD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114230-797E-2548-BFCA-85C24CE2DE5C}"/>
              </a:ext>
            </a:extLst>
          </p:cNvPr>
          <p:cNvSpPr/>
          <p:nvPr/>
        </p:nvSpPr>
        <p:spPr>
          <a:xfrm>
            <a:off x="1282915" y="20149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 Room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F05292-7750-134E-A42B-AB62AE55DF73}"/>
              </a:ext>
            </a:extLst>
          </p:cNvPr>
          <p:cNvSpPr/>
          <p:nvPr/>
        </p:nvSpPr>
        <p:spPr>
          <a:xfrm>
            <a:off x="6176655" y="40573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Escape the </a:t>
            </a:r>
          </a:p>
          <a:p>
            <a:pPr algn="ctr"/>
            <a:r>
              <a:rPr lang="en-US" dirty="0"/>
              <a:t>Game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746D7-FA1A-7D4A-9E51-979B4D6F98B2}"/>
              </a:ext>
            </a:extLst>
          </p:cNvPr>
          <p:cNvSpPr txBox="1"/>
          <p:nvPr/>
        </p:nvSpPr>
        <p:spPr>
          <a:xfrm>
            <a:off x="8820151" y="335845"/>
            <a:ext cx="2575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Items on this level:</a:t>
            </a:r>
          </a:p>
          <a:p>
            <a:r>
              <a:rPr lang="en-US" dirty="0"/>
              <a:t>-A chair (Break room)</a:t>
            </a:r>
          </a:p>
          <a:p>
            <a:r>
              <a:rPr lang="en-US" dirty="0"/>
              <a:t>-Key card in the Storage for the double lock</a:t>
            </a:r>
          </a:p>
          <a:p>
            <a:r>
              <a:rPr lang="en-US" dirty="0"/>
              <a:t>-optional supervisor conflict gives key to storage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0612DE-860F-2C44-86A9-66E9A3B8F040}"/>
              </a:ext>
            </a:extLst>
          </p:cNvPr>
          <p:cNvSpPr txBox="1"/>
          <p:nvPr/>
        </p:nvSpPr>
        <p:spPr>
          <a:xfrm>
            <a:off x="637539" y="174701"/>
            <a:ext cx="161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  <a:p>
            <a:r>
              <a:rPr lang="en-US" dirty="0"/>
              <a:t>Wing Name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6F577A-8FA5-264F-B598-39B8CE8C47E2}"/>
              </a:ext>
            </a:extLst>
          </p:cNvPr>
          <p:cNvSpPr/>
          <p:nvPr/>
        </p:nvSpPr>
        <p:spPr>
          <a:xfrm>
            <a:off x="367789" y="4474666"/>
            <a:ext cx="914400" cy="80699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Start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68E3F6-0F85-6648-B12E-3BF05340CBF9}"/>
              </a:ext>
            </a:extLst>
          </p:cNvPr>
          <p:cNvSpPr/>
          <p:nvPr/>
        </p:nvSpPr>
        <p:spPr>
          <a:xfrm>
            <a:off x="3615677" y="2658126"/>
            <a:ext cx="1047720" cy="946828"/>
          </a:xfrm>
          <a:prstGeom prst="ellipse">
            <a:avLst/>
          </a:prstGeom>
          <a:solidFill>
            <a:srgbClr val="C0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Supervisor</a:t>
            </a:r>
          </a:p>
          <a:p>
            <a:pPr algn="ctr"/>
            <a:r>
              <a:rPr lang="en-US" sz="1000" dirty="0"/>
              <a:t>GUARD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CB21C5-55B8-974E-BAED-951263204E6D}"/>
              </a:ext>
            </a:extLst>
          </p:cNvPr>
          <p:cNvSpPr/>
          <p:nvPr/>
        </p:nvSpPr>
        <p:spPr>
          <a:xfrm>
            <a:off x="2324666" y="51681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Break Room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453E5E-9862-E74F-95C0-CD500DEEE88D}"/>
              </a:ext>
            </a:extLst>
          </p:cNvPr>
          <p:cNvSpPr/>
          <p:nvPr/>
        </p:nvSpPr>
        <p:spPr>
          <a:xfrm>
            <a:off x="1798890" y="5761902"/>
            <a:ext cx="914400" cy="8069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GUARD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B1A6D2-1DE3-F04D-A72E-BD7445E6D021}"/>
              </a:ext>
            </a:extLst>
          </p:cNvPr>
          <p:cNvSpPr/>
          <p:nvPr/>
        </p:nvSpPr>
        <p:spPr>
          <a:xfrm>
            <a:off x="1931278" y="863654"/>
            <a:ext cx="3399086" cy="27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B5F5F-CEF4-E947-99DB-CCC84A7742AD}"/>
              </a:ext>
            </a:extLst>
          </p:cNvPr>
          <p:cNvSpPr/>
          <p:nvPr/>
        </p:nvSpPr>
        <p:spPr>
          <a:xfrm>
            <a:off x="5383303" y="868769"/>
            <a:ext cx="333200" cy="109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1EC6B-5788-E049-893D-70A8FDE3C4A9}"/>
              </a:ext>
            </a:extLst>
          </p:cNvPr>
          <p:cNvSpPr/>
          <p:nvPr/>
        </p:nvSpPr>
        <p:spPr>
          <a:xfrm>
            <a:off x="1551064" y="857456"/>
            <a:ext cx="333200" cy="1091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86CF79-C5AA-2D4F-A84B-AD680081AEB9}"/>
              </a:ext>
            </a:extLst>
          </p:cNvPr>
          <p:cNvSpPr/>
          <p:nvPr/>
        </p:nvSpPr>
        <p:spPr>
          <a:xfrm>
            <a:off x="1540979" y="3042010"/>
            <a:ext cx="333200" cy="1081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FE5860-0DAB-C148-986D-A04BC737F266}"/>
              </a:ext>
            </a:extLst>
          </p:cNvPr>
          <p:cNvGrpSpPr/>
          <p:nvPr/>
        </p:nvGrpSpPr>
        <p:grpSpPr>
          <a:xfrm>
            <a:off x="5857875" y="4093978"/>
            <a:ext cx="430607" cy="846625"/>
            <a:chOff x="6359358" y="2521429"/>
            <a:chExt cx="305819" cy="580147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7182C9A-76F2-1749-98B4-0A6505168708}"/>
                </a:ext>
              </a:extLst>
            </p:cNvPr>
            <p:cNvSpPr/>
            <p:nvPr/>
          </p:nvSpPr>
          <p:spPr>
            <a:xfrm>
              <a:off x="6373678" y="2521429"/>
              <a:ext cx="291499" cy="58014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Lock">
              <a:extLst>
                <a:ext uri="{FF2B5EF4-FFF2-40B4-BE49-F238E27FC236}">
                  <a16:creationId xmlns:a16="http://schemas.microsoft.com/office/drawing/2014/main" id="{51CD692E-48C7-7449-A128-DF9276C02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59358" y="2521429"/>
              <a:ext cx="295657" cy="295657"/>
            </a:xfrm>
            <a:prstGeom prst="rect">
              <a:avLst/>
            </a:prstGeom>
          </p:spPr>
        </p:pic>
        <p:pic>
          <p:nvPicPr>
            <p:cNvPr id="50" name="Graphic 49" descr="Lock">
              <a:extLst>
                <a:ext uri="{FF2B5EF4-FFF2-40B4-BE49-F238E27FC236}">
                  <a16:creationId xmlns:a16="http://schemas.microsoft.com/office/drawing/2014/main" id="{ADAC9F4F-D11A-224A-B70A-6C822F388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59358" y="2800336"/>
              <a:ext cx="295657" cy="295657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B3D9CD0-37D4-284A-9E89-DA104A076BE2}"/>
              </a:ext>
            </a:extLst>
          </p:cNvPr>
          <p:cNvGrpSpPr/>
          <p:nvPr/>
        </p:nvGrpSpPr>
        <p:grpSpPr>
          <a:xfrm>
            <a:off x="2113846" y="2190600"/>
            <a:ext cx="295657" cy="580147"/>
            <a:chOff x="3138214" y="4551757"/>
            <a:chExt cx="295657" cy="580147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E83E438-B8E1-8548-8D92-523DB9651643}"/>
                </a:ext>
              </a:extLst>
            </p:cNvPr>
            <p:cNvSpPr/>
            <p:nvPr/>
          </p:nvSpPr>
          <p:spPr>
            <a:xfrm>
              <a:off x="3156639" y="4551757"/>
              <a:ext cx="259127" cy="58014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Lock">
              <a:extLst>
                <a:ext uri="{FF2B5EF4-FFF2-40B4-BE49-F238E27FC236}">
                  <a16:creationId xmlns:a16="http://schemas.microsoft.com/office/drawing/2014/main" id="{BEFF2B3F-DB87-934D-82DC-FCC6AD569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38214" y="4686217"/>
              <a:ext cx="295657" cy="295657"/>
            </a:xfrm>
            <a:prstGeom prst="rect">
              <a:avLst/>
            </a:prstGeom>
          </p:spPr>
        </p:pic>
      </p:grpSp>
      <p:pic>
        <p:nvPicPr>
          <p:cNvPr id="3" name="Graphic 2" descr="Table and chairs">
            <a:extLst>
              <a:ext uri="{FF2B5EF4-FFF2-40B4-BE49-F238E27FC236}">
                <a16:creationId xmlns:a16="http://schemas.microsoft.com/office/drawing/2014/main" id="{6510116B-7BC5-0946-AF5F-EC28C74D84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4650" y="5708199"/>
            <a:ext cx="914400" cy="914400"/>
          </a:xfrm>
          <a:prstGeom prst="rect">
            <a:avLst/>
          </a:prstGeom>
        </p:spPr>
      </p:pic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DC63777F-E28B-7448-8D4F-755C080B5D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713" y="1718483"/>
            <a:ext cx="914400" cy="914400"/>
          </a:xfrm>
          <a:prstGeom prst="rect">
            <a:avLst/>
          </a:prstGeom>
        </p:spPr>
      </p:pic>
      <p:pic>
        <p:nvPicPr>
          <p:cNvPr id="57" name="Graphic 56" descr="Key">
            <a:extLst>
              <a:ext uri="{FF2B5EF4-FFF2-40B4-BE49-F238E27FC236}">
                <a16:creationId xmlns:a16="http://schemas.microsoft.com/office/drawing/2014/main" id="{922362E8-5EA8-3F49-AFEA-23F897B7F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07597" y="3085742"/>
            <a:ext cx="914400" cy="914400"/>
          </a:xfrm>
          <a:prstGeom prst="rect">
            <a:avLst/>
          </a:prstGeom>
        </p:spPr>
      </p:pic>
      <p:pic>
        <p:nvPicPr>
          <p:cNvPr id="59" name="Graphic 58" descr="Key">
            <a:extLst>
              <a:ext uri="{FF2B5EF4-FFF2-40B4-BE49-F238E27FC236}">
                <a16:creationId xmlns:a16="http://schemas.microsoft.com/office/drawing/2014/main" id="{9C3C9B90-5D78-6144-BA71-6908C82185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64842" y="57619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152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2022-10-17T20:48:14Z</dcterms:created>
  <dcterms:modified xsi:type="dcterms:W3CDTF">2022-10-18T20:15:01Z</dcterms:modified>
</cp:coreProperties>
</file>