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58" r:id="rId4"/>
    <p:sldId id="257"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DFE81-1302-5246-A234-2F7B55F49DCE}" v="16" dt="2022-08-17T14:18:04.914"/>
    <p1510:client id="{CF762F0C-AD9E-4C90-495E-830701D26A49}" v="243" dt="2022-08-17T14:16:44.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5"/>
    <p:restoredTop sz="94719"/>
  </p:normalViewPr>
  <p:slideViewPr>
    <p:cSldViewPr snapToGrid="0" snapToObjects="1">
      <p:cViewPr varScale="1">
        <p:scale>
          <a:sx n="152" d="100"/>
          <a:sy n="152" d="100"/>
        </p:scale>
        <p:origin x="10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9887B-AB0C-440A-B79C-7B385207B3B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764E3BB-B402-4B4F-A191-149A3D922AD9}">
      <dgm:prSet/>
      <dgm:spPr/>
      <dgm:t>
        <a:bodyPr/>
        <a:lstStyle/>
        <a:p>
          <a:pPr>
            <a:defRPr cap="all"/>
          </a:pPr>
          <a:r>
            <a:rPr lang="en-US"/>
            <a:t>Java Swing GUI</a:t>
          </a:r>
        </a:p>
      </dgm:t>
    </dgm:pt>
    <dgm:pt modelId="{8AA16015-1C03-4656-9B33-7A1A4DFB40B1}" type="parTrans" cxnId="{8DE347F6-AEF0-49AF-8C32-493E8B5B7125}">
      <dgm:prSet/>
      <dgm:spPr/>
      <dgm:t>
        <a:bodyPr/>
        <a:lstStyle/>
        <a:p>
          <a:endParaRPr lang="en-US"/>
        </a:p>
      </dgm:t>
    </dgm:pt>
    <dgm:pt modelId="{D4E05596-1758-48A5-B681-AEFBF428F1F6}" type="sibTrans" cxnId="{8DE347F6-AEF0-49AF-8C32-493E8B5B7125}">
      <dgm:prSet/>
      <dgm:spPr/>
      <dgm:t>
        <a:bodyPr/>
        <a:lstStyle/>
        <a:p>
          <a:endParaRPr lang="en-US"/>
        </a:p>
      </dgm:t>
    </dgm:pt>
    <dgm:pt modelId="{72DFDC43-F76D-4172-B74B-06AAC84E2DA6}">
      <dgm:prSet/>
      <dgm:spPr/>
      <dgm:t>
        <a:bodyPr/>
        <a:lstStyle/>
        <a:p>
          <a:pPr>
            <a:defRPr cap="all"/>
          </a:pPr>
          <a:r>
            <a:rPr lang="en-US"/>
            <a:t>Not taking on more then one ticket at a time.</a:t>
          </a:r>
        </a:p>
      </dgm:t>
    </dgm:pt>
    <dgm:pt modelId="{1FBC2DE7-E42A-4375-B6A4-CAEF4C8F5385}" type="parTrans" cxnId="{7EB05CC2-792F-488B-A0B4-28779EAC304F}">
      <dgm:prSet/>
      <dgm:spPr/>
      <dgm:t>
        <a:bodyPr/>
        <a:lstStyle/>
        <a:p>
          <a:endParaRPr lang="en-US"/>
        </a:p>
      </dgm:t>
    </dgm:pt>
    <dgm:pt modelId="{1D0D13B0-3FCB-45C7-92FA-559CEF0A0A5C}" type="sibTrans" cxnId="{7EB05CC2-792F-488B-A0B4-28779EAC304F}">
      <dgm:prSet/>
      <dgm:spPr/>
      <dgm:t>
        <a:bodyPr/>
        <a:lstStyle/>
        <a:p>
          <a:endParaRPr lang="en-US"/>
        </a:p>
      </dgm:t>
    </dgm:pt>
    <dgm:pt modelId="{DBD78C28-16DF-4843-B91D-2EC6A4BEAFE8}">
      <dgm:prSet/>
      <dgm:spPr/>
      <dgm:t>
        <a:bodyPr/>
        <a:lstStyle/>
        <a:p>
          <a:pPr>
            <a:defRPr cap="all"/>
          </a:pPr>
          <a:r>
            <a:rPr lang="en-US"/>
            <a:t>Remembering to link pull request with the ticket.</a:t>
          </a:r>
        </a:p>
      </dgm:t>
    </dgm:pt>
    <dgm:pt modelId="{53D7157B-C1D7-4B2F-9641-8EF8D1277D48}" type="parTrans" cxnId="{12DF8E10-2A3D-427E-840E-11EE6F41066B}">
      <dgm:prSet/>
      <dgm:spPr/>
      <dgm:t>
        <a:bodyPr/>
        <a:lstStyle/>
        <a:p>
          <a:endParaRPr lang="en-US"/>
        </a:p>
      </dgm:t>
    </dgm:pt>
    <dgm:pt modelId="{BE55654D-0FC1-4733-8DE5-A678D4FA3FBB}" type="sibTrans" cxnId="{12DF8E10-2A3D-427E-840E-11EE6F41066B}">
      <dgm:prSet/>
      <dgm:spPr/>
      <dgm:t>
        <a:bodyPr/>
        <a:lstStyle/>
        <a:p>
          <a:endParaRPr lang="en-US"/>
        </a:p>
      </dgm:t>
    </dgm:pt>
    <dgm:pt modelId="{8BC34C9D-00DB-4ACE-BC3D-1EA4D4B3065B}" type="pres">
      <dgm:prSet presAssocID="{FE19887B-AB0C-440A-B79C-7B385207B3BA}" presName="root" presStyleCnt="0">
        <dgm:presLayoutVars>
          <dgm:dir/>
          <dgm:resizeHandles val="exact"/>
        </dgm:presLayoutVars>
      </dgm:prSet>
      <dgm:spPr/>
    </dgm:pt>
    <dgm:pt modelId="{E0F1871A-4770-4347-8C67-CCD7DCF1C7F1}" type="pres">
      <dgm:prSet presAssocID="{3764E3BB-B402-4B4F-A191-149A3D922AD9}" presName="compNode" presStyleCnt="0"/>
      <dgm:spPr/>
    </dgm:pt>
    <dgm:pt modelId="{BB304171-CA3D-4FB5-A3B9-6E52018C9BEC}" type="pres">
      <dgm:prSet presAssocID="{3764E3BB-B402-4B4F-A191-149A3D922AD9}" presName="iconBgRect" presStyleLbl="bgShp" presStyleIdx="0" presStyleCnt="3"/>
      <dgm:spPr/>
    </dgm:pt>
    <dgm:pt modelId="{76524CA1-77A3-4F40-A2BA-89CE21AC2879}" type="pres">
      <dgm:prSet presAssocID="{3764E3BB-B402-4B4F-A191-149A3D922A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0BBD6B48-3ABB-4BCC-BEBD-935BC5249DEC}" type="pres">
      <dgm:prSet presAssocID="{3764E3BB-B402-4B4F-A191-149A3D922AD9}" presName="spaceRect" presStyleCnt="0"/>
      <dgm:spPr/>
    </dgm:pt>
    <dgm:pt modelId="{01686D1F-E8C5-4732-8487-17A2A36B91E3}" type="pres">
      <dgm:prSet presAssocID="{3764E3BB-B402-4B4F-A191-149A3D922AD9}" presName="textRect" presStyleLbl="revTx" presStyleIdx="0" presStyleCnt="3">
        <dgm:presLayoutVars>
          <dgm:chMax val="1"/>
          <dgm:chPref val="1"/>
        </dgm:presLayoutVars>
      </dgm:prSet>
      <dgm:spPr/>
    </dgm:pt>
    <dgm:pt modelId="{7013FC84-192B-4FD1-8864-BAF32BE966AE}" type="pres">
      <dgm:prSet presAssocID="{D4E05596-1758-48A5-B681-AEFBF428F1F6}" presName="sibTrans" presStyleCnt="0"/>
      <dgm:spPr/>
    </dgm:pt>
    <dgm:pt modelId="{021BAFF8-6F21-476E-9A19-457B87C259BC}" type="pres">
      <dgm:prSet presAssocID="{72DFDC43-F76D-4172-B74B-06AAC84E2DA6}" presName="compNode" presStyleCnt="0"/>
      <dgm:spPr/>
    </dgm:pt>
    <dgm:pt modelId="{F1DCCB19-C874-42CA-975C-3CD15EB43FDF}" type="pres">
      <dgm:prSet presAssocID="{72DFDC43-F76D-4172-B74B-06AAC84E2DA6}" presName="iconBgRect" presStyleLbl="bgShp" presStyleIdx="1" presStyleCnt="3"/>
      <dgm:spPr/>
    </dgm:pt>
    <dgm:pt modelId="{CFB6EF0A-3B1C-4D4D-9A78-304415C65D6D}" type="pres">
      <dgm:prSet presAssocID="{72DFDC43-F76D-4172-B74B-06AAC84E2D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A9581BBB-C043-4BEA-BFF4-43198BE3292E}" type="pres">
      <dgm:prSet presAssocID="{72DFDC43-F76D-4172-B74B-06AAC84E2DA6}" presName="spaceRect" presStyleCnt="0"/>
      <dgm:spPr/>
    </dgm:pt>
    <dgm:pt modelId="{23B3E29A-8B00-41D0-A32C-B5CA77CAE807}" type="pres">
      <dgm:prSet presAssocID="{72DFDC43-F76D-4172-B74B-06AAC84E2DA6}" presName="textRect" presStyleLbl="revTx" presStyleIdx="1" presStyleCnt="3">
        <dgm:presLayoutVars>
          <dgm:chMax val="1"/>
          <dgm:chPref val="1"/>
        </dgm:presLayoutVars>
      </dgm:prSet>
      <dgm:spPr/>
    </dgm:pt>
    <dgm:pt modelId="{809858AC-95CF-4078-BF4F-99DBF6DEF4BD}" type="pres">
      <dgm:prSet presAssocID="{1D0D13B0-3FCB-45C7-92FA-559CEF0A0A5C}" presName="sibTrans" presStyleCnt="0"/>
      <dgm:spPr/>
    </dgm:pt>
    <dgm:pt modelId="{3CF08A10-6C9A-4119-8048-469348862C31}" type="pres">
      <dgm:prSet presAssocID="{DBD78C28-16DF-4843-B91D-2EC6A4BEAFE8}" presName="compNode" presStyleCnt="0"/>
      <dgm:spPr/>
    </dgm:pt>
    <dgm:pt modelId="{4C6F8FA4-CBED-436B-AA2D-A3A3B4B561AB}" type="pres">
      <dgm:prSet presAssocID="{DBD78C28-16DF-4843-B91D-2EC6A4BEAFE8}" presName="iconBgRect" presStyleLbl="bgShp" presStyleIdx="2" presStyleCnt="3"/>
      <dgm:spPr/>
    </dgm:pt>
    <dgm:pt modelId="{D016755F-D89D-4007-AA05-653B2A87763A}" type="pres">
      <dgm:prSet presAssocID="{DBD78C28-16DF-4843-B91D-2EC6A4BEAF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k"/>
        </a:ext>
      </dgm:extLst>
    </dgm:pt>
    <dgm:pt modelId="{D26F922D-81E7-4F3B-8DEC-E999BD598ABF}" type="pres">
      <dgm:prSet presAssocID="{DBD78C28-16DF-4843-B91D-2EC6A4BEAFE8}" presName="spaceRect" presStyleCnt="0"/>
      <dgm:spPr/>
    </dgm:pt>
    <dgm:pt modelId="{BF03A796-2410-4A03-8ECC-D304242439C7}" type="pres">
      <dgm:prSet presAssocID="{DBD78C28-16DF-4843-B91D-2EC6A4BEAFE8}" presName="textRect" presStyleLbl="revTx" presStyleIdx="2" presStyleCnt="3">
        <dgm:presLayoutVars>
          <dgm:chMax val="1"/>
          <dgm:chPref val="1"/>
        </dgm:presLayoutVars>
      </dgm:prSet>
      <dgm:spPr/>
    </dgm:pt>
  </dgm:ptLst>
  <dgm:cxnLst>
    <dgm:cxn modelId="{D688FD01-0A07-4360-B64E-D99BA7CF5784}" type="presOf" srcId="{3764E3BB-B402-4B4F-A191-149A3D922AD9}" destId="{01686D1F-E8C5-4732-8487-17A2A36B91E3}" srcOrd="0" destOrd="0" presId="urn:microsoft.com/office/officeart/2018/5/layout/IconCircleLabelList"/>
    <dgm:cxn modelId="{12DF8E10-2A3D-427E-840E-11EE6F41066B}" srcId="{FE19887B-AB0C-440A-B79C-7B385207B3BA}" destId="{DBD78C28-16DF-4843-B91D-2EC6A4BEAFE8}" srcOrd="2" destOrd="0" parTransId="{53D7157B-C1D7-4B2F-9641-8EF8D1277D48}" sibTransId="{BE55654D-0FC1-4733-8DE5-A678D4FA3FBB}"/>
    <dgm:cxn modelId="{A08E932F-3268-48AB-8A2B-BBB984C104AB}" type="presOf" srcId="{DBD78C28-16DF-4843-B91D-2EC6A4BEAFE8}" destId="{BF03A796-2410-4A03-8ECC-D304242439C7}" srcOrd="0" destOrd="0" presId="urn:microsoft.com/office/officeart/2018/5/layout/IconCircleLabelList"/>
    <dgm:cxn modelId="{8A061F66-17EF-48AF-9C8D-E688CC42219E}" type="presOf" srcId="{FE19887B-AB0C-440A-B79C-7B385207B3BA}" destId="{8BC34C9D-00DB-4ACE-BC3D-1EA4D4B3065B}" srcOrd="0" destOrd="0" presId="urn:microsoft.com/office/officeart/2018/5/layout/IconCircleLabelList"/>
    <dgm:cxn modelId="{7EB05CC2-792F-488B-A0B4-28779EAC304F}" srcId="{FE19887B-AB0C-440A-B79C-7B385207B3BA}" destId="{72DFDC43-F76D-4172-B74B-06AAC84E2DA6}" srcOrd="1" destOrd="0" parTransId="{1FBC2DE7-E42A-4375-B6A4-CAEF4C8F5385}" sibTransId="{1D0D13B0-3FCB-45C7-92FA-559CEF0A0A5C}"/>
    <dgm:cxn modelId="{4D2A9DE7-840C-4EB9-8087-5F85D01030E6}" type="presOf" srcId="{72DFDC43-F76D-4172-B74B-06AAC84E2DA6}" destId="{23B3E29A-8B00-41D0-A32C-B5CA77CAE807}" srcOrd="0" destOrd="0" presId="urn:microsoft.com/office/officeart/2018/5/layout/IconCircleLabelList"/>
    <dgm:cxn modelId="{8DE347F6-AEF0-49AF-8C32-493E8B5B7125}" srcId="{FE19887B-AB0C-440A-B79C-7B385207B3BA}" destId="{3764E3BB-B402-4B4F-A191-149A3D922AD9}" srcOrd="0" destOrd="0" parTransId="{8AA16015-1C03-4656-9B33-7A1A4DFB40B1}" sibTransId="{D4E05596-1758-48A5-B681-AEFBF428F1F6}"/>
    <dgm:cxn modelId="{648FC62F-2262-47E4-AD22-3D5ECE4FC371}" type="presParOf" srcId="{8BC34C9D-00DB-4ACE-BC3D-1EA4D4B3065B}" destId="{E0F1871A-4770-4347-8C67-CCD7DCF1C7F1}" srcOrd="0" destOrd="0" presId="urn:microsoft.com/office/officeart/2018/5/layout/IconCircleLabelList"/>
    <dgm:cxn modelId="{94AFE702-8809-4442-A3B2-3AD39A556DB6}" type="presParOf" srcId="{E0F1871A-4770-4347-8C67-CCD7DCF1C7F1}" destId="{BB304171-CA3D-4FB5-A3B9-6E52018C9BEC}" srcOrd="0" destOrd="0" presId="urn:microsoft.com/office/officeart/2018/5/layout/IconCircleLabelList"/>
    <dgm:cxn modelId="{41A56D36-63CC-4592-A58B-55ADF599B807}" type="presParOf" srcId="{E0F1871A-4770-4347-8C67-CCD7DCF1C7F1}" destId="{76524CA1-77A3-4F40-A2BA-89CE21AC2879}" srcOrd="1" destOrd="0" presId="urn:microsoft.com/office/officeart/2018/5/layout/IconCircleLabelList"/>
    <dgm:cxn modelId="{C96AB753-D1AD-448C-9063-1431223BB798}" type="presParOf" srcId="{E0F1871A-4770-4347-8C67-CCD7DCF1C7F1}" destId="{0BBD6B48-3ABB-4BCC-BEBD-935BC5249DEC}" srcOrd="2" destOrd="0" presId="urn:microsoft.com/office/officeart/2018/5/layout/IconCircleLabelList"/>
    <dgm:cxn modelId="{6FACFCB7-BF1B-4740-B828-154127659EE2}" type="presParOf" srcId="{E0F1871A-4770-4347-8C67-CCD7DCF1C7F1}" destId="{01686D1F-E8C5-4732-8487-17A2A36B91E3}" srcOrd="3" destOrd="0" presId="urn:microsoft.com/office/officeart/2018/5/layout/IconCircleLabelList"/>
    <dgm:cxn modelId="{02A4DF58-8FEC-43BD-A0F6-17A354DDADE8}" type="presParOf" srcId="{8BC34C9D-00DB-4ACE-BC3D-1EA4D4B3065B}" destId="{7013FC84-192B-4FD1-8864-BAF32BE966AE}" srcOrd="1" destOrd="0" presId="urn:microsoft.com/office/officeart/2018/5/layout/IconCircleLabelList"/>
    <dgm:cxn modelId="{F90DCF62-A81D-4661-85D0-0259DBF41D1D}" type="presParOf" srcId="{8BC34C9D-00DB-4ACE-BC3D-1EA4D4B3065B}" destId="{021BAFF8-6F21-476E-9A19-457B87C259BC}" srcOrd="2" destOrd="0" presId="urn:microsoft.com/office/officeart/2018/5/layout/IconCircleLabelList"/>
    <dgm:cxn modelId="{C67F766C-BC3F-4B3F-8CD5-517FC92A81EB}" type="presParOf" srcId="{021BAFF8-6F21-476E-9A19-457B87C259BC}" destId="{F1DCCB19-C874-42CA-975C-3CD15EB43FDF}" srcOrd="0" destOrd="0" presId="urn:microsoft.com/office/officeart/2018/5/layout/IconCircleLabelList"/>
    <dgm:cxn modelId="{4FCFDA82-09CF-4035-AED0-70CBF0C1C57E}" type="presParOf" srcId="{021BAFF8-6F21-476E-9A19-457B87C259BC}" destId="{CFB6EF0A-3B1C-4D4D-9A78-304415C65D6D}" srcOrd="1" destOrd="0" presId="urn:microsoft.com/office/officeart/2018/5/layout/IconCircleLabelList"/>
    <dgm:cxn modelId="{73D13446-0AA2-463A-A908-6B4DB1F7AF2F}" type="presParOf" srcId="{021BAFF8-6F21-476E-9A19-457B87C259BC}" destId="{A9581BBB-C043-4BEA-BFF4-43198BE3292E}" srcOrd="2" destOrd="0" presId="urn:microsoft.com/office/officeart/2018/5/layout/IconCircleLabelList"/>
    <dgm:cxn modelId="{9B3BFCDF-C25C-4349-B856-27AD2F15BE17}" type="presParOf" srcId="{021BAFF8-6F21-476E-9A19-457B87C259BC}" destId="{23B3E29A-8B00-41D0-A32C-B5CA77CAE807}" srcOrd="3" destOrd="0" presId="urn:microsoft.com/office/officeart/2018/5/layout/IconCircleLabelList"/>
    <dgm:cxn modelId="{6AC3E6AC-5718-4E45-8DB5-C84BDCAE05AE}" type="presParOf" srcId="{8BC34C9D-00DB-4ACE-BC3D-1EA4D4B3065B}" destId="{809858AC-95CF-4078-BF4F-99DBF6DEF4BD}" srcOrd="3" destOrd="0" presId="urn:microsoft.com/office/officeart/2018/5/layout/IconCircleLabelList"/>
    <dgm:cxn modelId="{BE68920F-F7AD-40D1-8A3F-955526A3F757}" type="presParOf" srcId="{8BC34C9D-00DB-4ACE-BC3D-1EA4D4B3065B}" destId="{3CF08A10-6C9A-4119-8048-469348862C31}" srcOrd="4" destOrd="0" presId="urn:microsoft.com/office/officeart/2018/5/layout/IconCircleLabelList"/>
    <dgm:cxn modelId="{57D7A081-45FD-4348-A1BA-1EB1141DD22B}" type="presParOf" srcId="{3CF08A10-6C9A-4119-8048-469348862C31}" destId="{4C6F8FA4-CBED-436B-AA2D-A3A3B4B561AB}" srcOrd="0" destOrd="0" presId="urn:microsoft.com/office/officeart/2018/5/layout/IconCircleLabelList"/>
    <dgm:cxn modelId="{D9A1D6A4-7BC4-4BC8-9188-2C8BE1C146FC}" type="presParOf" srcId="{3CF08A10-6C9A-4119-8048-469348862C31}" destId="{D016755F-D89D-4007-AA05-653B2A87763A}" srcOrd="1" destOrd="0" presId="urn:microsoft.com/office/officeart/2018/5/layout/IconCircleLabelList"/>
    <dgm:cxn modelId="{0B66764F-D176-4EBA-B713-BC6BBD593CB9}" type="presParOf" srcId="{3CF08A10-6C9A-4119-8048-469348862C31}" destId="{D26F922D-81E7-4F3B-8DEC-E999BD598ABF}" srcOrd="2" destOrd="0" presId="urn:microsoft.com/office/officeart/2018/5/layout/IconCircleLabelList"/>
    <dgm:cxn modelId="{EE79D5CD-D40E-4D4D-85F1-B3E6D4AA6F14}" type="presParOf" srcId="{3CF08A10-6C9A-4119-8048-469348862C31}" destId="{BF03A796-2410-4A03-8ECC-D304242439C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058121-B601-4AC1-8985-E53B3469048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9947CF-2D7D-43D2-BFA3-0E42A8CAD61C}">
      <dgm:prSet/>
      <dgm:spPr/>
      <dgm:t>
        <a:bodyPr/>
        <a:lstStyle/>
        <a:p>
          <a:r>
            <a:rPr lang="en-US"/>
            <a:t>Getting the GUI to work.</a:t>
          </a:r>
        </a:p>
      </dgm:t>
    </dgm:pt>
    <dgm:pt modelId="{DE07211E-FD29-42A3-9A0B-4B873B16AA2C}" type="parTrans" cxnId="{10ACCA65-758C-429A-836B-3EF19BE9F845}">
      <dgm:prSet/>
      <dgm:spPr/>
      <dgm:t>
        <a:bodyPr/>
        <a:lstStyle/>
        <a:p>
          <a:endParaRPr lang="en-US"/>
        </a:p>
      </dgm:t>
    </dgm:pt>
    <dgm:pt modelId="{5C8E198A-EEA4-4652-B77E-00CF4D29DD41}" type="sibTrans" cxnId="{10ACCA65-758C-429A-836B-3EF19BE9F845}">
      <dgm:prSet/>
      <dgm:spPr/>
      <dgm:t>
        <a:bodyPr/>
        <a:lstStyle/>
        <a:p>
          <a:endParaRPr lang="en-US"/>
        </a:p>
      </dgm:t>
    </dgm:pt>
    <dgm:pt modelId="{2F9E5FFE-ADC4-4DCB-8A3E-6ED6C1AB7AFB}">
      <dgm:prSet/>
      <dgm:spPr/>
      <dgm:t>
        <a:bodyPr/>
        <a:lstStyle/>
        <a:p>
          <a:r>
            <a:rPr lang="en-US"/>
            <a:t>Adding the MAP onto the GUI.</a:t>
          </a:r>
        </a:p>
      </dgm:t>
    </dgm:pt>
    <dgm:pt modelId="{F9CB8F6F-990D-468D-9373-DA4D5E08A190}" type="parTrans" cxnId="{5427A4A8-5324-46D1-BA11-097FF056B47C}">
      <dgm:prSet/>
      <dgm:spPr/>
      <dgm:t>
        <a:bodyPr/>
        <a:lstStyle/>
        <a:p>
          <a:endParaRPr lang="en-US"/>
        </a:p>
      </dgm:t>
    </dgm:pt>
    <dgm:pt modelId="{BA09EDDD-2EB8-45A0-A407-522E9545AAF4}" type="sibTrans" cxnId="{5427A4A8-5324-46D1-BA11-097FF056B47C}">
      <dgm:prSet/>
      <dgm:spPr/>
      <dgm:t>
        <a:bodyPr/>
        <a:lstStyle/>
        <a:p>
          <a:endParaRPr lang="en-US"/>
        </a:p>
      </dgm:t>
    </dgm:pt>
    <dgm:pt modelId="{2E2467DD-8F78-4706-94C4-32ADE9CD24C9}">
      <dgm:prSet/>
      <dgm:spPr/>
      <dgm:t>
        <a:bodyPr/>
        <a:lstStyle/>
        <a:p>
          <a:r>
            <a:rPr lang="en-US"/>
            <a:t>Figuring out how to add an imagine title to the GUI.</a:t>
          </a:r>
        </a:p>
      </dgm:t>
    </dgm:pt>
    <dgm:pt modelId="{F4B92257-AB3E-46D7-A145-F4072535AE65}" type="parTrans" cxnId="{58CB83FE-813F-4C93-B323-B02EB48DF7AD}">
      <dgm:prSet/>
      <dgm:spPr/>
      <dgm:t>
        <a:bodyPr/>
        <a:lstStyle/>
        <a:p>
          <a:endParaRPr lang="en-US"/>
        </a:p>
      </dgm:t>
    </dgm:pt>
    <dgm:pt modelId="{5DD9F309-F37C-45E8-B562-6079800F03A0}" type="sibTrans" cxnId="{58CB83FE-813F-4C93-B323-B02EB48DF7AD}">
      <dgm:prSet/>
      <dgm:spPr/>
      <dgm:t>
        <a:bodyPr/>
        <a:lstStyle/>
        <a:p>
          <a:endParaRPr lang="en-US"/>
        </a:p>
      </dgm:t>
    </dgm:pt>
    <dgm:pt modelId="{345A5B25-DAA5-4214-8A19-94A2FFC706FC}">
      <dgm:prSet/>
      <dgm:spPr/>
      <dgm:t>
        <a:bodyPr/>
        <a:lstStyle/>
        <a:p>
          <a:r>
            <a:rPr lang="en-US"/>
            <a:t>Better understanding of SCRUM and agile methodologies.</a:t>
          </a:r>
        </a:p>
      </dgm:t>
    </dgm:pt>
    <dgm:pt modelId="{F27E291B-32D6-4DC2-9BD7-7FFF3C033B60}" type="parTrans" cxnId="{3E961183-D499-45FA-8306-2CC61CE64054}">
      <dgm:prSet/>
      <dgm:spPr/>
      <dgm:t>
        <a:bodyPr/>
        <a:lstStyle/>
        <a:p>
          <a:endParaRPr lang="en-US"/>
        </a:p>
      </dgm:t>
    </dgm:pt>
    <dgm:pt modelId="{41E6657F-3A28-479C-9715-22192E4CD81B}" type="sibTrans" cxnId="{3E961183-D499-45FA-8306-2CC61CE64054}">
      <dgm:prSet/>
      <dgm:spPr/>
      <dgm:t>
        <a:bodyPr/>
        <a:lstStyle/>
        <a:p>
          <a:endParaRPr lang="en-US"/>
        </a:p>
      </dgm:t>
    </dgm:pt>
    <dgm:pt modelId="{FD5335B9-6A5E-41AB-BAB4-A5150B446D4D}">
      <dgm:prSet/>
      <dgm:spPr/>
      <dgm:t>
        <a:bodyPr/>
        <a:lstStyle/>
        <a:p>
          <a:r>
            <a:rPr lang="en-US" dirty="0"/>
            <a:t>Improving the code structure.</a:t>
          </a:r>
        </a:p>
      </dgm:t>
    </dgm:pt>
    <dgm:pt modelId="{23F00E9B-DA9F-4A59-9B08-78D14D701A2E}" type="parTrans" cxnId="{113947AB-CA02-43A3-93CA-E1BF0042ED8F}">
      <dgm:prSet/>
      <dgm:spPr/>
      <dgm:t>
        <a:bodyPr/>
        <a:lstStyle/>
        <a:p>
          <a:endParaRPr lang="en-US"/>
        </a:p>
      </dgm:t>
    </dgm:pt>
    <dgm:pt modelId="{83335A41-4A59-4416-B646-6E494791CDC4}" type="sibTrans" cxnId="{113947AB-CA02-43A3-93CA-E1BF0042ED8F}">
      <dgm:prSet/>
      <dgm:spPr/>
      <dgm:t>
        <a:bodyPr/>
        <a:lstStyle/>
        <a:p>
          <a:endParaRPr lang="en-US"/>
        </a:p>
      </dgm:t>
    </dgm:pt>
    <dgm:pt modelId="{DF9725AA-EAB2-4D3A-A2DE-2B135BE0336E}" type="pres">
      <dgm:prSet presAssocID="{99058121-B601-4AC1-8985-E53B34690483}" presName="root" presStyleCnt="0">
        <dgm:presLayoutVars>
          <dgm:dir/>
          <dgm:resizeHandles val="exact"/>
        </dgm:presLayoutVars>
      </dgm:prSet>
      <dgm:spPr/>
    </dgm:pt>
    <dgm:pt modelId="{5831945A-CDD2-437F-8E58-C0C9C5691F14}" type="pres">
      <dgm:prSet presAssocID="{5F9947CF-2D7D-43D2-BFA3-0E42A8CAD61C}" presName="compNode" presStyleCnt="0"/>
      <dgm:spPr/>
    </dgm:pt>
    <dgm:pt modelId="{59E11F3A-EA45-4723-B910-8275E5A48263}" type="pres">
      <dgm:prSet presAssocID="{5F9947CF-2D7D-43D2-BFA3-0E42A8CAD61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619344D-7643-4FA1-A3D4-FBA64F0FBC72}" type="pres">
      <dgm:prSet presAssocID="{5F9947CF-2D7D-43D2-BFA3-0E42A8CAD61C}" presName="spaceRect" presStyleCnt="0"/>
      <dgm:spPr/>
    </dgm:pt>
    <dgm:pt modelId="{D0629583-B9B7-47F9-ADC4-EA0D221C2CE0}" type="pres">
      <dgm:prSet presAssocID="{5F9947CF-2D7D-43D2-BFA3-0E42A8CAD61C}" presName="textRect" presStyleLbl="revTx" presStyleIdx="0" presStyleCnt="5">
        <dgm:presLayoutVars>
          <dgm:chMax val="1"/>
          <dgm:chPref val="1"/>
        </dgm:presLayoutVars>
      </dgm:prSet>
      <dgm:spPr/>
    </dgm:pt>
    <dgm:pt modelId="{468D2F8D-373D-43B2-9754-58192F484A04}" type="pres">
      <dgm:prSet presAssocID="{5C8E198A-EEA4-4652-B77E-00CF4D29DD41}" presName="sibTrans" presStyleCnt="0"/>
      <dgm:spPr/>
    </dgm:pt>
    <dgm:pt modelId="{BE020514-DFFF-4140-8F75-B15826AF0EEC}" type="pres">
      <dgm:prSet presAssocID="{2F9E5FFE-ADC4-4DCB-8A3E-6ED6C1AB7AFB}" presName="compNode" presStyleCnt="0"/>
      <dgm:spPr/>
    </dgm:pt>
    <dgm:pt modelId="{58F6072A-C9C1-4E8F-8067-50E8869CDB67}" type="pres">
      <dgm:prSet presAssocID="{2F9E5FFE-ADC4-4DCB-8A3E-6ED6C1AB7AF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5037E32A-DE1E-43CF-8314-EBB303BD5FB9}" type="pres">
      <dgm:prSet presAssocID="{2F9E5FFE-ADC4-4DCB-8A3E-6ED6C1AB7AFB}" presName="spaceRect" presStyleCnt="0"/>
      <dgm:spPr/>
    </dgm:pt>
    <dgm:pt modelId="{0066F02F-1C74-443B-A772-DD52508D4C61}" type="pres">
      <dgm:prSet presAssocID="{2F9E5FFE-ADC4-4DCB-8A3E-6ED6C1AB7AFB}" presName="textRect" presStyleLbl="revTx" presStyleIdx="1" presStyleCnt="5">
        <dgm:presLayoutVars>
          <dgm:chMax val="1"/>
          <dgm:chPref val="1"/>
        </dgm:presLayoutVars>
      </dgm:prSet>
      <dgm:spPr/>
    </dgm:pt>
    <dgm:pt modelId="{5E0D5A5C-B5A1-4559-B3BF-BA41F0757670}" type="pres">
      <dgm:prSet presAssocID="{BA09EDDD-2EB8-45A0-A407-522E9545AAF4}" presName="sibTrans" presStyleCnt="0"/>
      <dgm:spPr/>
    </dgm:pt>
    <dgm:pt modelId="{C6D61330-2C0A-4287-8BD0-37BF345A914C}" type="pres">
      <dgm:prSet presAssocID="{2E2467DD-8F78-4706-94C4-32ADE9CD24C9}" presName="compNode" presStyleCnt="0"/>
      <dgm:spPr/>
    </dgm:pt>
    <dgm:pt modelId="{97361A6A-24C8-4BEC-87A1-4EC052D939B8}" type="pres">
      <dgm:prSet presAssocID="{2E2467DD-8F78-4706-94C4-32ADE9CD24C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27580955-C05E-44E6-A0B2-F9823E9B0642}" type="pres">
      <dgm:prSet presAssocID="{2E2467DD-8F78-4706-94C4-32ADE9CD24C9}" presName="spaceRect" presStyleCnt="0"/>
      <dgm:spPr/>
    </dgm:pt>
    <dgm:pt modelId="{4C6B0C88-3934-4592-A276-1FBD879936E5}" type="pres">
      <dgm:prSet presAssocID="{2E2467DD-8F78-4706-94C4-32ADE9CD24C9}" presName="textRect" presStyleLbl="revTx" presStyleIdx="2" presStyleCnt="5">
        <dgm:presLayoutVars>
          <dgm:chMax val="1"/>
          <dgm:chPref val="1"/>
        </dgm:presLayoutVars>
      </dgm:prSet>
      <dgm:spPr/>
    </dgm:pt>
    <dgm:pt modelId="{DA03C389-2C04-4ED1-8EBB-EB410ADF644D}" type="pres">
      <dgm:prSet presAssocID="{5DD9F309-F37C-45E8-B562-6079800F03A0}" presName="sibTrans" presStyleCnt="0"/>
      <dgm:spPr/>
    </dgm:pt>
    <dgm:pt modelId="{D24EABCC-A7BC-4802-ADBC-C485D3BECE24}" type="pres">
      <dgm:prSet presAssocID="{345A5B25-DAA5-4214-8A19-94A2FFC706FC}" presName="compNode" presStyleCnt="0"/>
      <dgm:spPr/>
    </dgm:pt>
    <dgm:pt modelId="{CC2DAFFF-34D9-41F4-9F62-C129A0503A0A}" type="pres">
      <dgm:prSet presAssocID="{345A5B25-DAA5-4214-8A19-94A2FFC706F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234DB1C2-D47C-43FB-9F82-AC88EE00D0A5}" type="pres">
      <dgm:prSet presAssocID="{345A5B25-DAA5-4214-8A19-94A2FFC706FC}" presName="spaceRect" presStyleCnt="0"/>
      <dgm:spPr/>
    </dgm:pt>
    <dgm:pt modelId="{93B469A5-83E7-4868-B2FE-971EB23FECE3}" type="pres">
      <dgm:prSet presAssocID="{345A5B25-DAA5-4214-8A19-94A2FFC706FC}" presName="textRect" presStyleLbl="revTx" presStyleIdx="3" presStyleCnt="5">
        <dgm:presLayoutVars>
          <dgm:chMax val="1"/>
          <dgm:chPref val="1"/>
        </dgm:presLayoutVars>
      </dgm:prSet>
      <dgm:spPr/>
    </dgm:pt>
    <dgm:pt modelId="{7F5C7688-B6CE-4F7A-AD10-E4AC6115A2EB}" type="pres">
      <dgm:prSet presAssocID="{41E6657F-3A28-479C-9715-22192E4CD81B}" presName="sibTrans" presStyleCnt="0"/>
      <dgm:spPr/>
    </dgm:pt>
    <dgm:pt modelId="{37088063-7DE8-4914-A373-7A71D590C68D}" type="pres">
      <dgm:prSet presAssocID="{FD5335B9-6A5E-41AB-BAB4-A5150B446D4D}" presName="compNode" presStyleCnt="0"/>
      <dgm:spPr/>
    </dgm:pt>
    <dgm:pt modelId="{B54920E7-FC99-458D-8279-261B5F5796F6}" type="pres">
      <dgm:prSet presAssocID="{FD5335B9-6A5E-41AB-BAB4-A5150B446D4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3AFEE6C2-4E42-45CD-9A52-DAE256A9886C}" type="pres">
      <dgm:prSet presAssocID="{FD5335B9-6A5E-41AB-BAB4-A5150B446D4D}" presName="spaceRect" presStyleCnt="0"/>
      <dgm:spPr/>
    </dgm:pt>
    <dgm:pt modelId="{61740477-384A-40B6-AB04-344EBD6A0228}" type="pres">
      <dgm:prSet presAssocID="{FD5335B9-6A5E-41AB-BAB4-A5150B446D4D}" presName="textRect" presStyleLbl="revTx" presStyleIdx="4" presStyleCnt="5">
        <dgm:presLayoutVars>
          <dgm:chMax val="1"/>
          <dgm:chPref val="1"/>
        </dgm:presLayoutVars>
      </dgm:prSet>
      <dgm:spPr/>
    </dgm:pt>
  </dgm:ptLst>
  <dgm:cxnLst>
    <dgm:cxn modelId="{CAA94624-C367-4623-A3A6-171054DC3B26}" type="presOf" srcId="{5F9947CF-2D7D-43D2-BFA3-0E42A8CAD61C}" destId="{D0629583-B9B7-47F9-ADC4-EA0D221C2CE0}" srcOrd="0" destOrd="0" presId="urn:microsoft.com/office/officeart/2018/2/layout/IconLabelList"/>
    <dgm:cxn modelId="{4F5A0429-D628-4FE1-83AF-3C2E7C81C557}" type="presOf" srcId="{2E2467DD-8F78-4706-94C4-32ADE9CD24C9}" destId="{4C6B0C88-3934-4592-A276-1FBD879936E5}" srcOrd="0" destOrd="0" presId="urn:microsoft.com/office/officeart/2018/2/layout/IconLabelList"/>
    <dgm:cxn modelId="{D259E529-836D-44B3-A3D1-A5CCF8675EF5}" type="presOf" srcId="{FD5335B9-6A5E-41AB-BAB4-A5150B446D4D}" destId="{61740477-384A-40B6-AB04-344EBD6A0228}" srcOrd="0" destOrd="0" presId="urn:microsoft.com/office/officeart/2018/2/layout/IconLabelList"/>
    <dgm:cxn modelId="{05B34844-AB33-4A73-BD10-F0CC172E2E33}" type="presOf" srcId="{99058121-B601-4AC1-8985-E53B34690483}" destId="{DF9725AA-EAB2-4D3A-A2DE-2B135BE0336E}" srcOrd="0" destOrd="0" presId="urn:microsoft.com/office/officeart/2018/2/layout/IconLabelList"/>
    <dgm:cxn modelId="{10ACCA65-758C-429A-836B-3EF19BE9F845}" srcId="{99058121-B601-4AC1-8985-E53B34690483}" destId="{5F9947CF-2D7D-43D2-BFA3-0E42A8CAD61C}" srcOrd="0" destOrd="0" parTransId="{DE07211E-FD29-42A3-9A0B-4B873B16AA2C}" sibTransId="{5C8E198A-EEA4-4652-B77E-00CF4D29DD41}"/>
    <dgm:cxn modelId="{3E961183-D499-45FA-8306-2CC61CE64054}" srcId="{99058121-B601-4AC1-8985-E53B34690483}" destId="{345A5B25-DAA5-4214-8A19-94A2FFC706FC}" srcOrd="3" destOrd="0" parTransId="{F27E291B-32D6-4DC2-9BD7-7FFF3C033B60}" sibTransId="{41E6657F-3A28-479C-9715-22192E4CD81B}"/>
    <dgm:cxn modelId="{5427A4A8-5324-46D1-BA11-097FF056B47C}" srcId="{99058121-B601-4AC1-8985-E53B34690483}" destId="{2F9E5FFE-ADC4-4DCB-8A3E-6ED6C1AB7AFB}" srcOrd="1" destOrd="0" parTransId="{F9CB8F6F-990D-468D-9373-DA4D5E08A190}" sibTransId="{BA09EDDD-2EB8-45A0-A407-522E9545AAF4}"/>
    <dgm:cxn modelId="{113947AB-CA02-43A3-93CA-E1BF0042ED8F}" srcId="{99058121-B601-4AC1-8985-E53B34690483}" destId="{FD5335B9-6A5E-41AB-BAB4-A5150B446D4D}" srcOrd="4" destOrd="0" parTransId="{23F00E9B-DA9F-4A59-9B08-78D14D701A2E}" sibTransId="{83335A41-4A59-4416-B646-6E494791CDC4}"/>
    <dgm:cxn modelId="{952C93AB-F472-4681-B0CF-B4CE3CF17E0D}" type="presOf" srcId="{345A5B25-DAA5-4214-8A19-94A2FFC706FC}" destId="{93B469A5-83E7-4868-B2FE-971EB23FECE3}" srcOrd="0" destOrd="0" presId="urn:microsoft.com/office/officeart/2018/2/layout/IconLabelList"/>
    <dgm:cxn modelId="{9CA235F5-721B-4ECB-B2E2-845680315910}" type="presOf" srcId="{2F9E5FFE-ADC4-4DCB-8A3E-6ED6C1AB7AFB}" destId="{0066F02F-1C74-443B-A772-DD52508D4C61}" srcOrd="0" destOrd="0" presId="urn:microsoft.com/office/officeart/2018/2/layout/IconLabelList"/>
    <dgm:cxn modelId="{58CB83FE-813F-4C93-B323-B02EB48DF7AD}" srcId="{99058121-B601-4AC1-8985-E53B34690483}" destId="{2E2467DD-8F78-4706-94C4-32ADE9CD24C9}" srcOrd="2" destOrd="0" parTransId="{F4B92257-AB3E-46D7-A145-F4072535AE65}" sibTransId="{5DD9F309-F37C-45E8-B562-6079800F03A0}"/>
    <dgm:cxn modelId="{49D27594-1265-4A3D-84A3-DF29E0C10D8A}" type="presParOf" srcId="{DF9725AA-EAB2-4D3A-A2DE-2B135BE0336E}" destId="{5831945A-CDD2-437F-8E58-C0C9C5691F14}" srcOrd="0" destOrd="0" presId="urn:microsoft.com/office/officeart/2018/2/layout/IconLabelList"/>
    <dgm:cxn modelId="{E1F9B97F-371D-4BDC-91F4-F25457F1C931}" type="presParOf" srcId="{5831945A-CDD2-437F-8E58-C0C9C5691F14}" destId="{59E11F3A-EA45-4723-B910-8275E5A48263}" srcOrd="0" destOrd="0" presId="urn:microsoft.com/office/officeart/2018/2/layout/IconLabelList"/>
    <dgm:cxn modelId="{509CB1B7-41EF-4ED2-84B3-0A7E135A11A4}" type="presParOf" srcId="{5831945A-CDD2-437F-8E58-C0C9C5691F14}" destId="{9619344D-7643-4FA1-A3D4-FBA64F0FBC72}" srcOrd="1" destOrd="0" presId="urn:microsoft.com/office/officeart/2018/2/layout/IconLabelList"/>
    <dgm:cxn modelId="{C0DB6D99-B2E4-4182-BC9B-2AE860AE0BFF}" type="presParOf" srcId="{5831945A-CDD2-437F-8E58-C0C9C5691F14}" destId="{D0629583-B9B7-47F9-ADC4-EA0D221C2CE0}" srcOrd="2" destOrd="0" presId="urn:microsoft.com/office/officeart/2018/2/layout/IconLabelList"/>
    <dgm:cxn modelId="{D2E985CD-A728-4D89-991D-3A753A5A7B80}" type="presParOf" srcId="{DF9725AA-EAB2-4D3A-A2DE-2B135BE0336E}" destId="{468D2F8D-373D-43B2-9754-58192F484A04}" srcOrd="1" destOrd="0" presId="urn:microsoft.com/office/officeart/2018/2/layout/IconLabelList"/>
    <dgm:cxn modelId="{7D5D4429-A21F-45BA-95B5-4C1638431F40}" type="presParOf" srcId="{DF9725AA-EAB2-4D3A-A2DE-2B135BE0336E}" destId="{BE020514-DFFF-4140-8F75-B15826AF0EEC}" srcOrd="2" destOrd="0" presId="urn:microsoft.com/office/officeart/2018/2/layout/IconLabelList"/>
    <dgm:cxn modelId="{3D7F5623-B3D2-4964-81E4-55DE0D2B09BF}" type="presParOf" srcId="{BE020514-DFFF-4140-8F75-B15826AF0EEC}" destId="{58F6072A-C9C1-4E8F-8067-50E8869CDB67}" srcOrd="0" destOrd="0" presId="urn:microsoft.com/office/officeart/2018/2/layout/IconLabelList"/>
    <dgm:cxn modelId="{F65F79BD-03BB-4811-A7E7-E5F05BFF1A63}" type="presParOf" srcId="{BE020514-DFFF-4140-8F75-B15826AF0EEC}" destId="{5037E32A-DE1E-43CF-8314-EBB303BD5FB9}" srcOrd="1" destOrd="0" presId="urn:microsoft.com/office/officeart/2018/2/layout/IconLabelList"/>
    <dgm:cxn modelId="{86DDD684-1A12-4747-A959-EA5AAE898257}" type="presParOf" srcId="{BE020514-DFFF-4140-8F75-B15826AF0EEC}" destId="{0066F02F-1C74-443B-A772-DD52508D4C61}" srcOrd="2" destOrd="0" presId="urn:microsoft.com/office/officeart/2018/2/layout/IconLabelList"/>
    <dgm:cxn modelId="{25F37FFF-1FA5-40F7-9200-66CA644624AA}" type="presParOf" srcId="{DF9725AA-EAB2-4D3A-A2DE-2B135BE0336E}" destId="{5E0D5A5C-B5A1-4559-B3BF-BA41F0757670}" srcOrd="3" destOrd="0" presId="urn:microsoft.com/office/officeart/2018/2/layout/IconLabelList"/>
    <dgm:cxn modelId="{6B40C127-5814-4CF6-84B6-9CE219F8B5D8}" type="presParOf" srcId="{DF9725AA-EAB2-4D3A-A2DE-2B135BE0336E}" destId="{C6D61330-2C0A-4287-8BD0-37BF345A914C}" srcOrd="4" destOrd="0" presId="urn:microsoft.com/office/officeart/2018/2/layout/IconLabelList"/>
    <dgm:cxn modelId="{891A96AB-5B7F-4C43-A1A3-DCF439AC6D93}" type="presParOf" srcId="{C6D61330-2C0A-4287-8BD0-37BF345A914C}" destId="{97361A6A-24C8-4BEC-87A1-4EC052D939B8}" srcOrd="0" destOrd="0" presId="urn:microsoft.com/office/officeart/2018/2/layout/IconLabelList"/>
    <dgm:cxn modelId="{B71F023A-95B6-487F-AAFA-B32A123D8FC1}" type="presParOf" srcId="{C6D61330-2C0A-4287-8BD0-37BF345A914C}" destId="{27580955-C05E-44E6-A0B2-F9823E9B0642}" srcOrd="1" destOrd="0" presId="urn:microsoft.com/office/officeart/2018/2/layout/IconLabelList"/>
    <dgm:cxn modelId="{35C94390-BE11-4458-B4FA-080602D748B8}" type="presParOf" srcId="{C6D61330-2C0A-4287-8BD0-37BF345A914C}" destId="{4C6B0C88-3934-4592-A276-1FBD879936E5}" srcOrd="2" destOrd="0" presId="urn:microsoft.com/office/officeart/2018/2/layout/IconLabelList"/>
    <dgm:cxn modelId="{688F27D2-606E-4146-97F6-107711C619D7}" type="presParOf" srcId="{DF9725AA-EAB2-4D3A-A2DE-2B135BE0336E}" destId="{DA03C389-2C04-4ED1-8EBB-EB410ADF644D}" srcOrd="5" destOrd="0" presId="urn:microsoft.com/office/officeart/2018/2/layout/IconLabelList"/>
    <dgm:cxn modelId="{6CC9A988-BD47-499F-A4FA-21657857D5C2}" type="presParOf" srcId="{DF9725AA-EAB2-4D3A-A2DE-2B135BE0336E}" destId="{D24EABCC-A7BC-4802-ADBC-C485D3BECE24}" srcOrd="6" destOrd="0" presId="urn:microsoft.com/office/officeart/2018/2/layout/IconLabelList"/>
    <dgm:cxn modelId="{AD3CA37C-11B5-4CEA-8139-EB56472B1470}" type="presParOf" srcId="{D24EABCC-A7BC-4802-ADBC-C485D3BECE24}" destId="{CC2DAFFF-34D9-41F4-9F62-C129A0503A0A}" srcOrd="0" destOrd="0" presId="urn:microsoft.com/office/officeart/2018/2/layout/IconLabelList"/>
    <dgm:cxn modelId="{83D44F60-0F52-4482-B090-6317325ED937}" type="presParOf" srcId="{D24EABCC-A7BC-4802-ADBC-C485D3BECE24}" destId="{234DB1C2-D47C-43FB-9F82-AC88EE00D0A5}" srcOrd="1" destOrd="0" presId="urn:microsoft.com/office/officeart/2018/2/layout/IconLabelList"/>
    <dgm:cxn modelId="{BC2C3191-ED2A-4B67-9698-6C46044B6294}" type="presParOf" srcId="{D24EABCC-A7BC-4802-ADBC-C485D3BECE24}" destId="{93B469A5-83E7-4868-B2FE-971EB23FECE3}" srcOrd="2" destOrd="0" presId="urn:microsoft.com/office/officeart/2018/2/layout/IconLabelList"/>
    <dgm:cxn modelId="{2CAE99C1-3FA4-4B51-BABF-BFF81C2B5FF2}" type="presParOf" srcId="{DF9725AA-EAB2-4D3A-A2DE-2B135BE0336E}" destId="{7F5C7688-B6CE-4F7A-AD10-E4AC6115A2EB}" srcOrd="7" destOrd="0" presId="urn:microsoft.com/office/officeart/2018/2/layout/IconLabelList"/>
    <dgm:cxn modelId="{FF2578D8-CCFD-4797-AF50-2EA52E3508D3}" type="presParOf" srcId="{DF9725AA-EAB2-4D3A-A2DE-2B135BE0336E}" destId="{37088063-7DE8-4914-A373-7A71D590C68D}" srcOrd="8" destOrd="0" presId="urn:microsoft.com/office/officeart/2018/2/layout/IconLabelList"/>
    <dgm:cxn modelId="{621CF1F9-F494-4ED9-A057-76A52AF02B58}" type="presParOf" srcId="{37088063-7DE8-4914-A373-7A71D590C68D}" destId="{B54920E7-FC99-458D-8279-261B5F5796F6}" srcOrd="0" destOrd="0" presId="urn:microsoft.com/office/officeart/2018/2/layout/IconLabelList"/>
    <dgm:cxn modelId="{6E6D62C9-BEA2-4703-A30D-A49877C26445}" type="presParOf" srcId="{37088063-7DE8-4914-A373-7A71D590C68D}" destId="{3AFEE6C2-4E42-45CD-9A52-DAE256A9886C}" srcOrd="1" destOrd="0" presId="urn:microsoft.com/office/officeart/2018/2/layout/IconLabelList"/>
    <dgm:cxn modelId="{B5A455E5-3054-4D5A-B0D7-48552CD12EEA}" type="presParOf" srcId="{37088063-7DE8-4914-A373-7A71D590C68D}" destId="{61740477-384A-40B6-AB04-344EBD6A022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04171-CA3D-4FB5-A3B9-6E52018C9BEC}">
      <dsp:nvSpPr>
        <dsp:cNvPr id="0" name=""/>
        <dsp:cNvSpPr/>
      </dsp:nvSpPr>
      <dsp:spPr>
        <a:xfrm>
          <a:off x="594024" y="222049"/>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524CA1-77A3-4F40-A2BA-89CE21AC2879}">
      <dsp:nvSpPr>
        <dsp:cNvPr id="0" name=""/>
        <dsp:cNvSpPr/>
      </dsp:nvSpPr>
      <dsp:spPr>
        <a:xfrm>
          <a:off x="988899" y="616924"/>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1686D1F-E8C5-4732-8487-17A2A36B91E3}">
      <dsp:nvSpPr>
        <dsp:cNvPr id="0" name=""/>
        <dsp:cNvSpPr/>
      </dsp:nvSpPr>
      <dsp:spPr>
        <a:xfrm>
          <a:off x="1712" y="265205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Java Swing GUI</a:t>
          </a:r>
        </a:p>
      </dsp:txBody>
      <dsp:txXfrm>
        <a:off x="1712" y="2652050"/>
        <a:ext cx="3037500" cy="720000"/>
      </dsp:txXfrm>
    </dsp:sp>
    <dsp:sp modelId="{F1DCCB19-C874-42CA-975C-3CD15EB43FDF}">
      <dsp:nvSpPr>
        <dsp:cNvPr id="0" name=""/>
        <dsp:cNvSpPr/>
      </dsp:nvSpPr>
      <dsp:spPr>
        <a:xfrm>
          <a:off x="4163087" y="222049"/>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6EF0A-3B1C-4D4D-9A78-304415C65D6D}">
      <dsp:nvSpPr>
        <dsp:cNvPr id="0" name=""/>
        <dsp:cNvSpPr/>
      </dsp:nvSpPr>
      <dsp:spPr>
        <a:xfrm>
          <a:off x="4557962" y="616924"/>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3B3E29A-8B00-41D0-A32C-B5CA77CAE807}">
      <dsp:nvSpPr>
        <dsp:cNvPr id="0" name=""/>
        <dsp:cNvSpPr/>
      </dsp:nvSpPr>
      <dsp:spPr>
        <a:xfrm>
          <a:off x="3570775" y="265205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Not taking on more then one ticket at a time.</a:t>
          </a:r>
        </a:p>
      </dsp:txBody>
      <dsp:txXfrm>
        <a:off x="3570775" y="2652050"/>
        <a:ext cx="3037500" cy="720000"/>
      </dsp:txXfrm>
    </dsp:sp>
    <dsp:sp modelId="{4C6F8FA4-CBED-436B-AA2D-A3A3B4B561AB}">
      <dsp:nvSpPr>
        <dsp:cNvPr id="0" name=""/>
        <dsp:cNvSpPr/>
      </dsp:nvSpPr>
      <dsp:spPr>
        <a:xfrm>
          <a:off x="7732150" y="222049"/>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6755F-D89D-4007-AA05-653B2A87763A}">
      <dsp:nvSpPr>
        <dsp:cNvPr id="0" name=""/>
        <dsp:cNvSpPr/>
      </dsp:nvSpPr>
      <dsp:spPr>
        <a:xfrm>
          <a:off x="8127025" y="616924"/>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F03A796-2410-4A03-8ECC-D304242439C7}">
      <dsp:nvSpPr>
        <dsp:cNvPr id="0" name=""/>
        <dsp:cNvSpPr/>
      </dsp:nvSpPr>
      <dsp:spPr>
        <a:xfrm>
          <a:off x="7139837" y="265205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Remembering to link pull request with the ticket.</a:t>
          </a:r>
        </a:p>
      </dsp:txBody>
      <dsp:txXfrm>
        <a:off x="7139837" y="2652050"/>
        <a:ext cx="30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11F3A-EA45-4723-B910-8275E5A48263}">
      <dsp:nvSpPr>
        <dsp:cNvPr id="0" name=""/>
        <dsp:cNvSpPr/>
      </dsp:nvSpPr>
      <dsp:spPr>
        <a:xfrm>
          <a:off x="495262" y="904942"/>
          <a:ext cx="802880" cy="8028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0629583-B9B7-47F9-ADC4-EA0D221C2CE0}">
      <dsp:nvSpPr>
        <dsp:cNvPr id="0" name=""/>
        <dsp:cNvSpPr/>
      </dsp:nvSpPr>
      <dsp:spPr>
        <a:xfrm>
          <a:off x="4612" y="1975485"/>
          <a:ext cx="1784179" cy="71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Getting the GUI to work.</a:t>
          </a:r>
        </a:p>
      </dsp:txBody>
      <dsp:txXfrm>
        <a:off x="4612" y="1975485"/>
        <a:ext cx="1784179" cy="713671"/>
      </dsp:txXfrm>
    </dsp:sp>
    <dsp:sp modelId="{58F6072A-C9C1-4E8F-8067-50E8869CDB67}">
      <dsp:nvSpPr>
        <dsp:cNvPr id="0" name=""/>
        <dsp:cNvSpPr/>
      </dsp:nvSpPr>
      <dsp:spPr>
        <a:xfrm>
          <a:off x="2591673" y="904942"/>
          <a:ext cx="802880" cy="8028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066F02F-1C74-443B-A772-DD52508D4C61}">
      <dsp:nvSpPr>
        <dsp:cNvPr id="0" name=""/>
        <dsp:cNvSpPr/>
      </dsp:nvSpPr>
      <dsp:spPr>
        <a:xfrm>
          <a:off x="2101024" y="1975485"/>
          <a:ext cx="1784179" cy="71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Adding the MAP onto the GUI.</a:t>
          </a:r>
        </a:p>
      </dsp:txBody>
      <dsp:txXfrm>
        <a:off x="2101024" y="1975485"/>
        <a:ext cx="1784179" cy="713671"/>
      </dsp:txXfrm>
    </dsp:sp>
    <dsp:sp modelId="{97361A6A-24C8-4BEC-87A1-4EC052D939B8}">
      <dsp:nvSpPr>
        <dsp:cNvPr id="0" name=""/>
        <dsp:cNvSpPr/>
      </dsp:nvSpPr>
      <dsp:spPr>
        <a:xfrm>
          <a:off x="4688084" y="904942"/>
          <a:ext cx="802880" cy="8028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C6B0C88-3934-4592-A276-1FBD879936E5}">
      <dsp:nvSpPr>
        <dsp:cNvPr id="0" name=""/>
        <dsp:cNvSpPr/>
      </dsp:nvSpPr>
      <dsp:spPr>
        <a:xfrm>
          <a:off x="4197435" y="1975485"/>
          <a:ext cx="1784179" cy="71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Figuring out how to add an imagine title to the GUI.</a:t>
          </a:r>
        </a:p>
      </dsp:txBody>
      <dsp:txXfrm>
        <a:off x="4197435" y="1975485"/>
        <a:ext cx="1784179" cy="713671"/>
      </dsp:txXfrm>
    </dsp:sp>
    <dsp:sp modelId="{CC2DAFFF-34D9-41F4-9F62-C129A0503A0A}">
      <dsp:nvSpPr>
        <dsp:cNvPr id="0" name=""/>
        <dsp:cNvSpPr/>
      </dsp:nvSpPr>
      <dsp:spPr>
        <a:xfrm>
          <a:off x="6784495" y="904942"/>
          <a:ext cx="802880" cy="8028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3B469A5-83E7-4868-B2FE-971EB23FECE3}">
      <dsp:nvSpPr>
        <dsp:cNvPr id="0" name=""/>
        <dsp:cNvSpPr/>
      </dsp:nvSpPr>
      <dsp:spPr>
        <a:xfrm>
          <a:off x="6293846" y="1975485"/>
          <a:ext cx="1784179" cy="71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Better understanding of SCRUM and agile methodologies.</a:t>
          </a:r>
        </a:p>
      </dsp:txBody>
      <dsp:txXfrm>
        <a:off x="6293846" y="1975485"/>
        <a:ext cx="1784179" cy="713671"/>
      </dsp:txXfrm>
    </dsp:sp>
    <dsp:sp modelId="{B54920E7-FC99-458D-8279-261B5F5796F6}">
      <dsp:nvSpPr>
        <dsp:cNvPr id="0" name=""/>
        <dsp:cNvSpPr/>
      </dsp:nvSpPr>
      <dsp:spPr>
        <a:xfrm>
          <a:off x="8880906" y="904942"/>
          <a:ext cx="802880" cy="8028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1740477-384A-40B6-AB04-344EBD6A0228}">
      <dsp:nvSpPr>
        <dsp:cNvPr id="0" name=""/>
        <dsp:cNvSpPr/>
      </dsp:nvSpPr>
      <dsp:spPr>
        <a:xfrm>
          <a:off x="8390257" y="1975485"/>
          <a:ext cx="1784179" cy="71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Improving the code structure.</a:t>
          </a:r>
        </a:p>
      </dsp:txBody>
      <dsp:txXfrm>
        <a:off x="8390257" y="1975485"/>
        <a:ext cx="1784179" cy="71367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D37A7C2-F7F6-3F41-8056-AABE5FC1A9DC}" type="datetimeFigureOut">
              <a:rPr lang="en-US" smtClean="0"/>
              <a:t>8/17/22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52DD41B-636A-0148-89C1-3BAAE8A47DF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435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7A7C2-F7F6-3F41-8056-AABE5FC1A9DC}"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DD41B-636A-0148-89C1-3BAAE8A47DF1}" type="slidenum">
              <a:rPr lang="en-US" smtClean="0"/>
              <a:t>‹#›</a:t>
            </a:fld>
            <a:endParaRPr lang="en-US"/>
          </a:p>
        </p:txBody>
      </p:sp>
    </p:spTree>
    <p:extLst>
      <p:ext uri="{BB962C8B-B14F-4D97-AF65-F5344CB8AC3E}">
        <p14:creationId xmlns:p14="http://schemas.microsoft.com/office/powerpoint/2010/main" val="217356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7A7C2-F7F6-3F41-8056-AABE5FC1A9DC}"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DD41B-636A-0148-89C1-3BAAE8A47DF1}" type="slidenum">
              <a:rPr lang="en-US" smtClean="0"/>
              <a:t>‹#›</a:t>
            </a:fld>
            <a:endParaRPr lang="en-US"/>
          </a:p>
        </p:txBody>
      </p:sp>
    </p:spTree>
    <p:extLst>
      <p:ext uri="{BB962C8B-B14F-4D97-AF65-F5344CB8AC3E}">
        <p14:creationId xmlns:p14="http://schemas.microsoft.com/office/powerpoint/2010/main" val="213746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7A7C2-F7F6-3F41-8056-AABE5FC1A9DC}"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DD41B-636A-0148-89C1-3BAAE8A47DF1}" type="slidenum">
              <a:rPr lang="en-US" smtClean="0"/>
              <a:t>‹#›</a:t>
            </a:fld>
            <a:endParaRPr lang="en-US"/>
          </a:p>
        </p:txBody>
      </p:sp>
    </p:spTree>
    <p:extLst>
      <p:ext uri="{BB962C8B-B14F-4D97-AF65-F5344CB8AC3E}">
        <p14:creationId xmlns:p14="http://schemas.microsoft.com/office/powerpoint/2010/main" val="4053578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D37A7C2-F7F6-3F41-8056-AABE5FC1A9DC}" type="datetimeFigureOut">
              <a:rPr lang="en-US" smtClean="0"/>
              <a:t>8/17/22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52DD41B-636A-0148-89C1-3BAAE8A47DF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455122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7A7C2-F7F6-3F41-8056-AABE5FC1A9DC}" type="datetimeFigureOut">
              <a:rPr lang="en-US" smtClean="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DD41B-636A-0148-89C1-3BAAE8A47DF1}" type="slidenum">
              <a:rPr lang="en-US" smtClean="0"/>
              <a:t>‹#›</a:t>
            </a:fld>
            <a:endParaRPr lang="en-US"/>
          </a:p>
        </p:txBody>
      </p:sp>
    </p:spTree>
    <p:extLst>
      <p:ext uri="{BB962C8B-B14F-4D97-AF65-F5344CB8AC3E}">
        <p14:creationId xmlns:p14="http://schemas.microsoft.com/office/powerpoint/2010/main" val="33229587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7A7C2-F7F6-3F41-8056-AABE5FC1A9DC}" type="datetimeFigureOut">
              <a:rPr lang="en-US" smtClean="0"/>
              <a:t>8/17/22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2DD41B-636A-0148-89C1-3BAAE8A47DF1}" type="slidenum">
              <a:rPr lang="en-US" smtClean="0"/>
              <a:t>‹#›</a:t>
            </a:fld>
            <a:endParaRPr lang="en-US"/>
          </a:p>
        </p:txBody>
      </p:sp>
    </p:spTree>
    <p:extLst>
      <p:ext uri="{BB962C8B-B14F-4D97-AF65-F5344CB8AC3E}">
        <p14:creationId xmlns:p14="http://schemas.microsoft.com/office/powerpoint/2010/main" val="195907768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7A7C2-F7F6-3F41-8056-AABE5FC1A9DC}" type="datetimeFigureOut">
              <a:rPr lang="en-US" smtClean="0"/>
              <a:t>8/17/22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2DD41B-636A-0148-89C1-3BAAE8A47DF1}" type="slidenum">
              <a:rPr lang="en-US" smtClean="0"/>
              <a:t>‹#›</a:t>
            </a:fld>
            <a:endParaRPr lang="en-US"/>
          </a:p>
        </p:txBody>
      </p:sp>
    </p:spTree>
    <p:extLst>
      <p:ext uri="{BB962C8B-B14F-4D97-AF65-F5344CB8AC3E}">
        <p14:creationId xmlns:p14="http://schemas.microsoft.com/office/powerpoint/2010/main" val="4154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7A7C2-F7F6-3F41-8056-AABE5FC1A9DC}" type="datetimeFigureOut">
              <a:rPr lang="en-US" smtClean="0"/>
              <a:t>8/17/22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2DD41B-636A-0148-89C1-3BAAE8A47DF1}" type="slidenum">
              <a:rPr lang="en-US" smtClean="0"/>
              <a:t>‹#›</a:t>
            </a:fld>
            <a:endParaRPr lang="en-US"/>
          </a:p>
        </p:txBody>
      </p:sp>
    </p:spTree>
    <p:extLst>
      <p:ext uri="{BB962C8B-B14F-4D97-AF65-F5344CB8AC3E}">
        <p14:creationId xmlns:p14="http://schemas.microsoft.com/office/powerpoint/2010/main" val="418138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D37A7C2-F7F6-3F41-8056-AABE5FC1A9DC}" type="datetimeFigureOut">
              <a:rPr lang="en-US" smtClean="0"/>
              <a:t>8/17/22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052DD41B-636A-0148-89C1-3BAAE8A47DF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640222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D37A7C2-F7F6-3F41-8056-AABE5FC1A9DC}" type="datetimeFigureOut">
              <a:rPr lang="en-US" smtClean="0"/>
              <a:t>8/17/22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052DD41B-636A-0148-89C1-3BAAE8A47DF1}" type="slidenum">
              <a:rPr lang="en-US" smtClean="0"/>
              <a:t>‹#›</a:t>
            </a:fld>
            <a:endParaRPr lang="en-US"/>
          </a:p>
        </p:txBody>
      </p:sp>
    </p:spTree>
    <p:extLst>
      <p:ext uri="{BB962C8B-B14F-4D97-AF65-F5344CB8AC3E}">
        <p14:creationId xmlns:p14="http://schemas.microsoft.com/office/powerpoint/2010/main" val="421168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D37A7C2-F7F6-3F41-8056-AABE5FC1A9DC}" type="datetimeFigureOut">
              <a:rPr lang="en-US" smtClean="0"/>
              <a:t>8/17/22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52DD41B-636A-0148-89C1-3BAAE8A47DF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4587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42F6-7DA8-104C-963F-3405F80D9172}"/>
              </a:ext>
            </a:extLst>
          </p:cNvPr>
          <p:cNvSpPr>
            <a:spLocks noGrp="1"/>
          </p:cNvSpPr>
          <p:nvPr>
            <p:ph type="ctrTitle"/>
          </p:nvPr>
        </p:nvSpPr>
        <p:spPr>
          <a:xfrm>
            <a:off x="1078523" y="1098388"/>
            <a:ext cx="10318418" cy="3342983"/>
          </a:xfrm>
        </p:spPr>
        <p:txBody>
          <a:bodyPr/>
          <a:lstStyle/>
          <a:p>
            <a:r>
              <a:rPr lang="en-US" sz="8500" dirty="0"/>
              <a:t>Black Forest Castle</a:t>
            </a:r>
          </a:p>
        </p:txBody>
      </p:sp>
      <p:sp>
        <p:nvSpPr>
          <p:cNvPr id="3" name="Subtitle 2">
            <a:extLst>
              <a:ext uri="{FF2B5EF4-FFF2-40B4-BE49-F238E27FC236}">
                <a16:creationId xmlns:a16="http://schemas.microsoft.com/office/drawing/2014/main" id="{FB3B1DC9-546D-2840-8114-68C5F918C8A5}"/>
              </a:ext>
            </a:extLst>
          </p:cNvPr>
          <p:cNvSpPr>
            <a:spLocks noGrp="1"/>
          </p:cNvSpPr>
          <p:nvPr>
            <p:ph type="subTitle" idx="1"/>
          </p:nvPr>
        </p:nvSpPr>
        <p:spPr>
          <a:xfrm>
            <a:off x="2215045" y="5932714"/>
            <a:ext cx="8045373" cy="762000"/>
          </a:xfrm>
        </p:spPr>
        <p:txBody>
          <a:bodyPr>
            <a:normAutofit fontScale="92500" lnSpcReduction="10000"/>
          </a:bodyPr>
          <a:lstStyle/>
          <a:p>
            <a:r>
              <a:rPr lang="en-US" sz="1200" dirty="0"/>
              <a:t>JC </a:t>
            </a:r>
            <a:r>
              <a:rPr lang="en-US" sz="1200" dirty="0" err="1"/>
              <a:t>JimEnez</a:t>
            </a:r>
            <a:endParaRPr lang="en-US" sz="1200" dirty="0"/>
          </a:p>
          <a:p>
            <a:r>
              <a:rPr lang="en-US" sz="1200" dirty="0"/>
              <a:t>Jordan </a:t>
            </a:r>
            <a:r>
              <a:rPr lang="en-US" sz="1200" dirty="0" err="1"/>
              <a:t>Surgick</a:t>
            </a:r>
            <a:endParaRPr lang="en-US" sz="1200" dirty="0"/>
          </a:p>
          <a:p>
            <a:r>
              <a:rPr lang="en-US" sz="1200" dirty="0"/>
              <a:t>Aaron </a:t>
            </a:r>
            <a:r>
              <a:rPr lang="en-US" sz="1200" dirty="0" err="1"/>
              <a:t>Purslow</a:t>
            </a:r>
            <a:endParaRPr lang="en-US" sz="1200" dirty="0"/>
          </a:p>
        </p:txBody>
      </p:sp>
    </p:spTree>
    <p:extLst>
      <p:ext uri="{BB962C8B-B14F-4D97-AF65-F5344CB8AC3E}">
        <p14:creationId xmlns:p14="http://schemas.microsoft.com/office/powerpoint/2010/main" val="294944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257E3-7FA8-A287-A17C-CBF2A8C33248}"/>
              </a:ext>
            </a:extLst>
          </p:cNvPr>
          <p:cNvSpPr>
            <a:spLocks noGrp="1"/>
          </p:cNvSpPr>
          <p:nvPr>
            <p:ph type="title"/>
          </p:nvPr>
        </p:nvSpPr>
        <p:spPr>
          <a:xfrm>
            <a:off x="761996" y="1153287"/>
            <a:ext cx="3570566" cy="4551426"/>
          </a:xfrm>
        </p:spPr>
        <p:txBody>
          <a:bodyPr anchor="ctr">
            <a:normAutofit/>
          </a:bodyPr>
          <a:lstStyle/>
          <a:p>
            <a:pPr algn="r"/>
            <a:r>
              <a:rPr lang="en-US" sz="3200"/>
              <a:t>What is Black forest castle?</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B07E00-5192-70DE-3AB1-FF38A6622058}"/>
              </a:ext>
            </a:extLst>
          </p:cNvPr>
          <p:cNvSpPr>
            <a:spLocks noGrp="1"/>
          </p:cNvSpPr>
          <p:nvPr>
            <p:ph idx="1"/>
          </p:nvPr>
        </p:nvSpPr>
        <p:spPr>
          <a:xfrm>
            <a:off x="4976031" y="1153287"/>
            <a:ext cx="6453969" cy="4551426"/>
          </a:xfrm>
        </p:spPr>
        <p:txBody>
          <a:bodyPr anchor="ctr">
            <a:normAutofit/>
          </a:bodyPr>
          <a:lstStyle/>
          <a:p>
            <a:r>
              <a:rPr lang="en-US" sz="1600"/>
              <a:t>Black Forest Castle is a texted based adventure game with a musical intro. In the game you can move to different rooms and attack different characters in each room. Items are inside each room that you can acquire and use to fight with each monster you encounter. </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213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7532151-9589-6844-9EF8-29499B347817}"/>
              </a:ext>
            </a:extLst>
          </p:cNvPr>
          <p:cNvSpPr>
            <a:spLocks noGrp="1"/>
          </p:cNvSpPr>
          <p:nvPr>
            <p:ph type="title"/>
          </p:nvPr>
        </p:nvSpPr>
        <p:spPr>
          <a:xfrm>
            <a:off x="1251678" y="382385"/>
            <a:ext cx="10178322" cy="1492132"/>
          </a:xfrm>
        </p:spPr>
        <p:txBody>
          <a:bodyPr anchor="ctr">
            <a:normAutofit/>
          </a:bodyPr>
          <a:lstStyle/>
          <a:p>
            <a:r>
              <a:rPr lang="en-US" dirty="0"/>
              <a:t>Things we learned and things that challenged us.</a:t>
            </a:r>
            <a:endParaRPr lang="en-US"/>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A9AE4B4-CA24-5F6D-A7A3-9950BB3C3C44}"/>
              </a:ext>
            </a:extLst>
          </p:cNvPr>
          <p:cNvGraphicFramePr>
            <a:graphicFrameLocks noGrp="1"/>
          </p:cNvGraphicFramePr>
          <p:nvPr>
            <p:ph idx="1"/>
            <p:extLst>
              <p:ext uri="{D42A27DB-BD31-4B8C-83A1-F6EECF244321}">
                <p14:modId xmlns:p14="http://schemas.microsoft.com/office/powerpoint/2010/main" val="398109674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78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5C33E71-9188-6048-A179-4B9E2A60FF06}"/>
              </a:ext>
            </a:extLst>
          </p:cNvPr>
          <p:cNvSpPr>
            <a:spLocks noGrp="1"/>
          </p:cNvSpPr>
          <p:nvPr>
            <p:ph type="title"/>
          </p:nvPr>
        </p:nvSpPr>
        <p:spPr>
          <a:xfrm>
            <a:off x="1251678" y="382385"/>
            <a:ext cx="10178322" cy="1492132"/>
          </a:xfrm>
        </p:spPr>
        <p:txBody>
          <a:bodyPr anchor="ctr">
            <a:normAutofit/>
          </a:bodyPr>
          <a:lstStyle/>
          <a:p>
            <a:r>
              <a:rPr lang="en-US" dirty="0"/>
              <a:t>highlights</a:t>
            </a:r>
            <a:endParaRPr lang="en-US"/>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6CB001B-D021-0FC4-7E43-BE582E1F7792}"/>
              </a:ext>
            </a:extLst>
          </p:cNvPr>
          <p:cNvGraphicFramePr>
            <a:graphicFrameLocks noGrp="1"/>
          </p:cNvGraphicFramePr>
          <p:nvPr>
            <p:ph idx="1"/>
            <p:extLst>
              <p:ext uri="{D42A27DB-BD31-4B8C-83A1-F6EECF244321}">
                <p14:modId xmlns:p14="http://schemas.microsoft.com/office/powerpoint/2010/main" val="84616207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720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28FFBEEC-E1D5-4133-8566-2A59DDB17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39060"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A1AB9-E15A-584D-AA6F-7CD92E269C24}"/>
              </a:ext>
            </a:extLst>
          </p:cNvPr>
          <p:cNvSpPr>
            <a:spLocks noGrp="1"/>
          </p:cNvSpPr>
          <p:nvPr>
            <p:ph type="title"/>
          </p:nvPr>
        </p:nvSpPr>
        <p:spPr>
          <a:xfrm>
            <a:off x="5671909" y="951400"/>
            <a:ext cx="5875694" cy="4654296"/>
          </a:xfrm>
        </p:spPr>
        <p:txBody>
          <a:bodyPr vert="horz" lIns="91440" tIns="45720" rIns="91440" bIns="45720" rtlCol="0" anchor="ctr">
            <a:normAutofit/>
          </a:bodyPr>
          <a:lstStyle/>
          <a:p>
            <a:pPr algn="ctr"/>
            <a:r>
              <a:rPr lang="en-US" sz="5500" spc="800">
                <a:solidFill>
                  <a:srgbClr val="2A1A00"/>
                </a:solidFill>
              </a:rPr>
              <a:t>Game testing/Demo</a:t>
            </a:r>
          </a:p>
        </p:txBody>
      </p:sp>
      <p:sp>
        <p:nvSpPr>
          <p:cNvPr id="15" name="Freeform 14">
            <a:extLst>
              <a:ext uri="{FF2B5EF4-FFF2-40B4-BE49-F238E27FC236}">
                <a16:creationId xmlns:a16="http://schemas.microsoft.com/office/drawing/2014/main" id="{E8EFDFFA-99D1-4010-8BB3-F3C338EC0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pic>
        <p:nvPicPr>
          <p:cNvPr id="6" name="Graphic 5" descr="Game controller">
            <a:extLst>
              <a:ext uri="{FF2B5EF4-FFF2-40B4-BE49-F238E27FC236}">
                <a16:creationId xmlns:a16="http://schemas.microsoft.com/office/drawing/2014/main" id="{3395D746-4327-F1EB-AD8C-697707B66E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815" y="1433164"/>
            <a:ext cx="3995589" cy="3995589"/>
          </a:xfrm>
          <a:prstGeom prst="rect">
            <a:avLst/>
          </a:prstGeom>
        </p:spPr>
      </p:pic>
    </p:spTree>
    <p:extLst>
      <p:ext uri="{BB962C8B-B14F-4D97-AF65-F5344CB8AC3E}">
        <p14:creationId xmlns:p14="http://schemas.microsoft.com/office/powerpoint/2010/main" val="226899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5C32-2997-524F-A49D-1639315018A0}"/>
              </a:ext>
            </a:extLst>
          </p:cNvPr>
          <p:cNvSpPr>
            <a:spLocks noGrp="1"/>
          </p:cNvSpPr>
          <p:nvPr>
            <p:ph type="title"/>
          </p:nvPr>
        </p:nvSpPr>
        <p:spPr>
          <a:xfrm>
            <a:off x="5195727" y="382385"/>
            <a:ext cx="6335338" cy="1492132"/>
          </a:xfrm>
        </p:spPr>
        <p:txBody>
          <a:bodyPr>
            <a:normAutofit/>
          </a:bodyPr>
          <a:lstStyle/>
          <a:p>
            <a:r>
              <a:rPr lang="en-US" dirty="0"/>
              <a:t>What would we do next</a:t>
            </a:r>
            <a:endParaRPr lang="en-US"/>
          </a:p>
        </p:txBody>
      </p:sp>
      <p:pic>
        <p:nvPicPr>
          <p:cNvPr id="5" name="Picture 4" descr="A harmonica on a music sheet">
            <a:extLst>
              <a:ext uri="{FF2B5EF4-FFF2-40B4-BE49-F238E27FC236}">
                <a16:creationId xmlns:a16="http://schemas.microsoft.com/office/drawing/2014/main" id="{E92B7596-D527-9E8B-9165-DB07218F1218}"/>
              </a:ext>
            </a:extLst>
          </p:cNvPr>
          <p:cNvPicPr>
            <a:picLocks noChangeAspect="1"/>
          </p:cNvPicPr>
          <p:nvPr/>
        </p:nvPicPr>
        <p:blipFill rotWithShape="1">
          <a:blip r:embed="rId2"/>
          <a:srcRect l="19670" r="40190"/>
          <a:stretch/>
        </p:blipFill>
        <p:spPr>
          <a:xfrm>
            <a:off x="660935" y="250533"/>
            <a:ext cx="4129822" cy="6867525"/>
          </a:xfrm>
          <a:prstGeom prst="rect">
            <a:avLst/>
          </a:prstGeom>
        </p:spPr>
      </p:pic>
      <p:sp>
        <p:nvSpPr>
          <p:cNvPr id="9"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AF427AD1-E1DD-0043-AE0B-C2DA03090FD6}"/>
              </a:ext>
            </a:extLst>
          </p:cNvPr>
          <p:cNvSpPr>
            <a:spLocks noGrp="1"/>
          </p:cNvSpPr>
          <p:nvPr>
            <p:ph idx="1"/>
          </p:nvPr>
        </p:nvSpPr>
        <p:spPr>
          <a:xfrm>
            <a:off x="5195727" y="2286001"/>
            <a:ext cx="6335338" cy="3593591"/>
          </a:xfrm>
        </p:spPr>
        <p:txBody>
          <a:bodyPr>
            <a:normAutofit/>
          </a:bodyPr>
          <a:lstStyle/>
          <a:p>
            <a:r>
              <a:rPr lang="en-US" dirty="0"/>
              <a:t>Music and FX </a:t>
            </a:r>
          </a:p>
          <a:p>
            <a:r>
              <a:rPr lang="en-US" dirty="0"/>
              <a:t>Cleaning up the swing code now that we’re more familiar with it</a:t>
            </a:r>
          </a:p>
          <a:p>
            <a:r>
              <a:rPr lang="en-US" dirty="0"/>
              <a:t>More unit-testing</a:t>
            </a:r>
          </a:p>
          <a:p>
            <a:r>
              <a:rPr lang="en-US" dirty="0"/>
              <a:t>Commenting our code</a:t>
            </a:r>
          </a:p>
          <a:p>
            <a:r>
              <a:rPr lang="en-US" dirty="0"/>
              <a:t>Improved User Experience &amp; User Interface</a:t>
            </a:r>
          </a:p>
          <a:p>
            <a:r>
              <a:rPr lang="en-US" dirty="0"/>
              <a:t>Add animation</a:t>
            </a:r>
          </a:p>
          <a:p>
            <a:r>
              <a:rPr lang="en-US" dirty="0"/>
              <a:t>Settings page</a:t>
            </a:r>
          </a:p>
          <a:p>
            <a:endParaRPr lang="en-US" dirty="0"/>
          </a:p>
          <a:p>
            <a:endParaRPr lang="en-US" dirty="0"/>
          </a:p>
          <a:p>
            <a:endParaRPr lang="en-US" dirty="0"/>
          </a:p>
        </p:txBody>
      </p:sp>
      <p:sp>
        <p:nvSpPr>
          <p:cNvPr id="11" name="Rectangle 10">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73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2" name="Rectangle 21">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D2932E9C-BCE7-4564-84F6-CBA75E8B0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AFC7A8FD-E375-431A-898D-F728F0948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5668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8C621E2-C9A1-42DB-B77B-FDEC40996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6">
            <a:extLst>
              <a:ext uri="{FF2B5EF4-FFF2-40B4-BE49-F238E27FC236}">
                <a16:creationId xmlns:a16="http://schemas.microsoft.com/office/drawing/2014/main" id="{B85FBED9-5297-4759-B2C0-B6C973023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0228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C0CF1A95-14C9-0164-0AF5-303276B24053}"/>
              </a:ext>
            </a:extLst>
          </p:cNvPr>
          <p:cNvSpPr>
            <a:spLocks noGrp="1"/>
          </p:cNvSpPr>
          <p:nvPr>
            <p:ph type="title"/>
          </p:nvPr>
        </p:nvSpPr>
        <p:spPr>
          <a:xfrm>
            <a:off x="595950" y="1098388"/>
            <a:ext cx="6648249" cy="4394988"/>
          </a:xfrm>
        </p:spPr>
        <p:txBody>
          <a:bodyPr vert="horz" lIns="91440" tIns="45720" rIns="91440" bIns="45720" rtlCol="0" anchor="ctr">
            <a:normAutofit/>
          </a:bodyPr>
          <a:lstStyle/>
          <a:p>
            <a:pPr algn="ctr"/>
            <a:r>
              <a:rPr lang="en-US" sz="9600" spc="800" dirty="0"/>
              <a:t>Questions</a:t>
            </a:r>
          </a:p>
        </p:txBody>
      </p:sp>
      <p:pic>
        <p:nvPicPr>
          <p:cNvPr id="6" name="Graphic 5" descr="Question mark">
            <a:extLst>
              <a:ext uri="{FF2B5EF4-FFF2-40B4-BE49-F238E27FC236}">
                <a16:creationId xmlns:a16="http://schemas.microsoft.com/office/drawing/2014/main" id="{D2B52943-577B-761B-DEA3-AC91E0ADDD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00147" y="1754805"/>
            <a:ext cx="3348389" cy="3348389"/>
          </a:xfrm>
          <a:prstGeom prst="rect">
            <a:avLst/>
          </a:prstGeom>
        </p:spPr>
      </p:pic>
    </p:spTree>
    <p:extLst>
      <p:ext uri="{BB962C8B-B14F-4D97-AF65-F5344CB8AC3E}">
        <p14:creationId xmlns:p14="http://schemas.microsoft.com/office/powerpoint/2010/main" val="66790512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{2E69FA2B-8F18-5F49-99AE-0A60C1BF490F}tf10001071</Template>
  <TotalTime>41</TotalTime>
  <Words>176</Words>
  <Application>Microsoft Macintosh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Impact</vt:lpstr>
      <vt:lpstr>Badge</vt:lpstr>
      <vt:lpstr>Black Forest Castle</vt:lpstr>
      <vt:lpstr>What is Black forest castle?</vt:lpstr>
      <vt:lpstr>Things we learned and things that challenged us.</vt:lpstr>
      <vt:lpstr>highlights</vt:lpstr>
      <vt:lpstr>Game testing/Demo</vt:lpstr>
      <vt:lpstr>What would we do next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Forest Castle</dc:title>
  <dc:creator>Microsoft Office User</dc:creator>
  <cp:lastModifiedBy>Juan Jimenez</cp:lastModifiedBy>
  <cp:revision>2</cp:revision>
  <dcterms:created xsi:type="dcterms:W3CDTF">2022-08-16T19:51:07Z</dcterms:created>
  <dcterms:modified xsi:type="dcterms:W3CDTF">2022-08-17T14:18:04Z</dcterms:modified>
</cp:coreProperties>
</file>