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84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88" r:id="rId12"/>
    <p:sldId id="28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hail farooq" initials="sf" lastIdx="1" clrIdx="0">
    <p:extLst>
      <p:ext uri="{19B8F6BF-5375-455C-9EA6-DF929625EA0E}">
        <p15:presenceInfo xmlns:p15="http://schemas.microsoft.com/office/powerpoint/2012/main" userId="72b4cecc0b5e69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711B12-2E7F-402E-B1A2-36F5F3CDE20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3A600C-FCF8-4773-8EF0-59C1C6E9A1FF}">
      <dgm:prSet phldrT="[Text]"/>
      <dgm:spPr/>
      <dgm:t>
        <a:bodyPr/>
        <a:lstStyle/>
        <a:p>
          <a:r>
            <a:rPr lang="en-US" dirty="0"/>
            <a:t>Objectives</a:t>
          </a:r>
        </a:p>
      </dgm:t>
    </dgm:pt>
    <dgm:pt modelId="{99C68B04-31DD-4A33-A0E7-C5BE17BD152E}" type="parTrans" cxnId="{82FA088B-3350-4CBC-88F4-9D3507C74FFA}">
      <dgm:prSet/>
      <dgm:spPr/>
      <dgm:t>
        <a:bodyPr/>
        <a:lstStyle/>
        <a:p>
          <a:endParaRPr lang="en-US"/>
        </a:p>
      </dgm:t>
    </dgm:pt>
    <dgm:pt modelId="{9354423F-C077-44B8-9F63-37019B9DCB7B}" type="sibTrans" cxnId="{82FA088B-3350-4CBC-88F4-9D3507C74FFA}">
      <dgm:prSet/>
      <dgm:spPr/>
      <dgm:t>
        <a:bodyPr/>
        <a:lstStyle/>
        <a:p>
          <a:endParaRPr lang="en-US"/>
        </a:p>
      </dgm:t>
    </dgm:pt>
    <dgm:pt modelId="{B4DD744F-76E7-489E-AA0E-C85D0F1C4AD3}">
      <dgm:prSet phldrT="[Text]"/>
      <dgm:spPr/>
      <dgm:t>
        <a:bodyPr/>
        <a:lstStyle/>
        <a:p>
          <a:r>
            <a:rPr lang="en-US" dirty="0"/>
            <a:t>Planning</a:t>
          </a:r>
        </a:p>
      </dgm:t>
    </dgm:pt>
    <dgm:pt modelId="{F6E82449-F995-4DB3-9469-83105608FE47}" type="parTrans" cxnId="{9C5A059E-448D-4569-82E8-7AA5A9145395}">
      <dgm:prSet/>
      <dgm:spPr/>
      <dgm:t>
        <a:bodyPr/>
        <a:lstStyle/>
        <a:p>
          <a:endParaRPr lang="en-US"/>
        </a:p>
      </dgm:t>
    </dgm:pt>
    <dgm:pt modelId="{E205ACC3-2DA2-4090-A9FD-C87557E5710A}" type="sibTrans" cxnId="{9C5A059E-448D-4569-82E8-7AA5A9145395}">
      <dgm:prSet/>
      <dgm:spPr/>
      <dgm:t>
        <a:bodyPr/>
        <a:lstStyle/>
        <a:p>
          <a:endParaRPr lang="en-US"/>
        </a:p>
      </dgm:t>
    </dgm:pt>
    <dgm:pt modelId="{715DAA4D-64E6-49A6-8F09-B9096EA5F550}">
      <dgm:prSet phldrT="[Text]"/>
      <dgm:spPr/>
      <dgm:t>
        <a:bodyPr/>
        <a:lstStyle/>
        <a:p>
          <a:r>
            <a:rPr lang="en-US" dirty="0"/>
            <a:t>Game description</a:t>
          </a:r>
        </a:p>
      </dgm:t>
    </dgm:pt>
    <dgm:pt modelId="{553DB318-1B46-4729-A355-36F5B9792B85}" type="parTrans" cxnId="{B038D30E-5928-47A8-B763-79B7806956C5}">
      <dgm:prSet/>
      <dgm:spPr/>
      <dgm:t>
        <a:bodyPr/>
        <a:lstStyle/>
        <a:p>
          <a:endParaRPr lang="en-US"/>
        </a:p>
      </dgm:t>
    </dgm:pt>
    <dgm:pt modelId="{89F9C9CF-C312-4232-A99B-E9B967AF48EF}" type="sibTrans" cxnId="{B038D30E-5928-47A8-B763-79B7806956C5}">
      <dgm:prSet/>
      <dgm:spPr/>
      <dgm:t>
        <a:bodyPr/>
        <a:lstStyle/>
        <a:p>
          <a:endParaRPr lang="en-US"/>
        </a:p>
      </dgm:t>
    </dgm:pt>
    <dgm:pt modelId="{A95F49B6-74DE-4149-841B-5810F9A9CF1D}">
      <dgm:prSet phldrT="[Text]"/>
      <dgm:spPr/>
      <dgm:t>
        <a:bodyPr/>
        <a:lstStyle/>
        <a:p>
          <a:r>
            <a:rPr lang="en-US" dirty="0"/>
            <a:t>Demo</a:t>
          </a:r>
        </a:p>
      </dgm:t>
    </dgm:pt>
    <dgm:pt modelId="{7D6CD353-EB24-415B-AE0D-52ACC71A5128}" type="parTrans" cxnId="{568D9B5E-2E60-4CD8-B4DD-669ABC7F27E4}">
      <dgm:prSet/>
      <dgm:spPr/>
      <dgm:t>
        <a:bodyPr/>
        <a:lstStyle/>
        <a:p>
          <a:endParaRPr lang="en-US"/>
        </a:p>
      </dgm:t>
    </dgm:pt>
    <dgm:pt modelId="{3612AE71-C45B-4726-A9FC-8C391651D475}" type="sibTrans" cxnId="{568D9B5E-2E60-4CD8-B4DD-669ABC7F27E4}">
      <dgm:prSet/>
      <dgm:spPr/>
      <dgm:t>
        <a:bodyPr/>
        <a:lstStyle/>
        <a:p>
          <a:endParaRPr lang="en-US"/>
        </a:p>
      </dgm:t>
    </dgm:pt>
    <dgm:pt modelId="{42727558-7048-443D-BC87-5D1EC5453A46}">
      <dgm:prSet phldrT="[Text]"/>
      <dgm:spPr/>
      <dgm:t>
        <a:bodyPr/>
        <a:lstStyle/>
        <a:p>
          <a:r>
            <a:rPr lang="en-US" dirty="0"/>
            <a:t>If we had more time</a:t>
          </a:r>
        </a:p>
      </dgm:t>
    </dgm:pt>
    <dgm:pt modelId="{3F0B179C-9ADD-493A-A930-E219BB307E35}" type="parTrans" cxnId="{B2334CC7-61AB-4473-9811-EBD3EB5CBE0E}">
      <dgm:prSet/>
      <dgm:spPr/>
      <dgm:t>
        <a:bodyPr/>
        <a:lstStyle/>
        <a:p>
          <a:endParaRPr lang="en-US"/>
        </a:p>
      </dgm:t>
    </dgm:pt>
    <dgm:pt modelId="{55866DD0-75BB-4A1F-B946-781393D0AA94}" type="sibTrans" cxnId="{B2334CC7-61AB-4473-9811-EBD3EB5CBE0E}">
      <dgm:prSet/>
      <dgm:spPr/>
      <dgm:t>
        <a:bodyPr/>
        <a:lstStyle/>
        <a:p>
          <a:endParaRPr lang="en-US"/>
        </a:p>
      </dgm:t>
    </dgm:pt>
    <dgm:pt modelId="{A49CEF94-E5F0-4839-BA45-C2F346ED4291}">
      <dgm:prSet/>
      <dgm:spPr/>
      <dgm:t>
        <a:bodyPr/>
        <a:lstStyle/>
        <a:p>
          <a:r>
            <a:rPr lang="en-US" dirty="0"/>
            <a:t>Impact of this project</a:t>
          </a:r>
        </a:p>
      </dgm:t>
    </dgm:pt>
    <dgm:pt modelId="{C4496DCB-87E2-49CC-8874-5D7D8C056B8E}" type="parTrans" cxnId="{40D19A71-F2D7-493D-97C9-012DCF30EC19}">
      <dgm:prSet/>
      <dgm:spPr/>
      <dgm:t>
        <a:bodyPr/>
        <a:lstStyle/>
        <a:p>
          <a:endParaRPr lang="en-US"/>
        </a:p>
      </dgm:t>
    </dgm:pt>
    <dgm:pt modelId="{ED3841B5-BFFC-4F7D-9DE1-61FDAD618970}" type="sibTrans" cxnId="{40D19A71-F2D7-493D-97C9-012DCF30EC19}">
      <dgm:prSet/>
      <dgm:spPr/>
      <dgm:t>
        <a:bodyPr/>
        <a:lstStyle/>
        <a:p>
          <a:endParaRPr lang="en-US"/>
        </a:p>
      </dgm:t>
    </dgm:pt>
    <dgm:pt modelId="{54A67D26-7481-493E-8844-B5D15076F753}" type="pres">
      <dgm:prSet presAssocID="{82711B12-2E7F-402E-B1A2-36F5F3CDE201}" presName="diagram" presStyleCnt="0">
        <dgm:presLayoutVars>
          <dgm:dir/>
          <dgm:resizeHandles val="exact"/>
        </dgm:presLayoutVars>
      </dgm:prSet>
      <dgm:spPr/>
    </dgm:pt>
    <dgm:pt modelId="{4711C428-CBA8-4204-8704-6BE0BD730633}" type="pres">
      <dgm:prSet presAssocID="{3F3A600C-FCF8-4773-8EF0-59C1C6E9A1FF}" presName="node" presStyleLbl="node1" presStyleIdx="0" presStyleCnt="6" custLinFactNeighborX="-371" custLinFactNeighborY="-163">
        <dgm:presLayoutVars>
          <dgm:bulletEnabled val="1"/>
        </dgm:presLayoutVars>
      </dgm:prSet>
      <dgm:spPr/>
    </dgm:pt>
    <dgm:pt modelId="{5106E07F-A684-474B-8BE8-1503959A3463}" type="pres">
      <dgm:prSet presAssocID="{9354423F-C077-44B8-9F63-37019B9DCB7B}" presName="sibTrans" presStyleCnt="0"/>
      <dgm:spPr/>
    </dgm:pt>
    <dgm:pt modelId="{0B5E87A3-BCCF-494E-AEB6-1591B3C11BDB}" type="pres">
      <dgm:prSet presAssocID="{B4DD744F-76E7-489E-AA0E-C85D0F1C4AD3}" presName="node" presStyleLbl="node1" presStyleIdx="1" presStyleCnt="6">
        <dgm:presLayoutVars>
          <dgm:bulletEnabled val="1"/>
        </dgm:presLayoutVars>
      </dgm:prSet>
      <dgm:spPr/>
    </dgm:pt>
    <dgm:pt modelId="{1AB347CC-978B-435D-A81D-3C6318C8A723}" type="pres">
      <dgm:prSet presAssocID="{E205ACC3-2DA2-4090-A9FD-C87557E5710A}" presName="sibTrans" presStyleCnt="0"/>
      <dgm:spPr/>
    </dgm:pt>
    <dgm:pt modelId="{056B6E3F-1414-4512-BCFF-74FA5F0FD400}" type="pres">
      <dgm:prSet presAssocID="{715DAA4D-64E6-49A6-8F09-B9096EA5F550}" presName="node" presStyleLbl="node1" presStyleIdx="2" presStyleCnt="6">
        <dgm:presLayoutVars>
          <dgm:bulletEnabled val="1"/>
        </dgm:presLayoutVars>
      </dgm:prSet>
      <dgm:spPr/>
    </dgm:pt>
    <dgm:pt modelId="{D2EAF18E-165D-4591-ADB9-D8681CD2C43F}" type="pres">
      <dgm:prSet presAssocID="{89F9C9CF-C312-4232-A99B-E9B967AF48EF}" presName="sibTrans" presStyleCnt="0"/>
      <dgm:spPr/>
    </dgm:pt>
    <dgm:pt modelId="{50360FDC-F92C-4EDB-A19E-15FF8B5F6091}" type="pres">
      <dgm:prSet presAssocID="{A95F49B6-74DE-4149-841B-5810F9A9CF1D}" presName="node" presStyleLbl="node1" presStyleIdx="3" presStyleCnt="6">
        <dgm:presLayoutVars>
          <dgm:bulletEnabled val="1"/>
        </dgm:presLayoutVars>
      </dgm:prSet>
      <dgm:spPr/>
    </dgm:pt>
    <dgm:pt modelId="{63721EF9-3BAF-440B-B1C8-5FF87CC91488}" type="pres">
      <dgm:prSet presAssocID="{3612AE71-C45B-4726-A9FC-8C391651D475}" presName="sibTrans" presStyleCnt="0"/>
      <dgm:spPr/>
    </dgm:pt>
    <dgm:pt modelId="{3DE85E1F-2C4A-4507-8FC9-4E27618596B7}" type="pres">
      <dgm:prSet presAssocID="{42727558-7048-443D-BC87-5D1EC5453A46}" presName="node" presStyleLbl="node1" presStyleIdx="4" presStyleCnt="6">
        <dgm:presLayoutVars>
          <dgm:bulletEnabled val="1"/>
        </dgm:presLayoutVars>
      </dgm:prSet>
      <dgm:spPr/>
    </dgm:pt>
    <dgm:pt modelId="{7E34884B-0B4B-48AF-8CA8-0ECB208A6C18}" type="pres">
      <dgm:prSet presAssocID="{55866DD0-75BB-4A1F-B946-781393D0AA94}" presName="sibTrans" presStyleCnt="0"/>
      <dgm:spPr/>
    </dgm:pt>
    <dgm:pt modelId="{FFB07739-FC6D-4C6D-BF22-C36B2FD599A1}" type="pres">
      <dgm:prSet presAssocID="{A49CEF94-E5F0-4839-BA45-C2F346ED4291}" presName="node" presStyleLbl="node1" presStyleIdx="5" presStyleCnt="6">
        <dgm:presLayoutVars>
          <dgm:bulletEnabled val="1"/>
        </dgm:presLayoutVars>
      </dgm:prSet>
      <dgm:spPr/>
    </dgm:pt>
  </dgm:ptLst>
  <dgm:cxnLst>
    <dgm:cxn modelId="{B038D30E-5928-47A8-B763-79B7806956C5}" srcId="{82711B12-2E7F-402E-B1A2-36F5F3CDE201}" destId="{715DAA4D-64E6-49A6-8F09-B9096EA5F550}" srcOrd="2" destOrd="0" parTransId="{553DB318-1B46-4729-A355-36F5B9792B85}" sibTransId="{89F9C9CF-C312-4232-A99B-E9B967AF48EF}"/>
    <dgm:cxn modelId="{568D9B5E-2E60-4CD8-B4DD-669ABC7F27E4}" srcId="{82711B12-2E7F-402E-B1A2-36F5F3CDE201}" destId="{A95F49B6-74DE-4149-841B-5810F9A9CF1D}" srcOrd="3" destOrd="0" parTransId="{7D6CD353-EB24-415B-AE0D-52ACC71A5128}" sibTransId="{3612AE71-C45B-4726-A9FC-8C391651D475}"/>
    <dgm:cxn modelId="{E66D7062-3520-4B85-918B-E9783DF53A9D}" type="presOf" srcId="{3F3A600C-FCF8-4773-8EF0-59C1C6E9A1FF}" destId="{4711C428-CBA8-4204-8704-6BE0BD730633}" srcOrd="0" destOrd="0" presId="urn:microsoft.com/office/officeart/2005/8/layout/default"/>
    <dgm:cxn modelId="{40D19A71-F2D7-493D-97C9-012DCF30EC19}" srcId="{82711B12-2E7F-402E-B1A2-36F5F3CDE201}" destId="{A49CEF94-E5F0-4839-BA45-C2F346ED4291}" srcOrd="5" destOrd="0" parTransId="{C4496DCB-87E2-49CC-8874-5D7D8C056B8E}" sibTransId="{ED3841B5-BFFC-4F7D-9DE1-61FDAD618970}"/>
    <dgm:cxn modelId="{FAD30074-4F11-4F60-B5F3-3327FC28AE42}" type="presOf" srcId="{82711B12-2E7F-402E-B1A2-36F5F3CDE201}" destId="{54A67D26-7481-493E-8844-B5D15076F753}" srcOrd="0" destOrd="0" presId="urn:microsoft.com/office/officeart/2005/8/layout/default"/>
    <dgm:cxn modelId="{47445274-C9B2-496F-9635-9080AB44D9CE}" type="presOf" srcId="{715DAA4D-64E6-49A6-8F09-B9096EA5F550}" destId="{056B6E3F-1414-4512-BCFF-74FA5F0FD400}" srcOrd="0" destOrd="0" presId="urn:microsoft.com/office/officeart/2005/8/layout/default"/>
    <dgm:cxn modelId="{82FA088B-3350-4CBC-88F4-9D3507C74FFA}" srcId="{82711B12-2E7F-402E-B1A2-36F5F3CDE201}" destId="{3F3A600C-FCF8-4773-8EF0-59C1C6E9A1FF}" srcOrd="0" destOrd="0" parTransId="{99C68B04-31DD-4A33-A0E7-C5BE17BD152E}" sibTransId="{9354423F-C077-44B8-9F63-37019B9DCB7B}"/>
    <dgm:cxn modelId="{C7EBEB8E-EF97-4013-AB8D-AF255B802620}" type="presOf" srcId="{A95F49B6-74DE-4149-841B-5810F9A9CF1D}" destId="{50360FDC-F92C-4EDB-A19E-15FF8B5F6091}" srcOrd="0" destOrd="0" presId="urn:microsoft.com/office/officeart/2005/8/layout/default"/>
    <dgm:cxn modelId="{9C5A059E-448D-4569-82E8-7AA5A9145395}" srcId="{82711B12-2E7F-402E-B1A2-36F5F3CDE201}" destId="{B4DD744F-76E7-489E-AA0E-C85D0F1C4AD3}" srcOrd="1" destOrd="0" parTransId="{F6E82449-F995-4DB3-9469-83105608FE47}" sibTransId="{E205ACC3-2DA2-4090-A9FD-C87557E5710A}"/>
    <dgm:cxn modelId="{4FBBA5C5-79CB-4694-9DA7-A91E8F6F8E61}" type="presOf" srcId="{B4DD744F-76E7-489E-AA0E-C85D0F1C4AD3}" destId="{0B5E87A3-BCCF-494E-AEB6-1591B3C11BDB}" srcOrd="0" destOrd="0" presId="urn:microsoft.com/office/officeart/2005/8/layout/default"/>
    <dgm:cxn modelId="{B2334CC7-61AB-4473-9811-EBD3EB5CBE0E}" srcId="{82711B12-2E7F-402E-B1A2-36F5F3CDE201}" destId="{42727558-7048-443D-BC87-5D1EC5453A46}" srcOrd="4" destOrd="0" parTransId="{3F0B179C-9ADD-493A-A930-E219BB307E35}" sibTransId="{55866DD0-75BB-4A1F-B946-781393D0AA94}"/>
    <dgm:cxn modelId="{F7F1F4E4-690A-4BFA-B939-0B4741720C7A}" type="presOf" srcId="{42727558-7048-443D-BC87-5D1EC5453A46}" destId="{3DE85E1F-2C4A-4507-8FC9-4E27618596B7}" srcOrd="0" destOrd="0" presId="urn:microsoft.com/office/officeart/2005/8/layout/default"/>
    <dgm:cxn modelId="{E7E166E9-66B3-4530-B5D2-FF73BA575270}" type="presOf" srcId="{A49CEF94-E5F0-4839-BA45-C2F346ED4291}" destId="{FFB07739-FC6D-4C6D-BF22-C36B2FD599A1}" srcOrd="0" destOrd="0" presId="urn:microsoft.com/office/officeart/2005/8/layout/default"/>
    <dgm:cxn modelId="{6312BD05-9AF6-4853-9928-71C4063528E2}" type="presParOf" srcId="{54A67D26-7481-493E-8844-B5D15076F753}" destId="{4711C428-CBA8-4204-8704-6BE0BD730633}" srcOrd="0" destOrd="0" presId="urn:microsoft.com/office/officeart/2005/8/layout/default"/>
    <dgm:cxn modelId="{F3D83095-05C8-4EEB-87C0-D163C7D402D0}" type="presParOf" srcId="{54A67D26-7481-493E-8844-B5D15076F753}" destId="{5106E07F-A684-474B-8BE8-1503959A3463}" srcOrd="1" destOrd="0" presId="urn:microsoft.com/office/officeart/2005/8/layout/default"/>
    <dgm:cxn modelId="{06B15F71-9640-42A3-AFE1-47C19A4947B1}" type="presParOf" srcId="{54A67D26-7481-493E-8844-B5D15076F753}" destId="{0B5E87A3-BCCF-494E-AEB6-1591B3C11BDB}" srcOrd="2" destOrd="0" presId="urn:microsoft.com/office/officeart/2005/8/layout/default"/>
    <dgm:cxn modelId="{DBA39657-B3AF-4E73-81A2-DB54CE976D9F}" type="presParOf" srcId="{54A67D26-7481-493E-8844-B5D15076F753}" destId="{1AB347CC-978B-435D-A81D-3C6318C8A723}" srcOrd="3" destOrd="0" presId="urn:microsoft.com/office/officeart/2005/8/layout/default"/>
    <dgm:cxn modelId="{D328F6DF-6288-4EE3-A36E-FA25244847DD}" type="presParOf" srcId="{54A67D26-7481-493E-8844-B5D15076F753}" destId="{056B6E3F-1414-4512-BCFF-74FA5F0FD400}" srcOrd="4" destOrd="0" presId="urn:microsoft.com/office/officeart/2005/8/layout/default"/>
    <dgm:cxn modelId="{1A3FE1B8-F9CA-4895-B371-817708738EA5}" type="presParOf" srcId="{54A67D26-7481-493E-8844-B5D15076F753}" destId="{D2EAF18E-165D-4591-ADB9-D8681CD2C43F}" srcOrd="5" destOrd="0" presId="urn:microsoft.com/office/officeart/2005/8/layout/default"/>
    <dgm:cxn modelId="{2EF61CCE-BB81-4E14-81E8-095B9AEED156}" type="presParOf" srcId="{54A67D26-7481-493E-8844-B5D15076F753}" destId="{50360FDC-F92C-4EDB-A19E-15FF8B5F6091}" srcOrd="6" destOrd="0" presId="urn:microsoft.com/office/officeart/2005/8/layout/default"/>
    <dgm:cxn modelId="{4ACD52C6-1C3F-4EE0-8E69-1BBADE7F3D24}" type="presParOf" srcId="{54A67D26-7481-493E-8844-B5D15076F753}" destId="{63721EF9-3BAF-440B-B1C8-5FF87CC91488}" srcOrd="7" destOrd="0" presId="urn:microsoft.com/office/officeart/2005/8/layout/default"/>
    <dgm:cxn modelId="{AADB60D3-B21F-4C0B-9849-48F205252340}" type="presParOf" srcId="{54A67D26-7481-493E-8844-B5D15076F753}" destId="{3DE85E1F-2C4A-4507-8FC9-4E27618596B7}" srcOrd="8" destOrd="0" presId="urn:microsoft.com/office/officeart/2005/8/layout/default"/>
    <dgm:cxn modelId="{49C54A11-BDF9-4BC1-9322-D9FF6F48834C}" type="presParOf" srcId="{54A67D26-7481-493E-8844-B5D15076F753}" destId="{7E34884B-0B4B-48AF-8CA8-0ECB208A6C18}" srcOrd="9" destOrd="0" presId="urn:microsoft.com/office/officeart/2005/8/layout/default"/>
    <dgm:cxn modelId="{08B04AC0-7CD4-4F63-82B5-CDD2335C86F0}" type="presParOf" srcId="{54A67D26-7481-493E-8844-B5D15076F753}" destId="{FFB07739-FC6D-4C6D-BF22-C36B2FD599A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711B12-2E7F-402E-B1A2-36F5F3CDE20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3A600C-FCF8-4773-8EF0-59C1C6E9A1FF}">
      <dgm:prSet phldrT="[Text]"/>
      <dgm:spPr/>
      <dgm:t>
        <a:bodyPr/>
        <a:lstStyle/>
        <a:p>
          <a:r>
            <a:rPr lang="en-US" dirty="0"/>
            <a:t>Code review</a:t>
          </a:r>
        </a:p>
      </dgm:t>
    </dgm:pt>
    <dgm:pt modelId="{99C68B04-31DD-4A33-A0E7-C5BE17BD152E}" type="parTrans" cxnId="{82FA088B-3350-4CBC-88F4-9D3507C74FFA}">
      <dgm:prSet/>
      <dgm:spPr/>
      <dgm:t>
        <a:bodyPr/>
        <a:lstStyle/>
        <a:p>
          <a:endParaRPr lang="en-US"/>
        </a:p>
      </dgm:t>
    </dgm:pt>
    <dgm:pt modelId="{9354423F-C077-44B8-9F63-37019B9DCB7B}" type="sibTrans" cxnId="{82FA088B-3350-4CBC-88F4-9D3507C74FFA}">
      <dgm:prSet/>
      <dgm:spPr/>
      <dgm:t>
        <a:bodyPr/>
        <a:lstStyle/>
        <a:p>
          <a:endParaRPr lang="en-US"/>
        </a:p>
      </dgm:t>
    </dgm:pt>
    <dgm:pt modelId="{B4DD744F-76E7-489E-AA0E-C85D0F1C4AD3}">
      <dgm:prSet phldrT="[Text]"/>
      <dgm:spPr/>
      <dgm:t>
        <a:bodyPr/>
        <a:lstStyle/>
        <a:p>
          <a:r>
            <a:rPr lang="en-US" dirty="0"/>
            <a:t>Refactor</a:t>
          </a:r>
        </a:p>
      </dgm:t>
    </dgm:pt>
    <dgm:pt modelId="{F6E82449-F995-4DB3-9469-83105608FE47}" type="parTrans" cxnId="{9C5A059E-448D-4569-82E8-7AA5A9145395}">
      <dgm:prSet/>
      <dgm:spPr/>
      <dgm:t>
        <a:bodyPr/>
        <a:lstStyle/>
        <a:p>
          <a:endParaRPr lang="en-US"/>
        </a:p>
      </dgm:t>
    </dgm:pt>
    <dgm:pt modelId="{E205ACC3-2DA2-4090-A9FD-C87557E5710A}" type="sibTrans" cxnId="{9C5A059E-448D-4569-82E8-7AA5A9145395}">
      <dgm:prSet/>
      <dgm:spPr/>
      <dgm:t>
        <a:bodyPr/>
        <a:lstStyle/>
        <a:p>
          <a:endParaRPr lang="en-US"/>
        </a:p>
      </dgm:t>
    </dgm:pt>
    <dgm:pt modelId="{715DAA4D-64E6-49A6-8F09-B9096EA5F550}">
      <dgm:prSet phldrT="[Text]"/>
      <dgm:spPr/>
      <dgm:t>
        <a:bodyPr/>
        <a:lstStyle/>
        <a:p>
          <a:r>
            <a:rPr lang="en-US" dirty="0"/>
            <a:t>Biggest challenges</a:t>
          </a:r>
        </a:p>
      </dgm:t>
    </dgm:pt>
    <dgm:pt modelId="{553DB318-1B46-4729-A355-36F5B9792B85}" type="parTrans" cxnId="{B038D30E-5928-47A8-B763-79B7806956C5}">
      <dgm:prSet/>
      <dgm:spPr/>
      <dgm:t>
        <a:bodyPr/>
        <a:lstStyle/>
        <a:p>
          <a:endParaRPr lang="en-US"/>
        </a:p>
      </dgm:t>
    </dgm:pt>
    <dgm:pt modelId="{89F9C9CF-C312-4232-A99B-E9B967AF48EF}" type="sibTrans" cxnId="{B038D30E-5928-47A8-B763-79B7806956C5}">
      <dgm:prSet/>
      <dgm:spPr/>
      <dgm:t>
        <a:bodyPr/>
        <a:lstStyle/>
        <a:p>
          <a:endParaRPr lang="en-US"/>
        </a:p>
      </dgm:t>
    </dgm:pt>
    <dgm:pt modelId="{A95F49B6-74DE-4149-841B-5810F9A9CF1D}">
      <dgm:prSet phldrT="[Text]"/>
      <dgm:spPr/>
      <dgm:t>
        <a:bodyPr/>
        <a:lstStyle/>
        <a:p>
          <a:r>
            <a:rPr lang="en-US" dirty="0"/>
            <a:t>Lessons learned</a:t>
          </a:r>
        </a:p>
      </dgm:t>
    </dgm:pt>
    <dgm:pt modelId="{7D6CD353-EB24-415B-AE0D-52ACC71A5128}" type="parTrans" cxnId="{568D9B5E-2E60-4CD8-B4DD-669ABC7F27E4}">
      <dgm:prSet/>
      <dgm:spPr/>
      <dgm:t>
        <a:bodyPr/>
        <a:lstStyle/>
        <a:p>
          <a:endParaRPr lang="en-US"/>
        </a:p>
      </dgm:t>
    </dgm:pt>
    <dgm:pt modelId="{3612AE71-C45B-4726-A9FC-8C391651D475}" type="sibTrans" cxnId="{568D9B5E-2E60-4CD8-B4DD-669ABC7F27E4}">
      <dgm:prSet/>
      <dgm:spPr/>
      <dgm:t>
        <a:bodyPr/>
        <a:lstStyle/>
        <a:p>
          <a:endParaRPr lang="en-US"/>
        </a:p>
      </dgm:t>
    </dgm:pt>
    <dgm:pt modelId="{42727558-7048-443D-BC87-5D1EC5453A46}">
      <dgm:prSet phldrT="[Text]"/>
      <dgm:spPr/>
      <dgm:t>
        <a:bodyPr/>
        <a:lstStyle/>
        <a:p>
          <a:r>
            <a:rPr lang="en-US" dirty="0"/>
            <a:t>Summary</a:t>
          </a:r>
        </a:p>
      </dgm:t>
    </dgm:pt>
    <dgm:pt modelId="{3F0B179C-9ADD-493A-A930-E219BB307E35}" type="parTrans" cxnId="{B2334CC7-61AB-4473-9811-EBD3EB5CBE0E}">
      <dgm:prSet/>
      <dgm:spPr/>
      <dgm:t>
        <a:bodyPr/>
        <a:lstStyle/>
        <a:p>
          <a:endParaRPr lang="en-US"/>
        </a:p>
      </dgm:t>
    </dgm:pt>
    <dgm:pt modelId="{55866DD0-75BB-4A1F-B946-781393D0AA94}" type="sibTrans" cxnId="{B2334CC7-61AB-4473-9811-EBD3EB5CBE0E}">
      <dgm:prSet/>
      <dgm:spPr/>
      <dgm:t>
        <a:bodyPr/>
        <a:lstStyle/>
        <a:p>
          <a:endParaRPr lang="en-US"/>
        </a:p>
      </dgm:t>
    </dgm:pt>
    <dgm:pt modelId="{A49CEF94-E5F0-4839-BA45-C2F346ED4291}">
      <dgm:prSet/>
      <dgm:spPr/>
      <dgm:t>
        <a:bodyPr/>
        <a:lstStyle/>
        <a:p>
          <a:r>
            <a:rPr lang="en-US" dirty="0"/>
            <a:t>???</a:t>
          </a:r>
        </a:p>
      </dgm:t>
    </dgm:pt>
    <dgm:pt modelId="{C4496DCB-87E2-49CC-8874-5D7D8C056B8E}" type="parTrans" cxnId="{40D19A71-F2D7-493D-97C9-012DCF30EC19}">
      <dgm:prSet/>
      <dgm:spPr/>
      <dgm:t>
        <a:bodyPr/>
        <a:lstStyle/>
        <a:p>
          <a:endParaRPr lang="en-US"/>
        </a:p>
      </dgm:t>
    </dgm:pt>
    <dgm:pt modelId="{ED3841B5-BFFC-4F7D-9DE1-61FDAD618970}" type="sibTrans" cxnId="{40D19A71-F2D7-493D-97C9-012DCF30EC19}">
      <dgm:prSet/>
      <dgm:spPr/>
      <dgm:t>
        <a:bodyPr/>
        <a:lstStyle/>
        <a:p>
          <a:endParaRPr lang="en-US"/>
        </a:p>
      </dgm:t>
    </dgm:pt>
    <dgm:pt modelId="{54A67D26-7481-493E-8844-B5D15076F753}" type="pres">
      <dgm:prSet presAssocID="{82711B12-2E7F-402E-B1A2-36F5F3CDE201}" presName="diagram" presStyleCnt="0">
        <dgm:presLayoutVars>
          <dgm:dir/>
          <dgm:resizeHandles val="exact"/>
        </dgm:presLayoutVars>
      </dgm:prSet>
      <dgm:spPr/>
    </dgm:pt>
    <dgm:pt modelId="{4711C428-CBA8-4204-8704-6BE0BD730633}" type="pres">
      <dgm:prSet presAssocID="{3F3A600C-FCF8-4773-8EF0-59C1C6E9A1FF}" presName="node" presStyleLbl="node1" presStyleIdx="0" presStyleCnt="6">
        <dgm:presLayoutVars>
          <dgm:bulletEnabled val="1"/>
        </dgm:presLayoutVars>
      </dgm:prSet>
      <dgm:spPr/>
    </dgm:pt>
    <dgm:pt modelId="{5106E07F-A684-474B-8BE8-1503959A3463}" type="pres">
      <dgm:prSet presAssocID="{9354423F-C077-44B8-9F63-37019B9DCB7B}" presName="sibTrans" presStyleCnt="0"/>
      <dgm:spPr/>
    </dgm:pt>
    <dgm:pt modelId="{0B5E87A3-BCCF-494E-AEB6-1591B3C11BDB}" type="pres">
      <dgm:prSet presAssocID="{B4DD744F-76E7-489E-AA0E-C85D0F1C4AD3}" presName="node" presStyleLbl="node1" presStyleIdx="1" presStyleCnt="6">
        <dgm:presLayoutVars>
          <dgm:bulletEnabled val="1"/>
        </dgm:presLayoutVars>
      </dgm:prSet>
      <dgm:spPr/>
    </dgm:pt>
    <dgm:pt modelId="{1AB347CC-978B-435D-A81D-3C6318C8A723}" type="pres">
      <dgm:prSet presAssocID="{E205ACC3-2DA2-4090-A9FD-C87557E5710A}" presName="sibTrans" presStyleCnt="0"/>
      <dgm:spPr/>
    </dgm:pt>
    <dgm:pt modelId="{056B6E3F-1414-4512-BCFF-74FA5F0FD400}" type="pres">
      <dgm:prSet presAssocID="{715DAA4D-64E6-49A6-8F09-B9096EA5F550}" presName="node" presStyleLbl="node1" presStyleIdx="2" presStyleCnt="6">
        <dgm:presLayoutVars>
          <dgm:bulletEnabled val="1"/>
        </dgm:presLayoutVars>
      </dgm:prSet>
      <dgm:spPr/>
    </dgm:pt>
    <dgm:pt modelId="{D2EAF18E-165D-4591-ADB9-D8681CD2C43F}" type="pres">
      <dgm:prSet presAssocID="{89F9C9CF-C312-4232-A99B-E9B967AF48EF}" presName="sibTrans" presStyleCnt="0"/>
      <dgm:spPr/>
    </dgm:pt>
    <dgm:pt modelId="{50360FDC-F92C-4EDB-A19E-15FF8B5F6091}" type="pres">
      <dgm:prSet presAssocID="{A95F49B6-74DE-4149-841B-5810F9A9CF1D}" presName="node" presStyleLbl="node1" presStyleIdx="3" presStyleCnt="6">
        <dgm:presLayoutVars>
          <dgm:bulletEnabled val="1"/>
        </dgm:presLayoutVars>
      </dgm:prSet>
      <dgm:spPr/>
    </dgm:pt>
    <dgm:pt modelId="{63721EF9-3BAF-440B-B1C8-5FF87CC91488}" type="pres">
      <dgm:prSet presAssocID="{3612AE71-C45B-4726-A9FC-8C391651D475}" presName="sibTrans" presStyleCnt="0"/>
      <dgm:spPr/>
    </dgm:pt>
    <dgm:pt modelId="{3DE85E1F-2C4A-4507-8FC9-4E27618596B7}" type="pres">
      <dgm:prSet presAssocID="{42727558-7048-443D-BC87-5D1EC5453A46}" presName="node" presStyleLbl="node1" presStyleIdx="4" presStyleCnt="6">
        <dgm:presLayoutVars>
          <dgm:bulletEnabled val="1"/>
        </dgm:presLayoutVars>
      </dgm:prSet>
      <dgm:spPr/>
    </dgm:pt>
    <dgm:pt modelId="{7E34884B-0B4B-48AF-8CA8-0ECB208A6C18}" type="pres">
      <dgm:prSet presAssocID="{55866DD0-75BB-4A1F-B946-781393D0AA94}" presName="sibTrans" presStyleCnt="0"/>
      <dgm:spPr/>
    </dgm:pt>
    <dgm:pt modelId="{FFB07739-FC6D-4C6D-BF22-C36B2FD599A1}" type="pres">
      <dgm:prSet presAssocID="{A49CEF94-E5F0-4839-BA45-C2F346ED4291}" presName="node" presStyleLbl="node1" presStyleIdx="5" presStyleCnt="6">
        <dgm:presLayoutVars>
          <dgm:bulletEnabled val="1"/>
        </dgm:presLayoutVars>
      </dgm:prSet>
      <dgm:spPr/>
    </dgm:pt>
  </dgm:ptLst>
  <dgm:cxnLst>
    <dgm:cxn modelId="{B038D30E-5928-47A8-B763-79B7806956C5}" srcId="{82711B12-2E7F-402E-B1A2-36F5F3CDE201}" destId="{715DAA4D-64E6-49A6-8F09-B9096EA5F550}" srcOrd="2" destOrd="0" parTransId="{553DB318-1B46-4729-A355-36F5B9792B85}" sibTransId="{89F9C9CF-C312-4232-A99B-E9B967AF48EF}"/>
    <dgm:cxn modelId="{568D9B5E-2E60-4CD8-B4DD-669ABC7F27E4}" srcId="{82711B12-2E7F-402E-B1A2-36F5F3CDE201}" destId="{A95F49B6-74DE-4149-841B-5810F9A9CF1D}" srcOrd="3" destOrd="0" parTransId="{7D6CD353-EB24-415B-AE0D-52ACC71A5128}" sibTransId="{3612AE71-C45B-4726-A9FC-8C391651D475}"/>
    <dgm:cxn modelId="{E66D7062-3520-4B85-918B-E9783DF53A9D}" type="presOf" srcId="{3F3A600C-FCF8-4773-8EF0-59C1C6E9A1FF}" destId="{4711C428-CBA8-4204-8704-6BE0BD730633}" srcOrd="0" destOrd="0" presId="urn:microsoft.com/office/officeart/2005/8/layout/default"/>
    <dgm:cxn modelId="{40D19A71-F2D7-493D-97C9-012DCF30EC19}" srcId="{82711B12-2E7F-402E-B1A2-36F5F3CDE201}" destId="{A49CEF94-E5F0-4839-BA45-C2F346ED4291}" srcOrd="5" destOrd="0" parTransId="{C4496DCB-87E2-49CC-8874-5D7D8C056B8E}" sibTransId="{ED3841B5-BFFC-4F7D-9DE1-61FDAD618970}"/>
    <dgm:cxn modelId="{FAD30074-4F11-4F60-B5F3-3327FC28AE42}" type="presOf" srcId="{82711B12-2E7F-402E-B1A2-36F5F3CDE201}" destId="{54A67D26-7481-493E-8844-B5D15076F753}" srcOrd="0" destOrd="0" presId="urn:microsoft.com/office/officeart/2005/8/layout/default"/>
    <dgm:cxn modelId="{47445274-C9B2-496F-9635-9080AB44D9CE}" type="presOf" srcId="{715DAA4D-64E6-49A6-8F09-B9096EA5F550}" destId="{056B6E3F-1414-4512-BCFF-74FA5F0FD400}" srcOrd="0" destOrd="0" presId="urn:microsoft.com/office/officeart/2005/8/layout/default"/>
    <dgm:cxn modelId="{82FA088B-3350-4CBC-88F4-9D3507C74FFA}" srcId="{82711B12-2E7F-402E-B1A2-36F5F3CDE201}" destId="{3F3A600C-FCF8-4773-8EF0-59C1C6E9A1FF}" srcOrd="0" destOrd="0" parTransId="{99C68B04-31DD-4A33-A0E7-C5BE17BD152E}" sibTransId="{9354423F-C077-44B8-9F63-37019B9DCB7B}"/>
    <dgm:cxn modelId="{C7EBEB8E-EF97-4013-AB8D-AF255B802620}" type="presOf" srcId="{A95F49B6-74DE-4149-841B-5810F9A9CF1D}" destId="{50360FDC-F92C-4EDB-A19E-15FF8B5F6091}" srcOrd="0" destOrd="0" presId="urn:microsoft.com/office/officeart/2005/8/layout/default"/>
    <dgm:cxn modelId="{9C5A059E-448D-4569-82E8-7AA5A9145395}" srcId="{82711B12-2E7F-402E-B1A2-36F5F3CDE201}" destId="{B4DD744F-76E7-489E-AA0E-C85D0F1C4AD3}" srcOrd="1" destOrd="0" parTransId="{F6E82449-F995-4DB3-9469-83105608FE47}" sibTransId="{E205ACC3-2DA2-4090-A9FD-C87557E5710A}"/>
    <dgm:cxn modelId="{4FBBA5C5-79CB-4694-9DA7-A91E8F6F8E61}" type="presOf" srcId="{B4DD744F-76E7-489E-AA0E-C85D0F1C4AD3}" destId="{0B5E87A3-BCCF-494E-AEB6-1591B3C11BDB}" srcOrd="0" destOrd="0" presId="urn:microsoft.com/office/officeart/2005/8/layout/default"/>
    <dgm:cxn modelId="{B2334CC7-61AB-4473-9811-EBD3EB5CBE0E}" srcId="{82711B12-2E7F-402E-B1A2-36F5F3CDE201}" destId="{42727558-7048-443D-BC87-5D1EC5453A46}" srcOrd="4" destOrd="0" parTransId="{3F0B179C-9ADD-493A-A930-E219BB307E35}" sibTransId="{55866DD0-75BB-4A1F-B946-781393D0AA94}"/>
    <dgm:cxn modelId="{F7F1F4E4-690A-4BFA-B939-0B4741720C7A}" type="presOf" srcId="{42727558-7048-443D-BC87-5D1EC5453A46}" destId="{3DE85E1F-2C4A-4507-8FC9-4E27618596B7}" srcOrd="0" destOrd="0" presId="urn:microsoft.com/office/officeart/2005/8/layout/default"/>
    <dgm:cxn modelId="{E7E166E9-66B3-4530-B5D2-FF73BA575270}" type="presOf" srcId="{A49CEF94-E5F0-4839-BA45-C2F346ED4291}" destId="{FFB07739-FC6D-4C6D-BF22-C36B2FD599A1}" srcOrd="0" destOrd="0" presId="urn:microsoft.com/office/officeart/2005/8/layout/default"/>
    <dgm:cxn modelId="{6312BD05-9AF6-4853-9928-71C4063528E2}" type="presParOf" srcId="{54A67D26-7481-493E-8844-B5D15076F753}" destId="{4711C428-CBA8-4204-8704-6BE0BD730633}" srcOrd="0" destOrd="0" presId="urn:microsoft.com/office/officeart/2005/8/layout/default"/>
    <dgm:cxn modelId="{F3D83095-05C8-4EEB-87C0-D163C7D402D0}" type="presParOf" srcId="{54A67D26-7481-493E-8844-B5D15076F753}" destId="{5106E07F-A684-474B-8BE8-1503959A3463}" srcOrd="1" destOrd="0" presId="urn:microsoft.com/office/officeart/2005/8/layout/default"/>
    <dgm:cxn modelId="{06B15F71-9640-42A3-AFE1-47C19A4947B1}" type="presParOf" srcId="{54A67D26-7481-493E-8844-B5D15076F753}" destId="{0B5E87A3-BCCF-494E-AEB6-1591B3C11BDB}" srcOrd="2" destOrd="0" presId="urn:microsoft.com/office/officeart/2005/8/layout/default"/>
    <dgm:cxn modelId="{DBA39657-B3AF-4E73-81A2-DB54CE976D9F}" type="presParOf" srcId="{54A67D26-7481-493E-8844-B5D15076F753}" destId="{1AB347CC-978B-435D-A81D-3C6318C8A723}" srcOrd="3" destOrd="0" presId="urn:microsoft.com/office/officeart/2005/8/layout/default"/>
    <dgm:cxn modelId="{D328F6DF-6288-4EE3-A36E-FA25244847DD}" type="presParOf" srcId="{54A67D26-7481-493E-8844-B5D15076F753}" destId="{056B6E3F-1414-4512-BCFF-74FA5F0FD400}" srcOrd="4" destOrd="0" presId="urn:microsoft.com/office/officeart/2005/8/layout/default"/>
    <dgm:cxn modelId="{1A3FE1B8-F9CA-4895-B371-817708738EA5}" type="presParOf" srcId="{54A67D26-7481-493E-8844-B5D15076F753}" destId="{D2EAF18E-165D-4591-ADB9-D8681CD2C43F}" srcOrd="5" destOrd="0" presId="urn:microsoft.com/office/officeart/2005/8/layout/default"/>
    <dgm:cxn modelId="{2EF61CCE-BB81-4E14-81E8-095B9AEED156}" type="presParOf" srcId="{54A67D26-7481-493E-8844-B5D15076F753}" destId="{50360FDC-F92C-4EDB-A19E-15FF8B5F6091}" srcOrd="6" destOrd="0" presId="urn:microsoft.com/office/officeart/2005/8/layout/default"/>
    <dgm:cxn modelId="{4ACD52C6-1C3F-4EE0-8E69-1BBADE7F3D24}" type="presParOf" srcId="{54A67D26-7481-493E-8844-B5D15076F753}" destId="{63721EF9-3BAF-440B-B1C8-5FF87CC91488}" srcOrd="7" destOrd="0" presId="urn:microsoft.com/office/officeart/2005/8/layout/default"/>
    <dgm:cxn modelId="{AADB60D3-B21F-4C0B-9849-48F205252340}" type="presParOf" srcId="{54A67D26-7481-493E-8844-B5D15076F753}" destId="{3DE85E1F-2C4A-4507-8FC9-4E27618596B7}" srcOrd="8" destOrd="0" presId="urn:microsoft.com/office/officeart/2005/8/layout/default"/>
    <dgm:cxn modelId="{49C54A11-BDF9-4BC1-9322-D9FF6F48834C}" type="presParOf" srcId="{54A67D26-7481-493E-8844-B5D15076F753}" destId="{7E34884B-0B4B-48AF-8CA8-0ECB208A6C18}" srcOrd="9" destOrd="0" presId="urn:microsoft.com/office/officeart/2005/8/layout/default"/>
    <dgm:cxn modelId="{08B04AC0-7CD4-4F63-82B5-CDD2335C86F0}" type="presParOf" srcId="{54A67D26-7481-493E-8844-B5D15076F753}" destId="{FFB07739-FC6D-4C6D-BF22-C36B2FD599A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C13DED-E0D2-4148-A4C1-1D39D84B2BA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283772-234F-440A-A58D-1C1F159EB32F}">
      <dgm:prSet phldrT="[Text]" custT="1"/>
      <dgm:spPr/>
      <dgm:t>
        <a:bodyPr/>
        <a:lstStyle/>
        <a:p>
          <a:r>
            <a:rPr lang="en-US" sz="2800" dirty="0"/>
            <a:t>Little time to really understand code base</a:t>
          </a:r>
        </a:p>
      </dgm:t>
    </dgm:pt>
    <dgm:pt modelId="{C644651F-55A0-416C-82F5-D976C2813E2B}" type="parTrans" cxnId="{2306BF57-F21A-4053-856B-99A99CA9A84D}">
      <dgm:prSet/>
      <dgm:spPr/>
      <dgm:t>
        <a:bodyPr/>
        <a:lstStyle/>
        <a:p>
          <a:endParaRPr lang="en-US"/>
        </a:p>
      </dgm:t>
    </dgm:pt>
    <dgm:pt modelId="{9BD3B87C-EA00-4667-AC0D-C184287F764C}" type="sibTrans" cxnId="{2306BF57-F21A-4053-856B-99A99CA9A84D}">
      <dgm:prSet/>
      <dgm:spPr/>
      <dgm:t>
        <a:bodyPr/>
        <a:lstStyle/>
        <a:p>
          <a:endParaRPr lang="en-US"/>
        </a:p>
      </dgm:t>
    </dgm:pt>
    <dgm:pt modelId="{7FD561AD-F923-47C9-B743-D83ABE85E404}">
      <dgm:prSet phldrT="[Text]" custT="1"/>
      <dgm:spPr/>
      <dgm:t>
        <a:bodyPr/>
        <a:lstStyle/>
        <a:p>
          <a:r>
            <a:rPr lang="en-US" sz="2800" dirty="0"/>
            <a:t>Will refactoring deliver value to the customer?</a:t>
          </a:r>
        </a:p>
      </dgm:t>
    </dgm:pt>
    <dgm:pt modelId="{5107DE58-130A-40D5-83EB-5D7E982BFBC5}" type="parTrans" cxnId="{071465D1-D4BF-4DC2-A5FA-179E1609A329}">
      <dgm:prSet/>
      <dgm:spPr/>
      <dgm:t>
        <a:bodyPr/>
        <a:lstStyle/>
        <a:p>
          <a:endParaRPr lang="en-US"/>
        </a:p>
      </dgm:t>
    </dgm:pt>
    <dgm:pt modelId="{EF900D84-08A5-41F1-8549-565EC9963A02}" type="sibTrans" cxnId="{071465D1-D4BF-4DC2-A5FA-179E1609A329}">
      <dgm:prSet/>
      <dgm:spPr/>
      <dgm:t>
        <a:bodyPr/>
        <a:lstStyle/>
        <a:p>
          <a:endParaRPr lang="en-US"/>
        </a:p>
      </dgm:t>
    </dgm:pt>
    <dgm:pt modelId="{CBA484EC-DC98-4E0C-907A-950852ADACA7}" type="pres">
      <dgm:prSet presAssocID="{F1C13DED-E0D2-4148-A4C1-1D39D84B2B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6E641A-CA2B-4925-821E-86B5DEAEBC86}" type="pres">
      <dgm:prSet presAssocID="{EC283772-234F-440A-A58D-1C1F159EB32F}" presName="hierRoot1" presStyleCnt="0"/>
      <dgm:spPr/>
    </dgm:pt>
    <dgm:pt modelId="{06164A86-8FB5-4F7F-BFBB-C2B5DC20BCB0}" type="pres">
      <dgm:prSet presAssocID="{EC283772-234F-440A-A58D-1C1F159EB32F}" presName="composite" presStyleCnt="0"/>
      <dgm:spPr/>
    </dgm:pt>
    <dgm:pt modelId="{EE6CE7AD-8EED-4AE2-A50D-0DCD511FEBD0}" type="pres">
      <dgm:prSet presAssocID="{EC283772-234F-440A-A58D-1C1F159EB32F}" presName="background" presStyleLbl="node0" presStyleIdx="0" presStyleCnt="1"/>
      <dgm:spPr/>
    </dgm:pt>
    <dgm:pt modelId="{80C6B251-2183-4311-BB96-638400F4F6A6}" type="pres">
      <dgm:prSet presAssocID="{EC283772-234F-440A-A58D-1C1F159EB32F}" presName="text" presStyleLbl="fgAcc0" presStyleIdx="0" presStyleCnt="1" custScaleX="227583">
        <dgm:presLayoutVars>
          <dgm:chPref val="3"/>
        </dgm:presLayoutVars>
      </dgm:prSet>
      <dgm:spPr/>
    </dgm:pt>
    <dgm:pt modelId="{BF40CC88-5A69-439D-8E8B-A295F84B62E1}" type="pres">
      <dgm:prSet presAssocID="{EC283772-234F-440A-A58D-1C1F159EB32F}" presName="hierChild2" presStyleCnt="0"/>
      <dgm:spPr/>
    </dgm:pt>
    <dgm:pt modelId="{B85CAE65-E74B-4276-8564-F528AC73492B}" type="pres">
      <dgm:prSet presAssocID="{5107DE58-130A-40D5-83EB-5D7E982BFBC5}" presName="Name10" presStyleLbl="parChTrans1D2" presStyleIdx="0" presStyleCnt="1"/>
      <dgm:spPr/>
    </dgm:pt>
    <dgm:pt modelId="{5BD72AFF-B2B1-4B2A-8DD5-949BF3BFC2D4}" type="pres">
      <dgm:prSet presAssocID="{7FD561AD-F923-47C9-B743-D83ABE85E404}" presName="hierRoot2" presStyleCnt="0"/>
      <dgm:spPr/>
    </dgm:pt>
    <dgm:pt modelId="{8E930A12-6B96-40C8-8E27-FF3C4CE64B38}" type="pres">
      <dgm:prSet presAssocID="{7FD561AD-F923-47C9-B743-D83ABE85E404}" presName="composite2" presStyleCnt="0"/>
      <dgm:spPr/>
    </dgm:pt>
    <dgm:pt modelId="{6E71FDAE-8161-48A3-A4E5-92ABB8A7C82B}" type="pres">
      <dgm:prSet presAssocID="{7FD561AD-F923-47C9-B743-D83ABE85E404}" presName="background2" presStyleLbl="node2" presStyleIdx="0" presStyleCnt="1"/>
      <dgm:spPr/>
    </dgm:pt>
    <dgm:pt modelId="{EF404E51-38B3-4710-8308-AB7A259E69FD}" type="pres">
      <dgm:prSet presAssocID="{7FD561AD-F923-47C9-B743-D83ABE85E404}" presName="text2" presStyleLbl="fgAcc2" presStyleIdx="0" presStyleCnt="1" custScaleX="227583">
        <dgm:presLayoutVars>
          <dgm:chPref val="3"/>
        </dgm:presLayoutVars>
      </dgm:prSet>
      <dgm:spPr/>
    </dgm:pt>
    <dgm:pt modelId="{849F92ED-0495-4627-83B8-4977B28F8092}" type="pres">
      <dgm:prSet presAssocID="{7FD561AD-F923-47C9-B743-D83ABE85E404}" presName="hierChild3" presStyleCnt="0"/>
      <dgm:spPr/>
    </dgm:pt>
  </dgm:ptLst>
  <dgm:cxnLst>
    <dgm:cxn modelId="{81C1A80D-4A4A-49F8-A3A5-9022BE48C47B}" type="presOf" srcId="{5107DE58-130A-40D5-83EB-5D7E982BFBC5}" destId="{B85CAE65-E74B-4276-8564-F528AC73492B}" srcOrd="0" destOrd="0" presId="urn:microsoft.com/office/officeart/2005/8/layout/hierarchy1"/>
    <dgm:cxn modelId="{A332D161-A11F-4B0A-AE95-A04A25881216}" type="presOf" srcId="{EC283772-234F-440A-A58D-1C1F159EB32F}" destId="{80C6B251-2183-4311-BB96-638400F4F6A6}" srcOrd="0" destOrd="0" presId="urn:microsoft.com/office/officeart/2005/8/layout/hierarchy1"/>
    <dgm:cxn modelId="{2306BF57-F21A-4053-856B-99A99CA9A84D}" srcId="{F1C13DED-E0D2-4148-A4C1-1D39D84B2BA0}" destId="{EC283772-234F-440A-A58D-1C1F159EB32F}" srcOrd="0" destOrd="0" parTransId="{C644651F-55A0-416C-82F5-D976C2813E2B}" sibTransId="{9BD3B87C-EA00-4667-AC0D-C184287F764C}"/>
    <dgm:cxn modelId="{09ED08BE-2D77-46E3-A441-E8A30B24AADA}" type="presOf" srcId="{F1C13DED-E0D2-4148-A4C1-1D39D84B2BA0}" destId="{CBA484EC-DC98-4E0C-907A-950852ADACA7}" srcOrd="0" destOrd="0" presId="urn:microsoft.com/office/officeart/2005/8/layout/hierarchy1"/>
    <dgm:cxn modelId="{26DD13C2-5D87-4900-9BB4-44DD96BDFA43}" type="presOf" srcId="{7FD561AD-F923-47C9-B743-D83ABE85E404}" destId="{EF404E51-38B3-4710-8308-AB7A259E69FD}" srcOrd="0" destOrd="0" presId="urn:microsoft.com/office/officeart/2005/8/layout/hierarchy1"/>
    <dgm:cxn modelId="{071465D1-D4BF-4DC2-A5FA-179E1609A329}" srcId="{EC283772-234F-440A-A58D-1C1F159EB32F}" destId="{7FD561AD-F923-47C9-B743-D83ABE85E404}" srcOrd="0" destOrd="0" parTransId="{5107DE58-130A-40D5-83EB-5D7E982BFBC5}" sibTransId="{EF900D84-08A5-41F1-8549-565EC9963A02}"/>
    <dgm:cxn modelId="{73A58D28-3E29-44A4-8D0C-095545E6502C}" type="presParOf" srcId="{CBA484EC-DC98-4E0C-907A-950852ADACA7}" destId="{7A6E641A-CA2B-4925-821E-86B5DEAEBC86}" srcOrd="0" destOrd="0" presId="urn:microsoft.com/office/officeart/2005/8/layout/hierarchy1"/>
    <dgm:cxn modelId="{C55D8D5C-AC60-4BA8-9857-AB95E9E60F80}" type="presParOf" srcId="{7A6E641A-CA2B-4925-821E-86B5DEAEBC86}" destId="{06164A86-8FB5-4F7F-BFBB-C2B5DC20BCB0}" srcOrd="0" destOrd="0" presId="urn:microsoft.com/office/officeart/2005/8/layout/hierarchy1"/>
    <dgm:cxn modelId="{9796871D-73BA-4495-9F83-F60EA815CA6E}" type="presParOf" srcId="{06164A86-8FB5-4F7F-BFBB-C2B5DC20BCB0}" destId="{EE6CE7AD-8EED-4AE2-A50D-0DCD511FEBD0}" srcOrd="0" destOrd="0" presId="urn:microsoft.com/office/officeart/2005/8/layout/hierarchy1"/>
    <dgm:cxn modelId="{3F01F507-3F8F-485E-A4D5-3EF217362EE6}" type="presParOf" srcId="{06164A86-8FB5-4F7F-BFBB-C2B5DC20BCB0}" destId="{80C6B251-2183-4311-BB96-638400F4F6A6}" srcOrd="1" destOrd="0" presId="urn:microsoft.com/office/officeart/2005/8/layout/hierarchy1"/>
    <dgm:cxn modelId="{86D5196C-BD68-4B24-B260-9C49D819847F}" type="presParOf" srcId="{7A6E641A-CA2B-4925-821E-86B5DEAEBC86}" destId="{BF40CC88-5A69-439D-8E8B-A295F84B62E1}" srcOrd="1" destOrd="0" presId="urn:microsoft.com/office/officeart/2005/8/layout/hierarchy1"/>
    <dgm:cxn modelId="{9E270DC3-199E-4358-8381-21D35ABBF8E2}" type="presParOf" srcId="{BF40CC88-5A69-439D-8E8B-A295F84B62E1}" destId="{B85CAE65-E74B-4276-8564-F528AC73492B}" srcOrd="0" destOrd="0" presId="urn:microsoft.com/office/officeart/2005/8/layout/hierarchy1"/>
    <dgm:cxn modelId="{7E7CD697-B77D-481A-BE2E-E07402D9F015}" type="presParOf" srcId="{BF40CC88-5A69-439D-8E8B-A295F84B62E1}" destId="{5BD72AFF-B2B1-4B2A-8DD5-949BF3BFC2D4}" srcOrd="1" destOrd="0" presId="urn:microsoft.com/office/officeart/2005/8/layout/hierarchy1"/>
    <dgm:cxn modelId="{64993865-B243-49B9-9403-72CCB770A8E3}" type="presParOf" srcId="{5BD72AFF-B2B1-4B2A-8DD5-949BF3BFC2D4}" destId="{8E930A12-6B96-40C8-8E27-FF3C4CE64B38}" srcOrd="0" destOrd="0" presId="urn:microsoft.com/office/officeart/2005/8/layout/hierarchy1"/>
    <dgm:cxn modelId="{80756D5F-245B-41A3-9ED8-349E7250BF3C}" type="presParOf" srcId="{8E930A12-6B96-40C8-8E27-FF3C4CE64B38}" destId="{6E71FDAE-8161-48A3-A4E5-92ABB8A7C82B}" srcOrd="0" destOrd="0" presId="urn:microsoft.com/office/officeart/2005/8/layout/hierarchy1"/>
    <dgm:cxn modelId="{D63554DB-B654-4E6D-9665-29583F7E99AE}" type="presParOf" srcId="{8E930A12-6B96-40C8-8E27-FF3C4CE64B38}" destId="{EF404E51-38B3-4710-8308-AB7A259E69FD}" srcOrd="1" destOrd="0" presId="urn:microsoft.com/office/officeart/2005/8/layout/hierarchy1"/>
    <dgm:cxn modelId="{F52D8659-BA38-4655-AA76-0E0658DED5B2}" type="presParOf" srcId="{5BD72AFF-B2B1-4B2A-8DD5-949BF3BFC2D4}" destId="{849F92ED-0495-4627-83B8-4977B28F80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A53BB8-C129-4C7F-BC5F-1064E80C54AA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FB5EC4-A99F-4F70-BD89-4B7AF2B36169}">
      <dgm:prSet phldrT="[Text]" custT="1"/>
      <dgm:spPr/>
      <dgm:t>
        <a:bodyPr/>
        <a:lstStyle/>
        <a:p>
          <a:r>
            <a:rPr lang="en-US" sz="3000" dirty="0"/>
            <a:t>Us</a:t>
          </a:r>
        </a:p>
      </dgm:t>
    </dgm:pt>
    <dgm:pt modelId="{3C027B9B-6C22-4C8F-B756-17D68B32924A}" type="parTrans" cxnId="{1C578A25-8031-456E-926D-F2F88192E7F1}">
      <dgm:prSet/>
      <dgm:spPr/>
      <dgm:t>
        <a:bodyPr/>
        <a:lstStyle/>
        <a:p>
          <a:endParaRPr lang="en-US"/>
        </a:p>
      </dgm:t>
    </dgm:pt>
    <dgm:pt modelId="{05AA0856-45CA-497D-8AC9-B1FFA1214DDA}" type="sibTrans" cxnId="{1C578A25-8031-456E-926D-F2F88192E7F1}">
      <dgm:prSet/>
      <dgm:spPr/>
      <dgm:t>
        <a:bodyPr/>
        <a:lstStyle/>
        <a:p>
          <a:endParaRPr lang="en-US"/>
        </a:p>
      </dgm:t>
    </dgm:pt>
    <dgm:pt modelId="{EB4CFBED-F283-475A-8B61-0AA9A437022A}">
      <dgm:prSet phldrT="[Text]" custT="1"/>
      <dgm:spPr/>
      <dgm:t>
        <a:bodyPr/>
        <a:lstStyle/>
        <a:p>
          <a:r>
            <a:rPr lang="en-US" sz="3000" dirty="0"/>
            <a:t>Amazon</a:t>
          </a:r>
        </a:p>
      </dgm:t>
    </dgm:pt>
    <dgm:pt modelId="{37EE5201-0734-4BDB-9E8A-90B568AF8A07}" type="parTrans" cxnId="{A053E22A-18BA-49CC-917A-70E4181B30D8}">
      <dgm:prSet/>
      <dgm:spPr/>
      <dgm:t>
        <a:bodyPr/>
        <a:lstStyle/>
        <a:p>
          <a:endParaRPr lang="en-US"/>
        </a:p>
      </dgm:t>
    </dgm:pt>
    <dgm:pt modelId="{EB2712B8-45C1-45D9-B9F2-73A7CB57D0F5}" type="sibTrans" cxnId="{A053E22A-18BA-49CC-917A-70E4181B30D8}">
      <dgm:prSet/>
      <dgm:spPr/>
      <dgm:t>
        <a:bodyPr/>
        <a:lstStyle/>
        <a:p>
          <a:endParaRPr lang="en-US"/>
        </a:p>
      </dgm:t>
    </dgm:pt>
    <dgm:pt modelId="{5AEC7AB7-E456-472A-BAE4-8314BC12D742}">
      <dgm:prSet phldrT="[Text]" custT="1"/>
      <dgm:spPr/>
      <dgm:t>
        <a:bodyPr/>
        <a:lstStyle/>
        <a:p>
          <a:r>
            <a:rPr lang="en-US" sz="3000" dirty="0"/>
            <a:t>TLG</a:t>
          </a:r>
        </a:p>
      </dgm:t>
    </dgm:pt>
    <dgm:pt modelId="{F76686CE-5D02-4E8C-9855-390264CB0B03}" type="parTrans" cxnId="{6F253A56-1252-43EF-86DB-3E0DC1AEB7BB}">
      <dgm:prSet/>
      <dgm:spPr/>
      <dgm:t>
        <a:bodyPr/>
        <a:lstStyle/>
        <a:p>
          <a:endParaRPr lang="en-US"/>
        </a:p>
      </dgm:t>
    </dgm:pt>
    <dgm:pt modelId="{60F6B4EC-F485-4F0B-B841-1C817FE654EA}" type="sibTrans" cxnId="{6F253A56-1252-43EF-86DB-3E0DC1AEB7BB}">
      <dgm:prSet/>
      <dgm:spPr/>
      <dgm:t>
        <a:bodyPr/>
        <a:lstStyle/>
        <a:p>
          <a:endParaRPr lang="en-US"/>
        </a:p>
      </dgm:t>
    </dgm:pt>
    <dgm:pt modelId="{C69D27CE-2CE6-4463-9817-0EC176344583}" type="pres">
      <dgm:prSet presAssocID="{8AA53BB8-C129-4C7F-BC5F-1064E80C54AA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560AD7DE-F3B8-4E3E-A3C4-D5B4CE5BA6F6}" type="pres">
      <dgm:prSet presAssocID="{BFFB5EC4-A99F-4F70-BD89-4B7AF2B36169}" presName="composite" presStyleCnt="0"/>
      <dgm:spPr/>
    </dgm:pt>
    <dgm:pt modelId="{D186B346-2A6B-42AF-8473-CAC71049D541}" type="pres">
      <dgm:prSet presAssocID="{BFFB5EC4-A99F-4F70-BD89-4B7AF2B36169}" presName="BackAccent" presStyleLbl="bgShp" presStyleIdx="0" presStyleCnt="3"/>
      <dgm:spPr/>
    </dgm:pt>
    <dgm:pt modelId="{259BAEC1-2904-402C-9F0D-E008C8439109}" type="pres">
      <dgm:prSet presAssocID="{BFFB5EC4-A99F-4F70-BD89-4B7AF2B36169}" presName="Accent" presStyleLbl="alignNode1" presStyleIdx="0" presStyleCnt="3"/>
      <dgm:spPr/>
    </dgm:pt>
    <dgm:pt modelId="{95A7AA88-6AAA-4E5E-BCFF-7B2CCE58B1E0}" type="pres">
      <dgm:prSet presAssocID="{BFFB5EC4-A99F-4F70-BD89-4B7AF2B36169}" presName="Child" presStyleLbl="revTx" presStyleIdx="0" presStyleCnt="3" custLinFactNeighborX="1489" custLinFactNeighborY="-698">
        <dgm:presLayoutVars>
          <dgm:chMax val="0"/>
          <dgm:chPref val="0"/>
          <dgm:bulletEnabled val="1"/>
        </dgm:presLayoutVars>
      </dgm:prSet>
      <dgm:spPr/>
    </dgm:pt>
    <dgm:pt modelId="{E18BFAE5-A1D2-4936-BF25-D94690AA8DF2}" type="pres">
      <dgm:prSet presAssocID="{BFFB5EC4-A99F-4F70-BD89-4B7AF2B36169}" presName="Parent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BD9D6216-ACA4-4872-ADD3-2525D7175EA2}" type="pres">
      <dgm:prSet presAssocID="{05AA0856-45CA-497D-8AC9-B1FFA1214DDA}" presName="sibTrans" presStyleCnt="0"/>
      <dgm:spPr/>
    </dgm:pt>
    <dgm:pt modelId="{1C7C0DEA-8EEC-4300-BAE3-7C629E13FC3B}" type="pres">
      <dgm:prSet presAssocID="{EB4CFBED-F283-475A-8B61-0AA9A437022A}" presName="composite" presStyleCnt="0"/>
      <dgm:spPr/>
    </dgm:pt>
    <dgm:pt modelId="{FF184112-EEE7-467E-8C92-A61F6A8E80F1}" type="pres">
      <dgm:prSet presAssocID="{EB4CFBED-F283-475A-8B61-0AA9A437022A}" presName="BackAccent" presStyleLbl="bgShp" presStyleIdx="1" presStyleCnt="3"/>
      <dgm:spPr/>
    </dgm:pt>
    <dgm:pt modelId="{FBACED01-CB23-41F4-8076-14187EE4CC1D}" type="pres">
      <dgm:prSet presAssocID="{EB4CFBED-F283-475A-8B61-0AA9A437022A}" presName="Accent" presStyleLbl="alignNode1" presStyleIdx="1" presStyleCnt="3"/>
      <dgm:spPr/>
    </dgm:pt>
    <dgm:pt modelId="{2252161D-9DC0-4BCE-851F-DD9C305570F0}" type="pres">
      <dgm:prSet presAssocID="{EB4CFBED-F283-475A-8B61-0AA9A437022A}" presName="Child" presStyleLbl="revTx" presStyleIdx="0" presStyleCnt="3" custLinFactNeighborX="1489" custLinFactNeighborY="-698">
        <dgm:presLayoutVars>
          <dgm:chMax val="0"/>
          <dgm:chPref val="0"/>
          <dgm:bulletEnabled val="1"/>
        </dgm:presLayoutVars>
      </dgm:prSet>
      <dgm:spPr/>
    </dgm:pt>
    <dgm:pt modelId="{F8B12943-5690-458F-BC73-6BE9D4839078}" type="pres">
      <dgm:prSet presAssocID="{EB4CFBED-F283-475A-8B61-0AA9A437022A}" presName="Parent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45918656-1211-4CE6-93A4-59B5128A2DDE}" type="pres">
      <dgm:prSet presAssocID="{EB2712B8-45C1-45D9-B9F2-73A7CB57D0F5}" presName="sibTrans" presStyleCnt="0"/>
      <dgm:spPr/>
    </dgm:pt>
    <dgm:pt modelId="{D72AB9AD-C817-4CD1-A878-ADA8E8DE0EB7}" type="pres">
      <dgm:prSet presAssocID="{5AEC7AB7-E456-472A-BAE4-8314BC12D742}" presName="composite" presStyleCnt="0"/>
      <dgm:spPr/>
    </dgm:pt>
    <dgm:pt modelId="{A6652698-259A-40B9-AFF7-5B51FC570A68}" type="pres">
      <dgm:prSet presAssocID="{5AEC7AB7-E456-472A-BAE4-8314BC12D742}" presName="BackAccent" presStyleLbl="bgShp" presStyleIdx="2" presStyleCnt="3"/>
      <dgm:spPr/>
    </dgm:pt>
    <dgm:pt modelId="{139A8564-E5E4-4D5B-94E6-4600E327453F}" type="pres">
      <dgm:prSet presAssocID="{5AEC7AB7-E456-472A-BAE4-8314BC12D742}" presName="Accent" presStyleLbl="alignNode1" presStyleIdx="2" presStyleCnt="3"/>
      <dgm:spPr/>
    </dgm:pt>
    <dgm:pt modelId="{78471C41-F7AC-4521-A11E-604000FE5004}" type="pres">
      <dgm:prSet presAssocID="{5AEC7AB7-E456-472A-BAE4-8314BC12D742}" presName="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A7A31B8-DE48-4A87-8ADE-F2D169DAA6E4}" type="pres">
      <dgm:prSet presAssocID="{5AEC7AB7-E456-472A-BAE4-8314BC12D742}" presName="Parent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514A80B-F0DF-4E97-AA61-6B93D7ADC08D}" type="presOf" srcId="{BFFB5EC4-A99F-4F70-BD89-4B7AF2B36169}" destId="{E18BFAE5-A1D2-4936-BF25-D94690AA8DF2}" srcOrd="0" destOrd="0" presId="urn:microsoft.com/office/officeart/2008/layout/IncreasingCircleProcess"/>
    <dgm:cxn modelId="{1C578A25-8031-456E-926D-F2F88192E7F1}" srcId="{8AA53BB8-C129-4C7F-BC5F-1064E80C54AA}" destId="{BFFB5EC4-A99F-4F70-BD89-4B7AF2B36169}" srcOrd="0" destOrd="0" parTransId="{3C027B9B-6C22-4C8F-B756-17D68B32924A}" sibTransId="{05AA0856-45CA-497D-8AC9-B1FFA1214DDA}"/>
    <dgm:cxn modelId="{A053E22A-18BA-49CC-917A-70E4181B30D8}" srcId="{8AA53BB8-C129-4C7F-BC5F-1064E80C54AA}" destId="{EB4CFBED-F283-475A-8B61-0AA9A437022A}" srcOrd="1" destOrd="0" parTransId="{37EE5201-0734-4BDB-9E8A-90B568AF8A07}" sibTransId="{EB2712B8-45C1-45D9-B9F2-73A7CB57D0F5}"/>
    <dgm:cxn modelId="{A2730536-8533-4AF7-9589-A160EB3B53B3}" type="presOf" srcId="{EB4CFBED-F283-475A-8B61-0AA9A437022A}" destId="{F8B12943-5690-458F-BC73-6BE9D4839078}" srcOrd="0" destOrd="0" presId="urn:microsoft.com/office/officeart/2008/layout/IncreasingCircleProcess"/>
    <dgm:cxn modelId="{6F253A56-1252-43EF-86DB-3E0DC1AEB7BB}" srcId="{8AA53BB8-C129-4C7F-BC5F-1064E80C54AA}" destId="{5AEC7AB7-E456-472A-BAE4-8314BC12D742}" srcOrd="2" destOrd="0" parTransId="{F76686CE-5D02-4E8C-9855-390264CB0B03}" sibTransId="{60F6B4EC-F485-4F0B-B841-1C817FE654EA}"/>
    <dgm:cxn modelId="{5B6FD494-B351-45DF-ACC0-BFCE4162D35F}" type="presOf" srcId="{5AEC7AB7-E456-472A-BAE4-8314BC12D742}" destId="{4A7A31B8-DE48-4A87-8ADE-F2D169DAA6E4}" srcOrd="0" destOrd="0" presId="urn:microsoft.com/office/officeart/2008/layout/IncreasingCircleProcess"/>
    <dgm:cxn modelId="{62B2B5D0-9B70-4DA5-A132-D45D780607A4}" type="presOf" srcId="{8AA53BB8-C129-4C7F-BC5F-1064E80C54AA}" destId="{C69D27CE-2CE6-4463-9817-0EC176344583}" srcOrd="0" destOrd="0" presId="urn:microsoft.com/office/officeart/2008/layout/IncreasingCircleProcess"/>
    <dgm:cxn modelId="{E3BA2EDF-0555-4D05-BAEF-FF0CAF046D7B}" type="presParOf" srcId="{C69D27CE-2CE6-4463-9817-0EC176344583}" destId="{560AD7DE-F3B8-4E3E-A3C4-D5B4CE5BA6F6}" srcOrd="0" destOrd="0" presId="urn:microsoft.com/office/officeart/2008/layout/IncreasingCircleProcess"/>
    <dgm:cxn modelId="{D8FF4044-1424-4BCC-8135-29DFE21A052D}" type="presParOf" srcId="{560AD7DE-F3B8-4E3E-A3C4-D5B4CE5BA6F6}" destId="{D186B346-2A6B-42AF-8473-CAC71049D541}" srcOrd="0" destOrd="0" presId="urn:microsoft.com/office/officeart/2008/layout/IncreasingCircleProcess"/>
    <dgm:cxn modelId="{E10F849E-1F9B-4804-A5B4-7DE995310489}" type="presParOf" srcId="{560AD7DE-F3B8-4E3E-A3C4-D5B4CE5BA6F6}" destId="{259BAEC1-2904-402C-9F0D-E008C8439109}" srcOrd="1" destOrd="0" presId="urn:microsoft.com/office/officeart/2008/layout/IncreasingCircleProcess"/>
    <dgm:cxn modelId="{F65022E5-4F57-469A-B7DE-1BA46D64D23F}" type="presParOf" srcId="{560AD7DE-F3B8-4E3E-A3C4-D5B4CE5BA6F6}" destId="{95A7AA88-6AAA-4E5E-BCFF-7B2CCE58B1E0}" srcOrd="2" destOrd="0" presId="urn:microsoft.com/office/officeart/2008/layout/IncreasingCircleProcess"/>
    <dgm:cxn modelId="{5E7ED5BD-675E-45BB-ACD5-7DB667AEA5ED}" type="presParOf" srcId="{560AD7DE-F3B8-4E3E-A3C4-D5B4CE5BA6F6}" destId="{E18BFAE5-A1D2-4936-BF25-D94690AA8DF2}" srcOrd="3" destOrd="0" presId="urn:microsoft.com/office/officeart/2008/layout/IncreasingCircleProcess"/>
    <dgm:cxn modelId="{85A042B4-A7EC-46D2-9950-28BA62296E01}" type="presParOf" srcId="{C69D27CE-2CE6-4463-9817-0EC176344583}" destId="{BD9D6216-ACA4-4872-ADD3-2525D7175EA2}" srcOrd="1" destOrd="0" presId="urn:microsoft.com/office/officeart/2008/layout/IncreasingCircleProcess"/>
    <dgm:cxn modelId="{E319B13E-F233-475A-849C-6FD47B7E84A0}" type="presParOf" srcId="{C69D27CE-2CE6-4463-9817-0EC176344583}" destId="{1C7C0DEA-8EEC-4300-BAE3-7C629E13FC3B}" srcOrd="2" destOrd="0" presId="urn:microsoft.com/office/officeart/2008/layout/IncreasingCircleProcess"/>
    <dgm:cxn modelId="{F76E5EC8-F6D9-402C-B9A2-20D3682B98BD}" type="presParOf" srcId="{1C7C0DEA-8EEC-4300-BAE3-7C629E13FC3B}" destId="{FF184112-EEE7-467E-8C92-A61F6A8E80F1}" srcOrd="0" destOrd="0" presId="urn:microsoft.com/office/officeart/2008/layout/IncreasingCircleProcess"/>
    <dgm:cxn modelId="{6630F753-2BCE-4BB0-8F05-7D4DC93B117B}" type="presParOf" srcId="{1C7C0DEA-8EEC-4300-BAE3-7C629E13FC3B}" destId="{FBACED01-CB23-41F4-8076-14187EE4CC1D}" srcOrd="1" destOrd="0" presId="urn:microsoft.com/office/officeart/2008/layout/IncreasingCircleProcess"/>
    <dgm:cxn modelId="{5269E4FF-83C9-431F-9686-A9F2D6FC1FE3}" type="presParOf" srcId="{1C7C0DEA-8EEC-4300-BAE3-7C629E13FC3B}" destId="{2252161D-9DC0-4BCE-851F-DD9C305570F0}" srcOrd="2" destOrd="0" presId="urn:microsoft.com/office/officeart/2008/layout/IncreasingCircleProcess"/>
    <dgm:cxn modelId="{EC7F5F35-4A9A-466F-B2BB-40B365868E53}" type="presParOf" srcId="{1C7C0DEA-8EEC-4300-BAE3-7C629E13FC3B}" destId="{F8B12943-5690-458F-BC73-6BE9D4839078}" srcOrd="3" destOrd="0" presId="urn:microsoft.com/office/officeart/2008/layout/IncreasingCircleProcess"/>
    <dgm:cxn modelId="{ECC28796-CB52-4A72-9606-8CA6BF999585}" type="presParOf" srcId="{C69D27CE-2CE6-4463-9817-0EC176344583}" destId="{45918656-1211-4CE6-93A4-59B5128A2DDE}" srcOrd="3" destOrd="0" presId="urn:microsoft.com/office/officeart/2008/layout/IncreasingCircleProcess"/>
    <dgm:cxn modelId="{A30BB521-4B26-482B-BF39-72EAA7B9C595}" type="presParOf" srcId="{C69D27CE-2CE6-4463-9817-0EC176344583}" destId="{D72AB9AD-C817-4CD1-A878-ADA8E8DE0EB7}" srcOrd="4" destOrd="0" presId="urn:microsoft.com/office/officeart/2008/layout/IncreasingCircleProcess"/>
    <dgm:cxn modelId="{C82E4F38-7C23-4FBA-AA03-190CEDEE8109}" type="presParOf" srcId="{D72AB9AD-C817-4CD1-A878-ADA8E8DE0EB7}" destId="{A6652698-259A-40B9-AFF7-5B51FC570A68}" srcOrd="0" destOrd="0" presId="urn:microsoft.com/office/officeart/2008/layout/IncreasingCircleProcess"/>
    <dgm:cxn modelId="{72951922-6429-4982-9095-7E52532B585E}" type="presParOf" srcId="{D72AB9AD-C817-4CD1-A878-ADA8E8DE0EB7}" destId="{139A8564-E5E4-4D5B-94E6-4600E327453F}" srcOrd="1" destOrd="0" presId="urn:microsoft.com/office/officeart/2008/layout/IncreasingCircleProcess"/>
    <dgm:cxn modelId="{DF6B318A-4EB9-432E-83D5-E722D9FBF729}" type="presParOf" srcId="{D72AB9AD-C817-4CD1-A878-ADA8E8DE0EB7}" destId="{78471C41-F7AC-4521-A11E-604000FE5004}" srcOrd="2" destOrd="0" presId="urn:microsoft.com/office/officeart/2008/layout/IncreasingCircleProcess"/>
    <dgm:cxn modelId="{A5C74D64-E49E-4EBC-9303-97567FB94FC1}" type="presParOf" srcId="{D72AB9AD-C817-4CD1-A878-ADA8E8DE0EB7}" destId="{4A7A31B8-DE48-4A87-8ADE-F2D169DAA6E4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711B12-2E7F-402E-B1A2-36F5F3CDE20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3A600C-FCF8-4773-8EF0-59C1C6E9A1FF}">
      <dgm:prSet phldrT="[Text]"/>
      <dgm:spPr/>
      <dgm:t>
        <a:bodyPr/>
        <a:lstStyle/>
        <a:p>
          <a:r>
            <a:rPr lang="en-US" dirty="0"/>
            <a:t>Objectives</a:t>
          </a:r>
        </a:p>
      </dgm:t>
    </dgm:pt>
    <dgm:pt modelId="{99C68B04-31DD-4A33-A0E7-C5BE17BD152E}" type="parTrans" cxnId="{82FA088B-3350-4CBC-88F4-9D3507C74FFA}">
      <dgm:prSet/>
      <dgm:spPr/>
      <dgm:t>
        <a:bodyPr/>
        <a:lstStyle/>
        <a:p>
          <a:endParaRPr lang="en-US"/>
        </a:p>
      </dgm:t>
    </dgm:pt>
    <dgm:pt modelId="{9354423F-C077-44B8-9F63-37019B9DCB7B}" type="sibTrans" cxnId="{82FA088B-3350-4CBC-88F4-9D3507C74FFA}">
      <dgm:prSet/>
      <dgm:spPr/>
      <dgm:t>
        <a:bodyPr/>
        <a:lstStyle/>
        <a:p>
          <a:endParaRPr lang="en-US"/>
        </a:p>
      </dgm:t>
    </dgm:pt>
    <dgm:pt modelId="{B4DD744F-76E7-489E-AA0E-C85D0F1C4AD3}">
      <dgm:prSet phldrT="[Text]"/>
      <dgm:spPr/>
      <dgm:t>
        <a:bodyPr/>
        <a:lstStyle/>
        <a:p>
          <a:r>
            <a:rPr lang="en-US" dirty="0"/>
            <a:t>Planning</a:t>
          </a:r>
        </a:p>
      </dgm:t>
    </dgm:pt>
    <dgm:pt modelId="{F6E82449-F995-4DB3-9469-83105608FE47}" type="parTrans" cxnId="{9C5A059E-448D-4569-82E8-7AA5A9145395}">
      <dgm:prSet/>
      <dgm:spPr/>
      <dgm:t>
        <a:bodyPr/>
        <a:lstStyle/>
        <a:p>
          <a:endParaRPr lang="en-US"/>
        </a:p>
      </dgm:t>
    </dgm:pt>
    <dgm:pt modelId="{E205ACC3-2DA2-4090-A9FD-C87557E5710A}" type="sibTrans" cxnId="{9C5A059E-448D-4569-82E8-7AA5A9145395}">
      <dgm:prSet/>
      <dgm:spPr/>
      <dgm:t>
        <a:bodyPr/>
        <a:lstStyle/>
        <a:p>
          <a:endParaRPr lang="en-US"/>
        </a:p>
      </dgm:t>
    </dgm:pt>
    <dgm:pt modelId="{715DAA4D-64E6-49A6-8F09-B9096EA5F550}">
      <dgm:prSet phldrT="[Text]"/>
      <dgm:spPr/>
      <dgm:t>
        <a:bodyPr/>
        <a:lstStyle/>
        <a:p>
          <a:r>
            <a:rPr lang="en-US" dirty="0"/>
            <a:t>Code review</a:t>
          </a:r>
        </a:p>
      </dgm:t>
    </dgm:pt>
    <dgm:pt modelId="{553DB318-1B46-4729-A355-36F5B9792B85}" type="parTrans" cxnId="{B038D30E-5928-47A8-B763-79B7806956C5}">
      <dgm:prSet/>
      <dgm:spPr/>
      <dgm:t>
        <a:bodyPr/>
        <a:lstStyle/>
        <a:p>
          <a:endParaRPr lang="en-US"/>
        </a:p>
      </dgm:t>
    </dgm:pt>
    <dgm:pt modelId="{89F9C9CF-C312-4232-A99B-E9B967AF48EF}" type="sibTrans" cxnId="{B038D30E-5928-47A8-B763-79B7806956C5}">
      <dgm:prSet/>
      <dgm:spPr/>
      <dgm:t>
        <a:bodyPr/>
        <a:lstStyle/>
        <a:p>
          <a:endParaRPr lang="en-US"/>
        </a:p>
      </dgm:t>
    </dgm:pt>
    <dgm:pt modelId="{A95F49B6-74DE-4149-841B-5810F9A9CF1D}">
      <dgm:prSet phldrT="[Text]"/>
      <dgm:spPr/>
      <dgm:t>
        <a:bodyPr/>
        <a:lstStyle/>
        <a:p>
          <a:r>
            <a:rPr lang="en-US" dirty="0"/>
            <a:t>Demo</a:t>
          </a:r>
        </a:p>
      </dgm:t>
    </dgm:pt>
    <dgm:pt modelId="{7D6CD353-EB24-415B-AE0D-52ACC71A5128}" type="parTrans" cxnId="{568D9B5E-2E60-4CD8-B4DD-669ABC7F27E4}">
      <dgm:prSet/>
      <dgm:spPr/>
      <dgm:t>
        <a:bodyPr/>
        <a:lstStyle/>
        <a:p>
          <a:endParaRPr lang="en-US"/>
        </a:p>
      </dgm:t>
    </dgm:pt>
    <dgm:pt modelId="{3612AE71-C45B-4726-A9FC-8C391651D475}" type="sibTrans" cxnId="{568D9B5E-2E60-4CD8-B4DD-669ABC7F27E4}">
      <dgm:prSet/>
      <dgm:spPr/>
      <dgm:t>
        <a:bodyPr/>
        <a:lstStyle/>
        <a:p>
          <a:endParaRPr lang="en-US"/>
        </a:p>
      </dgm:t>
    </dgm:pt>
    <dgm:pt modelId="{42727558-7048-443D-BC87-5D1EC5453A46}">
      <dgm:prSet phldrT="[Text]"/>
      <dgm:spPr/>
      <dgm:t>
        <a:bodyPr/>
        <a:lstStyle/>
        <a:p>
          <a:r>
            <a:rPr lang="en-US" dirty="0"/>
            <a:t>If we had more time</a:t>
          </a:r>
        </a:p>
      </dgm:t>
    </dgm:pt>
    <dgm:pt modelId="{3F0B179C-9ADD-493A-A930-E219BB307E35}" type="parTrans" cxnId="{B2334CC7-61AB-4473-9811-EBD3EB5CBE0E}">
      <dgm:prSet/>
      <dgm:spPr/>
      <dgm:t>
        <a:bodyPr/>
        <a:lstStyle/>
        <a:p>
          <a:endParaRPr lang="en-US"/>
        </a:p>
      </dgm:t>
    </dgm:pt>
    <dgm:pt modelId="{55866DD0-75BB-4A1F-B946-781393D0AA94}" type="sibTrans" cxnId="{B2334CC7-61AB-4473-9811-EBD3EB5CBE0E}">
      <dgm:prSet/>
      <dgm:spPr/>
      <dgm:t>
        <a:bodyPr/>
        <a:lstStyle/>
        <a:p>
          <a:endParaRPr lang="en-US"/>
        </a:p>
      </dgm:t>
    </dgm:pt>
    <dgm:pt modelId="{A49CEF94-E5F0-4839-BA45-C2F346ED4291}">
      <dgm:prSet/>
      <dgm:spPr/>
      <dgm:t>
        <a:bodyPr/>
        <a:lstStyle/>
        <a:p>
          <a:r>
            <a:rPr lang="en-US" dirty="0"/>
            <a:t>Impact of this project</a:t>
          </a:r>
        </a:p>
      </dgm:t>
    </dgm:pt>
    <dgm:pt modelId="{C4496DCB-87E2-49CC-8874-5D7D8C056B8E}" type="parTrans" cxnId="{40D19A71-F2D7-493D-97C9-012DCF30EC19}">
      <dgm:prSet/>
      <dgm:spPr/>
      <dgm:t>
        <a:bodyPr/>
        <a:lstStyle/>
        <a:p>
          <a:endParaRPr lang="en-US"/>
        </a:p>
      </dgm:t>
    </dgm:pt>
    <dgm:pt modelId="{ED3841B5-BFFC-4F7D-9DE1-61FDAD618970}" type="sibTrans" cxnId="{40D19A71-F2D7-493D-97C9-012DCF30EC19}">
      <dgm:prSet/>
      <dgm:spPr/>
      <dgm:t>
        <a:bodyPr/>
        <a:lstStyle/>
        <a:p>
          <a:endParaRPr lang="en-US"/>
        </a:p>
      </dgm:t>
    </dgm:pt>
    <dgm:pt modelId="{DA8B3134-1D7F-4286-AC35-69DF9E78EF1D}">
      <dgm:prSet/>
      <dgm:spPr/>
      <dgm:t>
        <a:bodyPr/>
        <a:lstStyle/>
        <a:p>
          <a:r>
            <a:rPr lang="en-US"/>
            <a:t>Game description</a:t>
          </a:r>
        </a:p>
      </dgm:t>
    </dgm:pt>
    <dgm:pt modelId="{57964F9A-DF67-4D1A-8206-EA6588C5AF3D}" type="parTrans" cxnId="{D5DDF48E-F7E8-4F76-AC22-1496DED1EE3F}">
      <dgm:prSet/>
      <dgm:spPr/>
      <dgm:t>
        <a:bodyPr/>
        <a:lstStyle/>
        <a:p>
          <a:endParaRPr lang="en-US"/>
        </a:p>
      </dgm:t>
    </dgm:pt>
    <dgm:pt modelId="{3C4EB318-02DB-46C2-AF19-A4F6B422EB22}" type="sibTrans" cxnId="{D5DDF48E-F7E8-4F76-AC22-1496DED1EE3F}">
      <dgm:prSet/>
      <dgm:spPr/>
      <dgm:t>
        <a:bodyPr/>
        <a:lstStyle/>
        <a:p>
          <a:endParaRPr lang="en-US"/>
        </a:p>
      </dgm:t>
    </dgm:pt>
    <dgm:pt modelId="{59F0765A-48AE-4638-8A39-46E2CE027E7A}">
      <dgm:prSet/>
      <dgm:spPr/>
      <dgm:t>
        <a:bodyPr/>
        <a:lstStyle/>
        <a:p>
          <a:r>
            <a:rPr lang="en-US" dirty="0"/>
            <a:t>Refactor</a:t>
          </a:r>
        </a:p>
      </dgm:t>
    </dgm:pt>
    <dgm:pt modelId="{48C164CE-80E2-4CED-B080-062FEA2794BE}" type="parTrans" cxnId="{7BBA9532-3AC8-448B-96E0-3B7B8D239EFA}">
      <dgm:prSet/>
      <dgm:spPr/>
      <dgm:t>
        <a:bodyPr/>
        <a:lstStyle/>
        <a:p>
          <a:endParaRPr lang="en-US"/>
        </a:p>
      </dgm:t>
    </dgm:pt>
    <dgm:pt modelId="{B41CF1FD-FE2C-4B09-87E4-88ADC08A9F3A}" type="sibTrans" cxnId="{7BBA9532-3AC8-448B-96E0-3B7B8D239EFA}">
      <dgm:prSet/>
      <dgm:spPr/>
      <dgm:t>
        <a:bodyPr/>
        <a:lstStyle/>
        <a:p>
          <a:endParaRPr lang="en-US"/>
        </a:p>
      </dgm:t>
    </dgm:pt>
    <dgm:pt modelId="{A7D3E763-73BB-4973-9211-C42FA0C2C8E9}">
      <dgm:prSet phldrT="[Text]"/>
      <dgm:spPr/>
      <dgm:t>
        <a:bodyPr/>
        <a:lstStyle/>
        <a:p>
          <a:r>
            <a:rPr lang="en-US" dirty="0"/>
            <a:t>Biggest challenges</a:t>
          </a:r>
        </a:p>
      </dgm:t>
    </dgm:pt>
    <dgm:pt modelId="{38DA17B0-3023-4DFE-AD52-A5F7B69EE007}" type="parTrans" cxnId="{DB83FCA3-1CB1-4266-9A98-2E604A20F755}">
      <dgm:prSet/>
      <dgm:spPr/>
      <dgm:t>
        <a:bodyPr/>
        <a:lstStyle/>
        <a:p>
          <a:endParaRPr lang="en-US"/>
        </a:p>
      </dgm:t>
    </dgm:pt>
    <dgm:pt modelId="{84E847CA-7AF8-40E6-9CB2-0C49DEB71609}" type="sibTrans" cxnId="{DB83FCA3-1CB1-4266-9A98-2E604A20F755}">
      <dgm:prSet/>
      <dgm:spPr/>
      <dgm:t>
        <a:bodyPr/>
        <a:lstStyle/>
        <a:p>
          <a:endParaRPr lang="en-US"/>
        </a:p>
      </dgm:t>
    </dgm:pt>
    <dgm:pt modelId="{81372DDB-77E6-4B42-808E-C2D89272A1FA}">
      <dgm:prSet phldrT="[Text]"/>
      <dgm:spPr/>
      <dgm:t>
        <a:bodyPr/>
        <a:lstStyle/>
        <a:p>
          <a:r>
            <a:rPr lang="en-US" dirty="0"/>
            <a:t>Lessons learned</a:t>
          </a:r>
        </a:p>
      </dgm:t>
    </dgm:pt>
    <dgm:pt modelId="{98DC0926-27F1-4008-BD79-ADAD62E8C93E}" type="parTrans" cxnId="{425D1B6E-B873-4CB6-87EF-5ABCD027754C}">
      <dgm:prSet/>
      <dgm:spPr/>
      <dgm:t>
        <a:bodyPr/>
        <a:lstStyle/>
        <a:p>
          <a:endParaRPr lang="en-US"/>
        </a:p>
      </dgm:t>
    </dgm:pt>
    <dgm:pt modelId="{06F78154-B0BA-47C2-9006-4F68CCD5FD3D}" type="sibTrans" cxnId="{425D1B6E-B873-4CB6-87EF-5ABCD027754C}">
      <dgm:prSet/>
      <dgm:spPr/>
      <dgm:t>
        <a:bodyPr/>
        <a:lstStyle/>
        <a:p>
          <a:endParaRPr lang="en-US"/>
        </a:p>
      </dgm:t>
    </dgm:pt>
    <dgm:pt modelId="{54A67D26-7481-493E-8844-B5D15076F753}" type="pres">
      <dgm:prSet presAssocID="{82711B12-2E7F-402E-B1A2-36F5F3CDE201}" presName="diagram" presStyleCnt="0">
        <dgm:presLayoutVars>
          <dgm:dir/>
          <dgm:resizeHandles val="exact"/>
        </dgm:presLayoutVars>
      </dgm:prSet>
      <dgm:spPr/>
    </dgm:pt>
    <dgm:pt modelId="{4711C428-CBA8-4204-8704-6BE0BD730633}" type="pres">
      <dgm:prSet presAssocID="{3F3A600C-FCF8-4773-8EF0-59C1C6E9A1FF}" presName="node" presStyleLbl="node1" presStyleIdx="0" presStyleCnt="10" custLinFactNeighborX="-371" custLinFactNeighborY="-163">
        <dgm:presLayoutVars>
          <dgm:bulletEnabled val="1"/>
        </dgm:presLayoutVars>
      </dgm:prSet>
      <dgm:spPr/>
    </dgm:pt>
    <dgm:pt modelId="{5106E07F-A684-474B-8BE8-1503959A3463}" type="pres">
      <dgm:prSet presAssocID="{9354423F-C077-44B8-9F63-37019B9DCB7B}" presName="sibTrans" presStyleCnt="0"/>
      <dgm:spPr/>
    </dgm:pt>
    <dgm:pt modelId="{0B5E87A3-BCCF-494E-AEB6-1591B3C11BDB}" type="pres">
      <dgm:prSet presAssocID="{B4DD744F-76E7-489E-AA0E-C85D0F1C4AD3}" presName="node" presStyleLbl="node1" presStyleIdx="1" presStyleCnt="10">
        <dgm:presLayoutVars>
          <dgm:bulletEnabled val="1"/>
        </dgm:presLayoutVars>
      </dgm:prSet>
      <dgm:spPr/>
    </dgm:pt>
    <dgm:pt modelId="{1AB347CC-978B-435D-A81D-3C6318C8A723}" type="pres">
      <dgm:prSet presAssocID="{E205ACC3-2DA2-4090-A9FD-C87557E5710A}" presName="sibTrans" presStyleCnt="0"/>
      <dgm:spPr/>
    </dgm:pt>
    <dgm:pt modelId="{056B6E3F-1414-4512-BCFF-74FA5F0FD400}" type="pres">
      <dgm:prSet presAssocID="{715DAA4D-64E6-49A6-8F09-B9096EA5F550}" presName="node" presStyleLbl="node1" presStyleIdx="2" presStyleCnt="10">
        <dgm:presLayoutVars>
          <dgm:bulletEnabled val="1"/>
        </dgm:presLayoutVars>
      </dgm:prSet>
      <dgm:spPr/>
    </dgm:pt>
    <dgm:pt modelId="{D2EAF18E-165D-4591-ADB9-D8681CD2C43F}" type="pres">
      <dgm:prSet presAssocID="{89F9C9CF-C312-4232-A99B-E9B967AF48EF}" presName="sibTrans" presStyleCnt="0"/>
      <dgm:spPr/>
    </dgm:pt>
    <dgm:pt modelId="{AC76989B-917F-4D40-A605-65818C1C948E}" type="pres">
      <dgm:prSet presAssocID="{59F0765A-48AE-4638-8A39-46E2CE027E7A}" presName="node" presStyleLbl="node1" presStyleIdx="3" presStyleCnt="10">
        <dgm:presLayoutVars>
          <dgm:bulletEnabled val="1"/>
        </dgm:presLayoutVars>
      </dgm:prSet>
      <dgm:spPr/>
    </dgm:pt>
    <dgm:pt modelId="{189547F0-0B55-4C52-BF60-493F0920EF3B}" type="pres">
      <dgm:prSet presAssocID="{B41CF1FD-FE2C-4B09-87E4-88ADC08A9F3A}" presName="sibTrans" presStyleCnt="0"/>
      <dgm:spPr/>
    </dgm:pt>
    <dgm:pt modelId="{7A89150D-0DF3-44A1-97DA-96D88DD0DE23}" type="pres">
      <dgm:prSet presAssocID="{DA8B3134-1D7F-4286-AC35-69DF9E78EF1D}" presName="node" presStyleLbl="node1" presStyleIdx="4" presStyleCnt="10">
        <dgm:presLayoutVars>
          <dgm:bulletEnabled val="1"/>
        </dgm:presLayoutVars>
      </dgm:prSet>
      <dgm:spPr/>
    </dgm:pt>
    <dgm:pt modelId="{99B16193-AAA2-4C1B-9C1A-110041F4E842}" type="pres">
      <dgm:prSet presAssocID="{3C4EB318-02DB-46C2-AF19-A4F6B422EB22}" presName="sibTrans" presStyleCnt="0"/>
      <dgm:spPr/>
    </dgm:pt>
    <dgm:pt modelId="{50360FDC-F92C-4EDB-A19E-15FF8B5F6091}" type="pres">
      <dgm:prSet presAssocID="{A95F49B6-74DE-4149-841B-5810F9A9CF1D}" presName="node" presStyleLbl="node1" presStyleIdx="5" presStyleCnt="10">
        <dgm:presLayoutVars>
          <dgm:bulletEnabled val="1"/>
        </dgm:presLayoutVars>
      </dgm:prSet>
      <dgm:spPr/>
    </dgm:pt>
    <dgm:pt modelId="{63721EF9-3BAF-440B-B1C8-5FF87CC91488}" type="pres">
      <dgm:prSet presAssocID="{3612AE71-C45B-4726-A9FC-8C391651D475}" presName="sibTrans" presStyleCnt="0"/>
      <dgm:spPr/>
    </dgm:pt>
    <dgm:pt modelId="{B7F2E151-CF3F-4877-BFFA-F7D41B397026}" type="pres">
      <dgm:prSet presAssocID="{A7D3E763-73BB-4973-9211-C42FA0C2C8E9}" presName="node" presStyleLbl="node1" presStyleIdx="6" presStyleCnt="10">
        <dgm:presLayoutVars>
          <dgm:bulletEnabled val="1"/>
        </dgm:presLayoutVars>
      </dgm:prSet>
      <dgm:spPr/>
    </dgm:pt>
    <dgm:pt modelId="{9F0BC540-0C82-43D7-99BC-FE0BF5C6B01B}" type="pres">
      <dgm:prSet presAssocID="{84E847CA-7AF8-40E6-9CB2-0C49DEB71609}" presName="sibTrans" presStyleCnt="0"/>
      <dgm:spPr/>
    </dgm:pt>
    <dgm:pt modelId="{86D0FCCF-BC18-4815-9512-B51170E73857}" type="pres">
      <dgm:prSet presAssocID="{81372DDB-77E6-4B42-808E-C2D89272A1FA}" presName="node" presStyleLbl="node1" presStyleIdx="7" presStyleCnt="10">
        <dgm:presLayoutVars>
          <dgm:bulletEnabled val="1"/>
        </dgm:presLayoutVars>
      </dgm:prSet>
      <dgm:spPr/>
    </dgm:pt>
    <dgm:pt modelId="{641F46FB-6CCE-4668-A939-DE715775F56A}" type="pres">
      <dgm:prSet presAssocID="{06F78154-B0BA-47C2-9006-4F68CCD5FD3D}" presName="sibTrans" presStyleCnt="0"/>
      <dgm:spPr/>
    </dgm:pt>
    <dgm:pt modelId="{3DE85E1F-2C4A-4507-8FC9-4E27618596B7}" type="pres">
      <dgm:prSet presAssocID="{42727558-7048-443D-BC87-5D1EC5453A46}" presName="node" presStyleLbl="node1" presStyleIdx="8" presStyleCnt="10">
        <dgm:presLayoutVars>
          <dgm:bulletEnabled val="1"/>
        </dgm:presLayoutVars>
      </dgm:prSet>
      <dgm:spPr/>
    </dgm:pt>
    <dgm:pt modelId="{7E34884B-0B4B-48AF-8CA8-0ECB208A6C18}" type="pres">
      <dgm:prSet presAssocID="{55866DD0-75BB-4A1F-B946-781393D0AA94}" presName="sibTrans" presStyleCnt="0"/>
      <dgm:spPr/>
    </dgm:pt>
    <dgm:pt modelId="{FFB07739-FC6D-4C6D-BF22-C36B2FD599A1}" type="pres">
      <dgm:prSet presAssocID="{A49CEF94-E5F0-4839-BA45-C2F346ED4291}" presName="node" presStyleLbl="node1" presStyleIdx="9" presStyleCnt="10">
        <dgm:presLayoutVars>
          <dgm:bulletEnabled val="1"/>
        </dgm:presLayoutVars>
      </dgm:prSet>
      <dgm:spPr/>
    </dgm:pt>
  </dgm:ptLst>
  <dgm:cxnLst>
    <dgm:cxn modelId="{B038D30E-5928-47A8-B763-79B7806956C5}" srcId="{82711B12-2E7F-402E-B1A2-36F5F3CDE201}" destId="{715DAA4D-64E6-49A6-8F09-B9096EA5F550}" srcOrd="2" destOrd="0" parTransId="{553DB318-1B46-4729-A355-36F5B9792B85}" sibTransId="{89F9C9CF-C312-4232-A99B-E9B967AF48EF}"/>
    <dgm:cxn modelId="{140BF717-5A81-4DF1-88B1-5D0999D06DED}" type="presOf" srcId="{59F0765A-48AE-4638-8A39-46E2CE027E7A}" destId="{AC76989B-917F-4D40-A605-65818C1C948E}" srcOrd="0" destOrd="0" presId="urn:microsoft.com/office/officeart/2005/8/layout/default"/>
    <dgm:cxn modelId="{7BBA9532-3AC8-448B-96E0-3B7B8D239EFA}" srcId="{82711B12-2E7F-402E-B1A2-36F5F3CDE201}" destId="{59F0765A-48AE-4638-8A39-46E2CE027E7A}" srcOrd="3" destOrd="0" parTransId="{48C164CE-80E2-4CED-B080-062FEA2794BE}" sibTransId="{B41CF1FD-FE2C-4B09-87E4-88ADC08A9F3A}"/>
    <dgm:cxn modelId="{568D9B5E-2E60-4CD8-B4DD-669ABC7F27E4}" srcId="{82711B12-2E7F-402E-B1A2-36F5F3CDE201}" destId="{A95F49B6-74DE-4149-841B-5810F9A9CF1D}" srcOrd="5" destOrd="0" parTransId="{7D6CD353-EB24-415B-AE0D-52ACC71A5128}" sibTransId="{3612AE71-C45B-4726-A9FC-8C391651D475}"/>
    <dgm:cxn modelId="{E66D7062-3520-4B85-918B-E9783DF53A9D}" type="presOf" srcId="{3F3A600C-FCF8-4773-8EF0-59C1C6E9A1FF}" destId="{4711C428-CBA8-4204-8704-6BE0BD730633}" srcOrd="0" destOrd="0" presId="urn:microsoft.com/office/officeart/2005/8/layout/default"/>
    <dgm:cxn modelId="{DD7C304A-3834-4124-A9BE-7966939CA412}" type="presOf" srcId="{A7D3E763-73BB-4973-9211-C42FA0C2C8E9}" destId="{B7F2E151-CF3F-4877-BFFA-F7D41B397026}" srcOrd="0" destOrd="0" presId="urn:microsoft.com/office/officeart/2005/8/layout/default"/>
    <dgm:cxn modelId="{425D1B6E-B873-4CB6-87EF-5ABCD027754C}" srcId="{82711B12-2E7F-402E-B1A2-36F5F3CDE201}" destId="{81372DDB-77E6-4B42-808E-C2D89272A1FA}" srcOrd="7" destOrd="0" parTransId="{98DC0926-27F1-4008-BD79-ADAD62E8C93E}" sibTransId="{06F78154-B0BA-47C2-9006-4F68CCD5FD3D}"/>
    <dgm:cxn modelId="{40D19A71-F2D7-493D-97C9-012DCF30EC19}" srcId="{82711B12-2E7F-402E-B1A2-36F5F3CDE201}" destId="{A49CEF94-E5F0-4839-BA45-C2F346ED4291}" srcOrd="9" destOrd="0" parTransId="{C4496DCB-87E2-49CC-8874-5D7D8C056B8E}" sibTransId="{ED3841B5-BFFC-4F7D-9DE1-61FDAD618970}"/>
    <dgm:cxn modelId="{FAD30074-4F11-4F60-B5F3-3327FC28AE42}" type="presOf" srcId="{82711B12-2E7F-402E-B1A2-36F5F3CDE201}" destId="{54A67D26-7481-493E-8844-B5D15076F753}" srcOrd="0" destOrd="0" presId="urn:microsoft.com/office/officeart/2005/8/layout/default"/>
    <dgm:cxn modelId="{47445274-C9B2-496F-9635-9080AB44D9CE}" type="presOf" srcId="{715DAA4D-64E6-49A6-8F09-B9096EA5F550}" destId="{056B6E3F-1414-4512-BCFF-74FA5F0FD400}" srcOrd="0" destOrd="0" presId="urn:microsoft.com/office/officeart/2005/8/layout/default"/>
    <dgm:cxn modelId="{82FA088B-3350-4CBC-88F4-9D3507C74FFA}" srcId="{82711B12-2E7F-402E-B1A2-36F5F3CDE201}" destId="{3F3A600C-FCF8-4773-8EF0-59C1C6E9A1FF}" srcOrd="0" destOrd="0" parTransId="{99C68B04-31DD-4A33-A0E7-C5BE17BD152E}" sibTransId="{9354423F-C077-44B8-9F63-37019B9DCB7B}"/>
    <dgm:cxn modelId="{C7EBEB8E-EF97-4013-AB8D-AF255B802620}" type="presOf" srcId="{A95F49B6-74DE-4149-841B-5810F9A9CF1D}" destId="{50360FDC-F92C-4EDB-A19E-15FF8B5F6091}" srcOrd="0" destOrd="0" presId="urn:microsoft.com/office/officeart/2005/8/layout/default"/>
    <dgm:cxn modelId="{D5DDF48E-F7E8-4F76-AC22-1496DED1EE3F}" srcId="{82711B12-2E7F-402E-B1A2-36F5F3CDE201}" destId="{DA8B3134-1D7F-4286-AC35-69DF9E78EF1D}" srcOrd="4" destOrd="0" parTransId="{57964F9A-DF67-4D1A-8206-EA6588C5AF3D}" sibTransId="{3C4EB318-02DB-46C2-AF19-A4F6B422EB22}"/>
    <dgm:cxn modelId="{9C5A059E-448D-4569-82E8-7AA5A9145395}" srcId="{82711B12-2E7F-402E-B1A2-36F5F3CDE201}" destId="{B4DD744F-76E7-489E-AA0E-C85D0F1C4AD3}" srcOrd="1" destOrd="0" parTransId="{F6E82449-F995-4DB3-9469-83105608FE47}" sibTransId="{E205ACC3-2DA2-4090-A9FD-C87557E5710A}"/>
    <dgm:cxn modelId="{DB83FCA3-1CB1-4266-9A98-2E604A20F755}" srcId="{82711B12-2E7F-402E-B1A2-36F5F3CDE201}" destId="{A7D3E763-73BB-4973-9211-C42FA0C2C8E9}" srcOrd="6" destOrd="0" parTransId="{38DA17B0-3023-4DFE-AD52-A5F7B69EE007}" sibTransId="{84E847CA-7AF8-40E6-9CB2-0C49DEB71609}"/>
    <dgm:cxn modelId="{4D39CFB2-D25F-4399-B163-C983A70330D7}" type="presOf" srcId="{DA8B3134-1D7F-4286-AC35-69DF9E78EF1D}" destId="{7A89150D-0DF3-44A1-97DA-96D88DD0DE23}" srcOrd="0" destOrd="0" presId="urn:microsoft.com/office/officeart/2005/8/layout/default"/>
    <dgm:cxn modelId="{4FBBA5C5-79CB-4694-9DA7-A91E8F6F8E61}" type="presOf" srcId="{B4DD744F-76E7-489E-AA0E-C85D0F1C4AD3}" destId="{0B5E87A3-BCCF-494E-AEB6-1591B3C11BDB}" srcOrd="0" destOrd="0" presId="urn:microsoft.com/office/officeart/2005/8/layout/default"/>
    <dgm:cxn modelId="{B2334CC7-61AB-4473-9811-EBD3EB5CBE0E}" srcId="{82711B12-2E7F-402E-B1A2-36F5F3CDE201}" destId="{42727558-7048-443D-BC87-5D1EC5453A46}" srcOrd="8" destOrd="0" parTransId="{3F0B179C-9ADD-493A-A930-E219BB307E35}" sibTransId="{55866DD0-75BB-4A1F-B946-781393D0AA94}"/>
    <dgm:cxn modelId="{F7F1F4E4-690A-4BFA-B939-0B4741720C7A}" type="presOf" srcId="{42727558-7048-443D-BC87-5D1EC5453A46}" destId="{3DE85E1F-2C4A-4507-8FC9-4E27618596B7}" srcOrd="0" destOrd="0" presId="urn:microsoft.com/office/officeart/2005/8/layout/default"/>
    <dgm:cxn modelId="{E7E166E9-66B3-4530-B5D2-FF73BA575270}" type="presOf" srcId="{A49CEF94-E5F0-4839-BA45-C2F346ED4291}" destId="{FFB07739-FC6D-4C6D-BF22-C36B2FD599A1}" srcOrd="0" destOrd="0" presId="urn:microsoft.com/office/officeart/2005/8/layout/default"/>
    <dgm:cxn modelId="{95AF3FF4-5DEF-48FB-8E58-1D17CC6EA0B7}" type="presOf" srcId="{81372DDB-77E6-4B42-808E-C2D89272A1FA}" destId="{86D0FCCF-BC18-4815-9512-B51170E73857}" srcOrd="0" destOrd="0" presId="urn:microsoft.com/office/officeart/2005/8/layout/default"/>
    <dgm:cxn modelId="{6312BD05-9AF6-4853-9928-71C4063528E2}" type="presParOf" srcId="{54A67D26-7481-493E-8844-B5D15076F753}" destId="{4711C428-CBA8-4204-8704-6BE0BD730633}" srcOrd="0" destOrd="0" presId="urn:microsoft.com/office/officeart/2005/8/layout/default"/>
    <dgm:cxn modelId="{F3D83095-05C8-4EEB-87C0-D163C7D402D0}" type="presParOf" srcId="{54A67D26-7481-493E-8844-B5D15076F753}" destId="{5106E07F-A684-474B-8BE8-1503959A3463}" srcOrd="1" destOrd="0" presId="urn:microsoft.com/office/officeart/2005/8/layout/default"/>
    <dgm:cxn modelId="{06B15F71-9640-42A3-AFE1-47C19A4947B1}" type="presParOf" srcId="{54A67D26-7481-493E-8844-B5D15076F753}" destId="{0B5E87A3-BCCF-494E-AEB6-1591B3C11BDB}" srcOrd="2" destOrd="0" presId="urn:microsoft.com/office/officeart/2005/8/layout/default"/>
    <dgm:cxn modelId="{DBA39657-B3AF-4E73-81A2-DB54CE976D9F}" type="presParOf" srcId="{54A67D26-7481-493E-8844-B5D15076F753}" destId="{1AB347CC-978B-435D-A81D-3C6318C8A723}" srcOrd="3" destOrd="0" presId="urn:microsoft.com/office/officeart/2005/8/layout/default"/>
    <dgm:cxn modelId="{D328F6DF-6288-4EE3-A36E-FA25244847DD}" type="presParOf" srcId="{54A67D26-7481-493E-8844-B5D15076F753}" destId="{056B6E3F-1414-4512-BCFF-74FA5F0FD400}" srcOrd="4" destOrd="0" presId="urn:microsoft.com/office/officeart/2005/8/layout/default"/>
    <dgm:cxn modelId="{1A3FE1B8-F9CA-4895-B371-817708738EA5}" type="presParOf" srcId="{54A67D26-7481-493E-8844-B5D15076F753}" destId="{D2EAF18E-165D-4591-ADB9-D8681CD2C43F}" srcOrd="5" destOrd="0" presId="urn:microsoft.com/office/officeart/2005/8/layout/default"/>
    <dgm:cxn modelId="{3D38ECD5-EFFB-455C-B07A-E1EAC15FC9E6}" type="presParOf" srcId="{54A67D26-7481-493E-8844-B5D15076F753}" destId="{AC76989B-917F-4D40-A605-65818C1C948E}" srcOrd="6" destOrd="0" presId="urn:microsoft.com/office/officeart/2005/8/layout/default"/>
    <dgm:cxn modelId="{F843746C-1896-4782-B5A5-BEA1A4B1DC7F}" type="presParOf" srcId="{54A67D26-7481-493E-8844-B5D15076F753}" destId="{189547F0-0B55-4C52-BF60-493F0920EF3B}" srcOrd="7" destOrd="0" presId="urn:microsoft.com/office/officeart/2005/8/layout/default"/>
    <dgm:cxn modelId="{D655A71C-A5E8-4E56-8912-A66383611EA6}" type="presParOf" srcId="{54A67D26-7481-493E-8844-B5D15076F753}" destId="{7A89150D-0DF3-44A1-97DA-96D88DD0DE23}" srcOrd="8" destOrd="0" presId="urn:microsoft.com/office/officeart/2005/8/layout/default"/>
    <dgm:cxn modelId="{BD9DA359-AB7F-49E5-843A-2F3BAF9BB31A}" type="presParOf" srcId="{54A67D26-7481-493E-8844-B5D15076F753}" destId="{99B16193-AAA2-4C1B-9C1A-110041F4E842}" srcOrd="9" destOrd="0" presId="urn:microsoft.com/office/officeart/2005/8/layout/default"/>
    <dgm:cxn modelId="{2EF61CCE-BB81-4E14-81E8-095B9AEED156}" type="presParOf" srcId="{54A67D26-7481-493E-8844-B5D15076F753}" destId="{50360FDC-F92C-4EDB-A19E-15FF8B5F6091}" srcOrd="10" destOrd="0" presId="urn:microsoft.com/office/officeart/2005/8/layout/default"/>
    <dgm:cxn modelId="{4ACD52C6-1C3F-4EE0-8E69-1BBADE7F3D24}" type="presParOf" srcId="{54A67D26-7481-493E-8844-B5D15076F753}" destId="{63721EF9-3BAF-440B-B1C8-5FF87CC91488}" srcOrd="11" destOrd="0" presId="urn:microsoft.com/office/officeart/2005/8/layout/default"/>
    <dgm:cxn modelId="{51DAC499-17E6-429B-9CAA-586D0D966A9C}" type="presParOf" srcId="{54A67D26-7481-493E-8844-B5D15076F753}" destId="{B7F2E151-CF3F-4877-BFFA-F7D41B397026}" srcOrd="12" destOrd="0" presId="urn:microsoft.com/office/officeart/2005/8/layout/default"/>
    <dgm:cxn modelId="{B1045AA5-93DB-4DDC-9E3E-E42D913AD209}" type="presParOf" srcId="{54A67D26-7481-493E-8844-B5D15076F753}" destId="{9F0BC540-0C82-43D7-99BC-FE0BF5C6B01B}" srcOrd="13" destOrd="0" presId="urn:microsoft.com/office/officeart/2005/8/layout/default"/>
    <dgm:cxn modelId="{4B8D3935-80F0-4A0A-A9B1-71167C209FC0}" type="presParOf" srcId="{54A67D26-7481-493E-8844-B5D15076F753}" destId="{86D0FCCF-BC18-4815-9512-B51170E73857}" srcOrd="14" destOrd="0" presId="urn:microsoft.com/office/officeart/2005/8/layout/default"/>
    <dgm:cxn modelId="{D5DAA622-E2F1-4730-B0AD-E5367330804F}" type="presParOf" srcId="{54A67D26-7481-493E-8844-B5D15076F753}" destId="{641F46FB-6CCE-4668-A939-DE715775F56A}" srcOrd="15" destOrd="0" presId="urn:microsoft.com/office/officeart/2005/8/layout/default"/>
    <dgm:cxn modelId="{AADB60D3-B21F-4C0B-9849-48F205252340}" type="presParOf" srcId="{54A67D26-7481-493E-8844-B5D15076F753}" destId="{3DE85E1F-2C4A-4507-8FC9-4E27618596B7}" srcOrd="16" destOrd="0" presId="urn:microsoft.com/office/officeart/2005/8/layout/default"/>
    <dgm:cxn modelId="{49C54A11-BDF9-4BC1-9322-D9FF6F48834C}" type="presParOf" srcId="{54A67D26-7481-493E-8844-B5D15076F753}" destId="{7E34884B-0B4B-48AF-8CA8-0ECB208A6C18}" srcOrd="17" destOrd="0" presId="urn:microsoft.com/office/officeart/2005/8/layout/default"/>
    <dgm:cxn modelId="{08B04AC0-7CD4-4F63-82B5-CDD2335C86F0}" type="presParOf" srcId="{54A67D26-7481-493E-8844-B5D15076F753}" destId="{FFB07739-FC6D-4C6D-BF22-C36B2FD599A1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C428-CBA8-4204-8704-6BE0BD730633}">
      <dsp:nvSpPr>
        <dsp:cNvPr id="0" name=""/>
        <dsp:cNvSpPr/>
      </dsp:nvSpPr>
      <dsp:spPr>
        <a:xfrm>
          <a:off x="1219003" y="0"/>
          <a:ext cx="2241664" cy="134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Objectives</a:t>
          </a:r>
        </a:p>
      </dsp:txBody>
      <dsp:txXfrm>
        <a:off x="1219003" y="0"/>
        <a:ext cx="2241664" cy="1344998"/>
      </dsp:txXfrm>
    </dsp:sp>
    <dsp:sp modelId="{0B5E87A3-BCCF-494E-AEB6-1591B3C11BDB}">
      <dsp:nvSpPr>
        <dsp:cNvPr id="0" name=""/>
        <dsp:cNvSpPr/>
      </dsp:nvSpPr>
      <dsp:spPr>
        <a:xfrm>
          <a:off x="3693150" y="1967"/>
          <a:ext cx="2241664" cy="134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Planning</a:t>
          </a:r>
        </a:p>
      </dsp:txBody>
      <dsp:txXfrm>
        <a:off x="3693150" y="1967"/>
        <a:ext cx="2241664" cy="1344998"/>
      </dsp:txXfrm>
    </dsp:sp>
    <dsp:sp modelId="{056B6E3F-1414-4512-BCFF-74FA5F0FD400}">
      <dsp:nvSpPr>
        <dsp:cNvPr id="0" name=""/>
        <dsp:cNvSpPr/>
      </dsp:nvSpPr>
      <dsp:spPr>
        <a:xfrm>
          <a:off x="1227319" y="1571132"/>
          <a:ext cx="2241664" cy="134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Game description</a:t>
          </a:r>
        </a:p>
      </dsp:txBody>
      <dsp:txXfrm>
        <a:off x="1227319" y="1571132"/>
        <a:ext cx="2241664" cy="1344998"/>
      </dsp:txXfrm>
    </dsp:sp>
    <dsp:sp modelId="{50360FDC-F92C-4EDB-A19E-15FF8B5F6091}">
      <dsp:nvSpPr>
        <dsp:cNvPr id="0" name=""/>
        <dsp:cNvSpPr/>
      </dsp:nvSpPr>
      <dsp:spPr>
        <a:xfrm>
          <a:off x="3693150" y="1571132"/>
          <a:ext cx="2241664" cy="134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Demo</a:t>
          </a:r>
        </a:p>
      </dsp:txBody>
      <dsp:txXfrm>
        <a:off x="3693150" y="1571132"/>
        <a:ext cx="2241664" cy="1344998"/>
      </dsp:txXfrm>
    </dsp:sp>
    <dsp:sp modelId="{3DE85E1F-2C4A-4507-8FC9-4E27618596B7}">
      <dsp:nvSpPr>
        <dsp:cNvPr id="0" name=""/>
        <dsp:cNvSpPr/>
      </dsp:nvSpPr>
      <dsp:spPr>
        <a:xfrm>
          <a:off x="1227319" y="3140297"/>
          <a:ext cx="2241664" cy="134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If we had more time</a:t>
          </a:r>
        </a:p>
      </dsp:txBody>
      <dsp:txXfrm>
        <a:off x="1227319" y="3140297"/>
        <a:ext cx="2241664" cy="1344998"/>
      </dsp:txXfrm>
    </dsp:sp>
    <dsp:sp modelId="{FFB07739-FC6D-4C6D-BF22-C36B2FD599A1}">
      <dsp:nvSpPr>
        <dsp:cNvPr id="0" name=""/>
        <dsp:cNvSpPr/>
      </dsp:nvSpPr>
      <dsp:spPr>
        <a:xfrm>
          <a:off x="3693150" y="3140297"/>
          <a:ext cx="2241664" cy="134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Impact of this project</a:t>
          </a:r>
        </a:p>
      </dsp:txBody>
      <dsp:txXfrm>
        <a:off x="3693150" y="3140297"/>
        <a:ext cx="2241664" cy="1344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C428-CBA8-4204-8704-6BE0BD730633}">
      <dsp:nvSpPr>
        <dsp:cNvPr id="0" name=""/>
        <dsp:cNvSpPr/>
      </dsp:nvSpPr>
      <dsp:spPr>
        <a:xfrm>
          <a:off x="1227319" y="1967"/>
          <a:ext cx="2241664" cy="134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Code review</a:t>
          </a:r>
        </a:p>
      </dsp:txBody>
      <dsp:txXfrm>
        <a:off x="1227319" y="1967"/>
        <a:ext cx="2241664" cy="1344998"/>
      </dsp:txXfrm>
    </dsp:sp>
    <dsp:sp modelId="{0B5E87A3-BCCF-494E-AEB6-1591B3C11BDB}">
      <dsp:nvSpPr>
        <dsp:cNvPr id="0" name=""/>
        <dsp:cNvSpPr/>
      </dsp:nvSpPr>
      <dsp:spPr>
        <a:xfrm>
          <a:off x="3693150" y="1967"/>
          <a:ext cx="2241664" cy="134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Refactor</a:t>
          </a:r>
        </a:p>
      </dsp:txBody>
      <dsp:txXfrm>
        <a:off x="3693150" y="1967"/>
        <a:ext cx="2241664" cy="1344998"/>
      </dsp:txXfrm>
    </dsp:sp>
    <dsp:sp modelId="{056B6E3F-1414-4512-BCFF-74FA5F0FD400}">
      <dsp:nvSpPr>
        <dsp:cNvPr id="0" name=""/>
        <dsp:cNvSpPr/>
      </dsp:nvSpPr>
      <dsp:spPr>
        <a:xfrm>
          <a:off x="1227319" y="1571132"/>
          <a:ext cx="2241664" cy="134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Biggest challenges</a:t>
          </a:r>
        </a:p>
      </dsp:txBody>
      <dsp:txXfrm>
        <a:off x="1227319" y="1571132"/>
        <a:ext cx="2241664" cy="1344998"/>
      </dsp:txXfrm>
    </dsp:sp>
    <dsp:sp modelId="{50360FDC-F92C-4EDB-A19E-15FF8B5F6091}">
      <dsp:nvSpPr>
        <dsp:cNvPr id="0" name=""/>
        <dsp:cNvSpPr/>
      </dsp:nvSpPr>
      <dsp:spPr>
        <a:xfrm>
          <a:off x="3693150" y="1571132"/>
          <a:ext cx="2241664" cy="134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Lessons learned</a:t>
          </a:r>
        </a:p>
      </dsp:txBody>
      <dsp:txXfrm>
        <a:off x="3693150" y="1571132"/>
        <a:ext cx="2241664" cy="1344998"/>
      </dsp:txXfrm>
    </dsp:sp>
    <dsp:sp modelId="{3DE85E1F-2C4A-4507-8FC9-4E27618596B7}">
      <dsp:nvSpPr>
        <dsp:cNvPr id="0" name=""/>
        <dsp:cNvSpPr/>
      </dsp:nvSpPr>
      <dsp:spPr>
        <a:xfrm>
          <a:off x="1227319" y="3140297"/>
          <a:ext cx="2241664" cy="134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Summary</a:t>
          </a:r>
        </a:p>
      </dsp:txBody>
      <dsp:txXfrm>
        <a:off x="1227319" y="3140297"/>
        <a:ext cx="2241664" cy="1344998"/>
      </dsp:txXfrm>
    </dsp:sp>
    <dsp:sp modelId="{FFB07739-FC6D-4C6D-BF22-C36B2FD599A1}">
      <dsp:nvSpPr>
        <dsp:cNvPr id="0" name=""/>
        <dsp:cNvSpPr/>
      </dsp:nvSpPr>
      <dsp:spPr>
        <a:xfrm>
          <a:off x="3693150" y="3140297"/>
          <a:ext cx="2241664" cy="134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???</a:t>
          </a:r>
        </a:p>
      </dsp:txBody>
      <dsp:txXfrm>
        <a:off x="3693150" y="3140297"/>
        <a:ext cx="2241664" cy="13449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CAE65-E74B-4276-8564-F528AC73492B}">
      <dsp:nvSpPr>
        <dsp:cNvPr id="0" name=""/>
        <dsp:cNvSpPr/>
      </dsp:nvSpPr>
      <dsp:spPr>
        <a:xfrm>
          <a:off x="3391640" y="1621433"/>
          <a:ext cx="91440" cy="7419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19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E7AD-8EED-4AE2-A50D-0DCD511FEBD0}">
      <dsp:nvSpPr>
        <dsp:cNvPr id="0" name=""/>
        <dsp:cNvSpPr/>
      </dsp:nvSpPr>
      <dsp:spPr>
        <a:xfrm>
          <a:off x="534367" y="1452"/>
          <a:ext cx="5805985" cy="1619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6B251-2183-4311-BB96-638400F4F6A6}">
      <dsp:nvSpPr>
        <dsp:cNvPr id="0" name=""/>
        <dsp:cNvSpPr/>
      </dsp:nvSpPr>
      <dsp:spPr>
        <a:xfrm>
          <a:off x="817828" y="270740"/>
          <a:ext cx="5805985" cy="1619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Little time to really understand code base</a:t>
          </a:r>
        </a:p>
      </dsp:txBody>
      <dsp:txXfrm>
        <a:off x="865276" y="318188"/>
        <a:ext cx="5711089" cy="1525084"/>
      </dsp:txXfrm>
    </dsp:sp>
    <dsp:sp modelId="{6E71FDAE-8161-48A3-A4E5-92ABB8A7C82B}">
      <dsp:nvSpPr>
        <dsp:cNvPr id="0" name=""/>
        <dsp:cNvSpPr/>
      </dsp:nvSpPr>
      <dsp:spPr>
        <a:xfrm>
          <a:off x="534367" y="2363393"/>
          <a:ext cx="5805985" cy="1619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04E51-38B3-4710-8308-AB7A259E69FD}">
      <dsp:nvSpPr>
        <dsp:cNvPr id="0" name=""/>
        <dsp:cNvSpPr/>
      </dsp:nvSpPr>
      <dsp:spPr>
        <a:xfrm>
          <a:off x="817828" y="2632681"/>
          <a:ext cx="5805985" cy="1619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Will refactoring deliver value to the customer?</a:t>
          </a:r>
        </a:p>
      </dsp:txBody>
      <dsp:txXfrm>
        <a:off x="865276" y="2680129"/>
        <a:ext cx="5711089" cy="15250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6B346-2A6B-42AF-8473-CAC71049D541}">
      <dsp:nvSpPr>
        <dsp:cNvPr id="0" name=""/>
        <dsp:cNvSpPr/>
      </dsp:nvSpPr>
      <dsp:spPr>
        <a:xfrm>
          <a:off x="5015" y="0"/>
          <a:ext cx="758809" cy="7588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BAEC1-2904-402C-9F0D-E008C8439109}">
      <dsp:nvSpPr>
        <dsp:cNvPr id="0" name=""/>
        <dsp:cNvSpPr/>
      </dsp:nvSpPr>
      <dsp:spPr>
        <a:xfrm>
          <a:off x="80896" y="75880"/>
          <a:ext cx="607047" cy="607047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BFAE5-A1D2-4936-BF25-D94690AA8DF2}">
      <dsp:nvSpPr>
        <dsp:cNvPr id="0" name=""/>
        <dsp:cNvSpPr/>
      </dsp:nvSpPr>
      <dsp:spPr>
        <a:xfrm>
          <a:off x="921911" y="0"/>
          <a:ext cx="2244812" cy="758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</a:t>
          </a:r>
        </a:p>
      </dsp:txBody>
      <dsp:txXfrm>
        <a:off x="921911" y="0"/>
        <a:ext cx="2244812" cy="758809"/>
      </dsp:txXfrm>
    </dsp:sp>
    <dsp:sp modelId="{FF184112-EEE7-467E-8C92-A61F6A8E80F1}">
      <dsp:nvSpPr>
        <dsp:cNvPr id="0" name=""/>
        <dsp:cNvSpPr/>
      </dsp:nvSpPr>
      <dsp:spPr>
        <a:xfrm>
          <a:off x="3324809" y="0"/>
          <a:ext cx="758809" cy="7588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CED01-CB23-41F4-8076-14187EE4CC1D}">
      <dsp:nvSpPr>
        <dsp:cNvPr id="0" name=""/>
        <dsp:cNvSpPr/>
      </dsp:nvSpPr>
      <dsp:spPr>
        <a:xfrm>
          <a:off x="3400690" y="75880"/>
          <a:ext cx="607047" cy="607047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12943-5690-458F-BC73-6BE9D4839078}">
      <dsp:nvSpPr>
        <dsp:cNvPr id="0" name=""/>
        <dsp:cNvSpPr/>
      </dsp:nvSpPr>
      <dsp:spPr>
        <a:xfrm>
          <a:off x="4241704" y="0"/>
          <a:ext cx="2244812" cy="758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Amazon</a:t>
          </a:r>
        </a:p>
      </dsp:txBody>
      <dsp:txXfrm>
        <a:off x="4241704" y="0"/>
        <a:ext cx="2244812" cy="758809"/>
      </dsp:txXfrm>
    </dsp:sp>
    <dsp:sp modelId="{A6652698-259A-40B9-AFF7-5B51FC570A68}">
      <dsp:nvSpPr>
        <dsp:cNvPr id="0" name=""/>
        <dsp:cNvSpPr/>
      </dsp:nvSpPr>
      <dsp:spPr>
        <a:xfrm>
          <a:off x="6644602" y="0"/>
          <a:ext cx="758809" cy="7588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A8564-E5E4-4D5B-94E6-4600E327453F}">
      <dsp:nvSpPr>
        <dsp:cNvPr id="0" name=""/>
        <dsp:cNvSpPr/>
      </dsp:nvSpPr>
      <dsp:spPr>
        <a:xfrm>
          <a:off x="6720483" y="75880"/>
          <a:ext cx="607047" cy="607047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A31B8-DE48-4A87-8ADE-F2D169DAA6E4}">
      <dsp:nvSpPr>
        <dsp:cNvPr id="0" name=""/>
        <dsp:cNvSpPr/>
      </dsp:nvSpPr>
      <dsp:spPr>
        <a:xfrm>
          <a:off x="7561498" y="0"/>
          <a:ext cx="2244812" cy="758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TLG</a:t>
          </a:r>
        </a:p>
      </dsp:txBody>
      <dsp:txXfrm>
        <a:off x="7561498" y="0"/>
        <a:ext cx="2244812" cy="7588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C428-CBA8-4204-8704-6BE0BD730633}">
      <dsp:nvSpPr>
        <dsp:cNvPr id="0" name=""/>
        <dsp:cNvSpPr/>
      </dsp:nvSpPr>
      <dsp:spPr>
        <a:xfrm>
          <a:off x="0" y="541975"/>
          <a:ext cx="1928054" cy="1156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Objectives</a:t>
          </a:r>
        </a:p>
      </dsp:txBody>
      <dsp:txXfrm>
        <a:off x="0" y="541975"/>
        <a:ext cx="1928054" cy="1156832"/>
      </dsp:txXfrm>
    </dsp:sp>
    <dsp:sp modelId="{0B5E87A3-BCCF-494E-AEB6-1591B3C11BDB}">
      <dsp:nvSpPr>
        <dsp:cNvPr id="0" name=""/>
        <dsp:cNvSpPr/>
      </dsp:nvSpPr>
      <dsp:spPr>
        <a:xfrm>
          <a:off x="2124421" y="543861"/>
          <a:ext cx="1928054" cy="1156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Planning</a:t>
          </a:r>
        </a:p>
      </dsp:txBody>
      <dsp:txXfrm>
        <a:off x="2124421" y="543861"/>
        <a:ext cx="1928054" cy="1156832"/>
      </dsp:txXfrm>
    </dsp:sp>
    <dsp:sp modelId="{056B6E3F-1414-4512-BCFF-74FA5F0FD400}">
      <dsp:nvSpPr>
        <dsp:cNvPr id="0" name=""/>
        <dsp:cNvSpPr/>
      </dsp:nvSpPr>
      <dsp:spPr>
        <a:xfrm>
          <a:off x="4245281" y="543861"/>
          <a:ext cx="1928054" cy="1156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Code review</a:t>
          </a:r>
        </a:p>
      </dsp:txBody>
      <dsp:txXfrm>
        <a:off x="4245281" y="543861"/>
        <a:ext cx="1928054" cy="1156832"/>
      </dsp:txXfrm>
    </dsp:sp>
    <dsp:sp modelId="{AC76989B-917F-4D40-A605-65818C1C948E}">
      <dsp:nvSpPr>
        <dsp:cNvPr id="0" name=""/>
        <dsp:cNvSpPr/>
      </dsp:nvSpPr>
      <dsp:spPr>
        <a:xfrm>
          <a:off x="6366141" y="543861"/>
          <a:ext cx="1928054" cy="1156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Refactor</a:t>
          </a:r>
        </a:p>
      </dsp:txBody>
      <dsp:txXfrm>
        <a:off x="6366141" y="543861"/>
        <a:ext cx="1928054" cy="1156832"/>
      </dsp:txXfrm>
    </dsp:sp>
    <dsp:sp modelId="{7A89150D-0DF3-44A1-97DA-96D88DD0DE23}">
      <dsp:nvSpPr>
        <dsp:cNvPr id="0" name=""/>
        <dsp:cNvSpPr/>
      </dsp:nvSpPr>
      <dsp:spPr>
        <a:xfrm>
          <a:off x="8487001" y="543861"/>
          <a:ext cx="1928054" cy="1156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Game description</a:t>
          </a:r>
        </a:p>
      </dsp:txBody>
      <dsp:txXfrm>
        <a:off x="8487001" y="543861"/>
        <a:ext cx="1928054" cy="1156832"/>
      </dsp:txXfrm>
    </dsp:sp>
    <dsp:sp modelId="{50360FDC-F92C-4EDB-A19E-15FF8B5F6091}">
      <dsp:nvSpPr>
        <dsp:cNvPr id="0" name=""/>
        <dsp:cNvSpPr/>
      </dsp:nvSpPr>
      <dsp:spPr>
        <a:xfrm>
          <a:off x="3561" y="1893499"/>
          <a:ext cx="1928054" cy="1156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Demo</a:t>
          </a:r>
        </a:p>
      </dsp:txBody>
      <dsp:txXfrm>
        <a:off x="3561" y="1893499"/>
        <a:ext cx="1928054" cy="1156832"/>
      </dsp:txXfrm>
    </dsp:sp>
    <dsp:sp modelId="{B7F2E151-CF3F-4877-BFFA-F7D41B397026}">
      <dsp:nvSpPr>
        <dsp:cNvPr id="0" name=""/>
        <dsp:cNvSpPr/>
      </dsp:nvSpPr>
      <dsp:spPr>
        <a:xfrm>
          <a:off x="2124421" y="1893499"/>
          <a:ext cx="1928054" cy="1156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Biggest challenges</a:t>
          </a:r>
        </a:p>
      </dsp:txBody>
      <dsp:txXfrm>
        <a:off x="2124421" y="1893499"/>
        <a:ext cx="1928054" cy="1156832"/>
      </dsp:txXfrm>
    </dsp:sp>
    <dsp:sp modelId="{86D0FCCF-BC18-4815-9512-B51170E73857}">
      <dsp:nvSpPr>
        <dsp:cNvPr id="0" name=""/>
        <dsp:cNvSpPr/>
      </dsp:nvSpPr>
      <dsp:spPr>
        <a:xfrm>
          <a:off x="4245281" y="1893499"/>
          <a:ext cx="1928054" cy="1156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Lessons learned</a:t>
          </a:r>
        </a:p>
      </dsp:txBody>
      <dsp:txXfrm>
        <a:off x="4245281" y="1893499"/>
        <a:ext cx="1928054" cy="1156832"/>
      </dsp:txXfrm>
    </dsp:sp>
    <dsp:sp modelId="{3DE85E1F-2C4A-4507-8FC9-4E27618596B7}">
      <dsp:nvSpPr>
        <dsp:cNvPr id="0" name=""/>
        <dsp:cNvSpPr/>
      </dsp:nvSpPr>
      <dsp:spPr>
        <a:xfrm>
          <a:off x="6366141" y="1893499"/>
          <a:ext cx="1928054" cy="1156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If we had more time</a:t>
          </a:r>
        </a:p>
      </dsp:txBody>
      <dsp:txXfrm>
        <a:off x="6366141" y="1893499"/>
        <a:ext cx="1928054" cy="1156832"/>
      </dsp:txXfrm>
    </dsp:sp>
    <dsp:sp modelId="{FFB07739-FC6D-4C6D-BF22-C36B2FD599A1}">
      <dsp:nvSpPr>
        <dsp:cNvPr id="0" name=""/>
        <dsp:cNvSpPr/>
      </dsp:nvSpPr>
      <dsp:spPr>
        <a:xfrm>
          <a:off x="8487001" y="1893499"/>
          <a:ext cx="1928054" cy="1156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Impact of this project</a:t>
          </a:r>
        </a:p>
      </dsp:txBody>
      <dsp:txXfrm>
        <a:off x="8487001" y="1893499"/>
        <a:ext cx="1928054" cy="1156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94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11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18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88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44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53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03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51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46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49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91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5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424CA7-82B0-4F7A-A878-F6FF6B7F4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50" r="-1" b="-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3CB3D-94F2-4B89-AB59-A68405E39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623" y="702319"/>
            <a:ext cx="4092525" cy="18469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Javamon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DF0C0-C5B3-42F0-9058-6B62F58CA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487" y="3769910"/>
            <a:ext cx="4092525" cy="22925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Andrew Nickerl</a:t>
            </a:r>
          </a:p>
          <a:p>
            <a:r>
              <a:rPr lang="en-US" dirty="0">
                <a:solidFill>
                  <a:srgbClr val="FFFFFF"/>
                </a:solidFill>
              </a:rPr>
              <a:t>Andrew Szymanek</a:t>
            </a:r>
          </a:p>
          <a:p>
            <a:r>
              <a:rPr lang="en-US" dirty="0">
                <a:solidFill>
                  <a:srgbClr val="FFFFFF"/>
                </a:solidFill>
              </a:rPr>
              <a:t>Sohail Farooq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47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9300-DA67-40B4-B8CD-3E33E629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…IF WE HAD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D1835-7636-4C18-AA8A-F4A29F05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a refactor of GUI class by implementing full separation of concerns </a:t>
            </a:r>
          </a:p>
          <a:p>
            <a:r>
              <a:rPr lang="en-US" dirty="0"/>
              <a:t>Switch from Swing to a more effective framework</a:t>
            </a:r>
          </a:p>
          <a:p>
            <a:r>
              <a:rPr lang="en-US" dirty="0"/>
              <a:t>Add graphics and show Pokemon battle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6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8C19-0015-45DC-A27E-8F738086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this project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F7E5007-D3EF-4FAD-BCFE-5A5447384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176852"/>
              </p:ext>
            </p:extLst>
          </p:nvPr>
        </p:nvGraphicFramePr>
        <p:xfrm>
          <a:off x="1123371" y="1376219"/>
          <a:ext cx="9811327" cy="4858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84EA9B-FEDD-44E1-928A-1D296C8E6536}"/>
              </a:ext>
            </a:extLst>
          </p:cNvPr>
          <p:cNvSpPr txBox="1">
            <a:spLocks/>
          </p:cNvSpPr>
          <p:nvPr/>
        </p:nvSpPr>
        <p:spPr>
          <a:xfrm>
            <a:off x="1320801" y="2283426"/>
            <a:ext cx="3223490" cy="38597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Relationship with customer</a:t>
            </a:r>
          </a:p>
          <a:p>
            <a:pPr lvl="1"/>
            <a:r>
              <a:rPr lang="en-US" dirty="0"/>
              <a:t>Meeting </a:t>
            </a:r>
          </a:p>
          <a:p>
            <a:pPr lvl="1"/>
            <a:r>
              <a:rPr lang="en-US" dirty="0"/>
              <a:t>Delivering value</a:t>
            </a:r>
          </a:p>
          <a:p>
            <a:pPr lvl="1"/>
            <a:r>
              <a:rPr lang="en-US" dirty="0"/>
              <a:t>Understanding needs</a:t>
            </a:r>
          </a:p>
          <a:p>
            <a:r>
              <a:rPr lang="en-US" dirty="0"/>
              <a:t>Design patterns understanding increased</a:t>
            </a:r>
          </a:p>
          <a:p>
            <a:r>
              <a:rPr lang="en-US" dirty="0"/>
              <a:t>User stories/tasks in the </a:t>
            </a:r>
            <a:r>
              <a:rPr lang="en-US" dirty="0" err="1"/>
              <a:t>Kanbon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094886-D5CE-46CC-9891-A89E689057C0}"/>
              </a:ext>
            </a:extLst>
          </p:cNvPr>
          <p:cNvSpPr txBox="1">
            <a:spLocks/>
          </p:cNvSpPr>
          <p:nvPr/>
        </p:nvSpPr>
        <p:spPr>
          <a:xfrm>
            <a:off x="4692071" y="2225049"/>
            <a:ext cx="2673929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Leadership principles</a:t>
            </a:r>
          </a:p>
          <a:p>
            <a:r>
              <a:rPr lang="en-US" dirty="0"/>
              <a:t>Customer Obsession</a:t>
            </a:r>
          </a:p>
          <a:p>
            <a:r>
              <a:rPr lang="en-US" dirty="0"/>
              <a:t>Dive Deep</a:t>
            </a:r>
          </a:p>
          <a:p>
            <a:r>
              <a:rPr lang="en-US" dirty="0"/>
              <a:t>Deliver Results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C1D221-5A4B-4043-BA54-E50E2478C36F}"/>
              </a:ext>
            </a:extLst>
          </p:cNvPr>
          <p:cNvSpPr txBox="1">
            <a:spLocks/>
          </p:cNvSpPr>
          <p:nvPr/>
        </p:nvSpPr>
        <p:spPr>
          <a:xfrm>
            <a:off x="8005615" y="2225049"/>
            <a:ext cx="3214254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Enhance learning experiences for future cohorts through feedback</a:t>
            </a:r>
          </a:p>
        </p:txBody>
      </p:sp>
    </p:spTree>
    <p:extLst>
      <p:ext uri="{BB962C8B-B14F-4D97-AF65-F5344CB8AC3E}">
        <p14:creationId xmlns:p14="http://schemas.microsoft.com/office/powerpoint/2010/main" val="408420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64F4-23D0-40CB-BE36-66F839FA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F3C483F-1C16-470C-82C1-5B6E58EDCE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4708105"/>
              </p:ext>
            </p:extLst>
          </p:nvPr>
        </p:nvGraphicFramePr>
        <p:xfrm>
          <a:off x="738909" y="1459345"/>
          <a:ext cx="10418617" cy="3594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184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9C645-9671-4E48-BF08-00AADFA1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49" y="1126403"/>
            <a:ext cx="5085580" cy="13309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3F96-8871-43CC-AB32-89500FA3D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454" y="2467346"/>
            <a:ext cx="1794964" cy="68975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???????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POKEMON: Tags: Anime, Raier, Pokémon, Pikachu, Question Mark, :">
            <a:extLst>
              <a:ext uri="{FF2B5EF4-FFF2-40B4-BE49-F238E27FC236}">
                <a16:creationId xmlns:a16="http://schemas.microsoft.com/office/drawing/2014/main" id="{8B4DBADE-CA5D-4566-A0E4-73C820853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 bwMode="auto"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7CA01-4E60-4664-B587-9A51233CC9FB}"/>
              </a:ext>
            </a:extLst>
          </p:cNvPr>
          <p:cNvSpPr txBox="1"/>
          <p:nvPr/>
        </p:nvSpPr>
        <p:spPr>
          <a:xfrm>
            <a:off x="1590209" y="4654379"/>
            <a:ext cx="34174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!!!! GO VOTE !!!!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402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64F4-23D0-40CB-BE36-66F839FA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B40D-0A72-4480-8F7E-F4AF3643C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88629" y="377618"/>
            <a:ext cx="10515600" cy="385974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F3C483F-1C16-470C-82C1-5B6E58EDCE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161615"/>
              </p:ext>
            </p:extLst>
          </p:nvPr>
        </p:nvGraphicFramePr>
        <p:xfrm>
          <a:off x="0" y="1593114"/>
          <a:ext cx="7162134" cy="4487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1F8EA5D-1D61-440F-9745-15AFA6008F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74622"/>
              </p:ext>
            </p:extLst>
          </p:nvPr>
        </p:nvGraphicFramePr>
        <p:xfrm>
          <a:off x="4961041" y="1593113"/>
          <a:ext cx="7162134" cy="4487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8F2A5967-CC62-4510-BB4D-EE04B933A55B}"/>
              </a:ext>
            </a:extLst>
          </p:cNvPr>
          <p:cNvSpPr/>
          <p:nvPr/>
        </p:nvSpPr>
        <p:spPr>
          <a:xfrm>
            <a:off x="3244645" y="2595716"/>
            <a:ext cx="658761" cy="16714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42A93FB-8B9C-4A1C-A7B5-264BCE554836}"/>
              </a:ext>
            </a:extLst>
          </p:cNvPr>
          <p:cNvSpPr/>
          <p:nvPr/>
        </p:nvSpPr>
        <p:spPr>
          <a:xfrm>
            <a:off x="3219954" y="5766619"/>
            <a:ext cx="658761" cy="16714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229637B-535D-4878-994F-6BC59A1146BB}"/>
              </a:ext>
            </a:extLst>
          </p:cNvPr>
          <p:cNvSpPr/>
          <p:nvPr/>
        </p:nvSpPr>
        <p:spPr>
          <a:xfrm>
            <a:off x="8311995" y="4200393"/>
            <a:ext cx="658761" cy="16714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E07C295-F8A6-43DE-8F35-8270E12C8483}"/>
              </a:ext>
            </a:extLst>
          </p:cNvPr>
          <p:cNvSpPr/>
          <p:nvPr/>
        </p:nvSpPr>
        <p:spPr>
          <a:xfrm>
            <a:off x="5766619" y="4173450"/>
            <a:ext cx="658761" cy="16714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94A9D92-0B22-47C6-A5E3-FE0FDF4522E0}"/>
              </a:ext>
            </a:extLst>
          </p:cNvPr>
          <p:cNvSpPr/>
          <p:nvPr/>
        </p:nvSpPr>
        <p:spPr>
          <a:xfrm>
            <a:off x="3224925" y="4200392"/>
            <a:ext cx="658761" cy="16714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1FC3A62-04D0-4AA0-94D9-4967CF4C950C}"/>
              </a:ext>
            </a:extLst>
          </p:cNvPr>
          <p:cNvSpPr/>
          <p:nvPr/>
        </p:nvSpPr>
        <p:spPr>
          <a:xfrm>
            <a:off x="8311996" y="2625212"/>
            <a:ext cx="658761" cy="16714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B85F609-DC39-41EC-9518-1CCC4DBA0585}"/>
              </a:ext>
            </a:extLst>
          </p:cNvPr>
          <p:cNvSpPr/>
          <p:nvPr/>
        </p:nvSpPr>
        <p:spPr>
          <a:xfrm>
            <a:off x="5725165" y="2595716"/>
            <a:ext cx="658761" cy="16714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1B90E18-CE13-4C34-B936-0636E6727E41}"/>
              </a:ext>
            </a:extLst>
          </p:cNvPr>
          <p:cNvSpPr/>
          <p:nvPr/>
        </p:nvSpPr>
        <p:spPr>
          <a:xfrm>
            <a:off x="8165067" y="5714218"/>
            <a:ext cx="658761" cy="16714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42FF7A1-8B3D-488F-8774-A0D5EBD73B59}"/>
              </a:ext>
            </a:extLst>
          </p:cNvPr>
          <p:cNvSpPr/>
          <p:nvPr/>
        </p:nvSpPr>
        <p:spPr>
          <a:xfrm>
            <a:off x="5732206" y="5860025"/>
            <a:ext cx="658761" cy="16714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801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B3AF-DC1E-404C-90FB-B53289BC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DE03-4A6E-4BFB-96C1-2FD163CEF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 existing text game</a:t>
            </a:r>
          </a:p>
          <a:p>
            <a:r>
              <a:rPr lang="en-US" dirty="0"/>
              <a:t>Enhance features at request of customer</a:t>
            </a:r>
          </a:p>
          <a:p>
            <a:r>
              <a:rPr lang="en-US" dirty="0"/>
              <a:t>Follow Agile principles</a:t>
            </a:r>
          </a:p>
          <a:p>
            <a:r>
              <a:rPr lang="en-US" dirty="0"/>
              <a:t>Use Scrum techniques </a:t>
            </a:r>
          </a:p>
          <a:p>
            <a:r>
              <a:rPr lang="en-US" dirty="0"/>
              <a:t>Deliver minimum value product (MVP) in 3-days sprints</a:t>
            </a:r>
          </a:p>
          <a:p>
            <a:r>
              <a:rPr lang="en-US" dirty="0"/>
              <a:t>Tracking work using Kanban</a:t>
            </a:r>
          </a:p>
        </p:txBody>
      </p:sp>
    </p:spTree>
    <p:extLst>
      <p:ext uri="{BB962C8B-B14F-4D97-AF65-F5344CB8AC3E}">
        <p14:creationId xmlns:p14="http://schemas.microsoft.com/office/powerpoint/2010/main" val="189418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6F45-2C93-4341-8AA1-8ECA463A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437A-E087-4905-938A-E08C0AD4B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  <a:p>
            <a:pPr lvl="1"/>
            <a:r>
              <a:rPr lang="en-US" dirty="0"/>
              <a:t>Plan out the sprints</a:t>
            </a:r>
          </a:p>
          <a:p>
            <a:pPr lvl="1"/>
            <a:r>
              <a:rPr lang="en-US" dirty="0"/>
              <a:t>Explore best approaches to deliver value to customer using Agile principles</a:t>
            </a:r>
          </a:p>
          <a:p>
            <a:r>
              <a:rPr lang="en-US" dirty="0"/>
              <a:t>Sprint 2</a:t>
            </a:r>
          </a:p>
          <a:p>
            <a:pPr lvl="1"/>
            <a:r>
              <a:rPr lang="en-US" dirty="0"/>
              <a:t>Refactor </a:t>
            </a:r>
          </a:p>
          <a:p>
            <a:pPr lvl="2"/>
            <a:r>
              <a:rPr lang="en-US" dirty="0"/>
              <a:t>Packages – moving some code</a:t>
            </a:r>
          </a:p>
          <a:p>
            <a:pPr lvl="2"/>
            <a:r>
              <a:rPr lang="en-US" dirty="0"/>
              <a:t>Removed hard coded features – added functionality, XML</a:t>
            </a:r>
          </a:p>
          <a:p>
            <a:r>
              <a:rPr lang="en-US" dirty="0"/>
              <a:t>Sprint 3</a:t>
            </a:r>
          </a:p>
          <a:p>
            <a:pPr lvl="1"/>
            <a:r>
              <a:rPr lang="en-US" dirty="0"/>
              <a:t>Catch a wild Pokemon</a:t>
            </a:r>
          </a:p>
          <a:p>
            <a:pPr lvl="1"/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99030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5FEC-66B0-41EC-AD85-B09ECDCA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B126-8A25-438C-A7C5-1B1408DC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we received</a:t>
            </a:r>
          </a:p>
          <a:p>
            <a:pPr lvl="1"/>
            <a:r>
              <a:rPr lang="en-US" dirty="0"/>
              <a:t>Pokemon game GUI</a:t>
            </a:r>
          </a:p>
          <a:p>
            <a:pPr lvl="1"/>
            <a:r>
              <a:rPr lang="en-US" dirty="0"/>
              <a:t>One package</a:t>
            </a:r>
          </a:p>
          <a:p>
            <a:r>
              <a:rPr lang="en-US" dirty="0"/>
              <a:t>Our contribution</a:t>
            </a:r>
          </a:p>
          <a:p>
            <a:pPr lvl="1"/>
            <a:r>
              <a:rPr lang="en-US" dirty="0"/>
              <a:t>Refactoring into packages</a:t>
            </a:r>
          </a:p>
          <a:p>
            <a:pPr lvl="1"/>
            <a:r>
              <a:rPr lang="en-US" dirty="0"/>
              <a:t>Added static classes where appropriate</a:t>
            </a:r>
          </a:p>
          <a:p>
            <a:pPr lvl="1"/>
            <a:r>
              <a:rPr lang="en-US" dirty="0"/>
              <a:t>Removal of unused code</a:t>
            </a:r>
          </a:p>
          <a:p>
            <a:pPr lvl="1"/>
            <a:r>
              <a:rPr lang="en-US" dirty="0"/>
              <a:t>Images/Instructions</a:t>
            </a:r>
          </a:p>
          <a:p>
            <a:pPr lvl="1"/>
            <a:r>
              <a:rPr lang="en-US" dirty="0"/>
              <a:t>Catching a wild </a:t>
            </a:r>
            <a:r>
              <a:rPr lang="en-US" dirty="0" err="1"/>
              <a:t>pokemon</a:t>
            </a:r>
            <a:endParaRPr lang="en-US" dirty="0"/>
          </a:p>
          <a:p>
            <a:pPr lvl="1"/>
            <a:r>
              <a:rPr lang="en-US" dirty="0"/>
              <a:t>Text parser</a:t>
            </a:r>
          </a:p>
          <a:p>
            <a:pPr lvl="1"/>
            <a:r>
              <a:rPr lang="en-US" dirty="0"/>
              <a:t>Hit ‘enter’ key on keyboard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8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86ACB-5AA3-4B47-8550-739E2486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61" y="1583737"/>
            <a:ext cx="5051992" cy="390266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4A984-5F95-4A0A-8D9F-1814189F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Game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EE6C2-7372-4FED-B04F-B41340F03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dirty="0"/>
              <a:t>Javamon GUI</a:t>
            </a:r>
          </a:p>
          <a:p>
            <a:r>
              <a:rPr lang="en-US" dirty="0"/>
              <a:t>Select your Pokemon</a:t>
            </a:r>
          </a:p>
          <a:p>
            <a:r>
              <a:rPr lang="en-US" dirty="0"/>
              <a:t>Battle with Pokemon</a:t>
            </a:r>
          </a:p>
          <a:p>
            <a:r>
              <a:rPr lang="en-US" dirty="0"/>
              <a:t>Catch a wild Pokemon</a:t>
            </a:r>
          </a:p>
          <a:p>
            <a:r>
              <a:rPr lang="en-US" dirty="0"/>
              <a:t>Win!!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7FE0E510-BDC6-42BA-84C8-1CBC10D04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1062" y="1529836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17A69-10F1-474B-91D3-32E15632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1211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5483-6129-4A0E-8E9E-EF15C464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Biggest Challenges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E19F50-FB3E-4FFB-9182-DC930204A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8017901"/>
              </p:ext>
            </p:extLst>
          </p:nvPr>
        </p:nvGraphicFramePr>
        <p:xfrm>
          <a:off x="2419928" y="1616363"/>
          <a:ext cx="7158182" cy="4254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01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8C19-0015-45DC-A27E-8F738086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AC1E-C5C7-4BCC-943D-82206BC21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Commenting code is extremely important</a:t>
            </a:r>
          </a:p>
          <a:p>
            <a:r>
              <a:rPr lang="en-US" dirty="0"/>
              <a:t>Using descriptive naming techniques is very important</a:t>
            </a:r>
          </a:p>
          <a:p>
            <a:r>
              <a:rPr lang="en-US" dirty="0"/>
              <a:t>Pair programming very helpful to us</a:t>
            </a:r>
          </a:p>
          <a:p>
            <a:r>
              <a:rPr lang="en-US" dirty="0"/>
              <a:t>Everyone on same page</a:t>
            </a:r>
          </a:p>
          <a:p>
            <a:r>
              <a:rPr lang="en-US" dirty="0"/>
              <a:t>Singleton design pattern </a:t>
            </a:r>
          </a:p>
          <a:p>
            <a:r>
              <a:rPr lang="en-US" dirty="0"/>
              <a:t>JAR file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6086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RegularSeed_2SEEDS">
      <a:dk1>
        <a:srgbClr val="000000"/>
      </a:dk1>
      <a:lt1>
        <a:srgbClr val="FFFFFF"/>
      </a:lt1>
      <a:dk2>
        <a:srgbClr val="1F2D37"/>
      </a:dk2>
      <a:lt2>
        <a:srgbClr val="E2E6E8"/>
      </a:lt2>
      <a:accent1>
        <a:srgbClr val="B16A3B"/>
      </a:accent1>
      <a:accent2>
        <a:srgbClr val="C34D4F"/>
      </a:accent2>
      <a:accent3>
        <a:srgbClr val="B7A248"/>
      </a:accent3>
      <a:accent4>
        <a:srgbClr val="3BB1AF"/>
      </a:accent4>
      <a:accent5>
        <a:srgbClr val="4D94C3"/>
      </a:accent5>
      <a:accent6>
        <a:srgbClr val="3B51B1"/>
      </a:accent6>
      <a:hlink>
        <a:srgbClr val="3E89BA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310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ShapesVTI</vt:lpstr>
      <vt:lpstr>Javamon</vt:lpstr>
      <vt:lpstr>Presentation Features</vt:lpstr>
      <vt:lpstr>Objectives</vt:lpstr>
      <vt:lpstr>Planning</vt:lpstr>
      <vt:lpstr>Code review</vt:lpstr>
      <vt:lpstr>Game Description</vt:lpstr>
      <vt:lpstr>Demo</vt:lpstr>
      <vt:lpstr>Biggest Challenges</vt:lpstr>
      <vt:lpstr>Lessons Learned</vt:lpstr>
      <vt:lpstr>…IF WE HAD MORE TIME</vt:lpstr>
      <vt:lpstr>Impact of this project</vt:lpstr>
      <vt:lpstr>Summary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Javamon</dc:title>
  <dc:creator>sohail farooq</dc:creator>
  <cp:lastModifiedBy>sohail farooq</cp:lastModifiedBy>
  <cp:revision>10</cp:revision>
  <dcterms:created xsi:type="dcterms:W3CDTF">2020-11-02T17:50:11Z</dcterms:created>
  <dcterms:modified xsi:type="dcterms:W3CDTF">2020-11-02T23:05:46Z</dcterms:modified>
</cp:coreProperties>
</file>