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7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5"/>
    <p:restoredTop sz="94743"/>
  </p:normalViewPr>
  <p:slideViewPr>
    <p:cSldViewPr snapToGrid="0" snapToObjects="1">
      <p:cViewPr varScale="1">
        <p:scale>
          <a:sx n="136" d="100"/>
          <a:sy n="136" d="100"/>
        </p:scale>
        <p:origin x="24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4498-7CDC-E247-9A73-3BC6AD36F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E6AF4-5490-064A-B312-59C4E173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6404-3D26-E94A-952E-1326E232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FBA5-95B5-0B43-9BEE-04A6054A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C537-9542-514B-945B-471C08CB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40D5-11DE-3941-965F-7FB25B64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AA208-5BC3-D040-9CA4-09D791A0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5B74-8AC1-8540-ABEE-51D56051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8810-4106-EA44-B9C5-214E588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36E6-1D70-A843-820B-DAEBA4FA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F13EE-3E74-2E4C-9B86-C2A307DD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0DFE9-A9D7-444A-88A9-D5E6BABE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70B-CCE0-3A4A-88B7-6AB5CA11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04F7-7E39-1E48-A672-62E73B52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2107-152B-A14C-9AFE-93D6322C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09E8-2752-A54E-B55B-02E187CC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154C-B92E-2646-ABC2-22491B83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BC8EE-CC3A-7B43-996B-371DB10B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04AC-CD28-8A4B-BC55-B7CFAD4F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5F62-AD11-6B47-A3EF-8CFA1A8C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FF13-6302-9349-B0BE-ADA16C29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0A3CF-C326-6348-B486-AACA3496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EFD4-F3AD-8F43-A465-0C524475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4622-8E29-7D4B-B3B4-B782565F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60CF-C81B-9E4E-8914-4D341C58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6190-839F-D744-99F2-7855136F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FAB6-19F6-2D44-8C77-9CEB4004C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305BB-44D4-8E41-9219-1F12FEE0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75952-246B-8E41-B8A1-61012649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6CD97-BDBE-F841-B667-3BDBC3FD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CB4EB-D21E-6E46-B3BE-C118A734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6E97-D9B9-4F4A-A92A-3AF92117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74BC-622A-7E42-976C-646413B6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77A60-2AE3-5A45-A914-A210E30F7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18012-FBB7-824C-8EA6-0585EB298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92EB-E79A-1946-B561-1F0068659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B55B1-6482-4E42-AAF3-89BDAF94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FDD96-9A15-444F-9CDE-5C43891B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3BD-5906-8C45-959E-E1F03FD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E388-3F7D-7849-A547-972072FC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26EA5-82E1-1945-AB23-EA1E3B3E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03DCF-14C8-E849-A2D7-9D466AE5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42771-85C6-744C-B270-36C1284C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A3BFE-8A83-BF4D-B7AB-15FD71FF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B7D4E-1739-BE42-9C06-6724595C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ED36-A65E-044D-8B60-5CDDB28A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42AC-87ED-2745-8914-2F422760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5AD0-63CD-1F49-B43F-38EF93CFD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E37A8-14CC-9A46-BC71-8B3A1B1C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62F0-9168-8543-8C5F-F21DBF8B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00D38-09A9-C74A-AE37-8AA1D7D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1475D-69B9-1F4A-94CD-544A89A3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5EC9-DEFE-6048-99C3-3E0D4240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C959D-D3C0-EA4B-94F1-5852D6051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CFAC-C26F-4E4C-9E1E-1D30E925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15F61-4D56-B343-B130-1A4F5B12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BD2A-3229-744C-9B5E-6E39EBD4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A3E45-2768-F545-A55E-FB7281C3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707A8-D998-D746-85FC-43DD90D3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D2CEA-062C-2F43-A8B9-D2B16B1A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C1A0-73AA-0B41-9D26-BB1BB43F9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C2C5-2562-3B4F-B436-5725259A178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9921-C19A-6F43-A952-46E38322D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135D-AA43-5A40-A365-B72A4CEEF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4233D-03BA-524A-A7DA-0B3EA9ED1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8600"/>
            <a:ext cx="4953000" cy="495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4D46C8-B142-074B-B396-7F4330422723}"/>
              </a:ext>
            </a:extLst>
          </p:cNvPr>
          <p:cNvSpPr/>
          <p:nvPr/>
        </p:nvSpPr>
        <p:spPr>
          <a:xfrm>
            <a:off x="3830240" y="2319420"/>
            <a:ext cx="4455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WITCH ESCAPE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51D2-73C4-EE48-BAE6-5C922325BC6E}"/>
              </a:ext>
            </a:extLst>
          </p:cNvPr>
          <p:cNvSpPr txBox="1"/>
          <p:nvPr/>
        </p:nvSpPr>
        <p:spPr>
          <a:xfrm>
            <a:off x="8450317" y="4456386"/>
            <a:ext cx="327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JAVADOC JUVENILES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VLADIMIR, SUBASH, RAJAN</a:t>
            </a:r>
          </a:p>
        </p:txBody>
      </p:sp>
    </p:spTree>
    <p:extLst>
      <p:ext uri="{BB962C8B-B14F-4D97-AF65-F5344CB8AC3E}">
        <p14:creationId xmlns:p14="http://schemas.microsoft.com/office/powerpoint/2010/main" val="92587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92" y="1640264"/>
            <a:ext cx="3205113" cy="29674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A8EEDF-8E8B-6140-9410-84F2FDAFDCBA}"/>
              </a:ext>
            </a:extLst>
          </p:cNvPr>
          <p:cNvSpPr/>
          <p:nvPr/>
        </p:nvSpPr>
        <p:spPr>
          <a:xfrm>
            <a:off x="3826504" y="176510"/>
            <a:ext cx="4020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99797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048" y="388248"/>
            <a:ext cx="1943189" cy="194318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7BA506C-4573-6941-B7E9-2FFA4A29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012" y="388249"/>
            <a:ext cx="1943188" cy="19431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2DD52E-75FD-724E-BB45-B6333756685A}"/>
              </a:ext>
            </a:extLst>
          </p:cNvPr>
          <p:cNvSpPr/>
          <p:nvPr/>
        </p:nvSpPr>
        <p:spPr>
          <a:xfrm>
            <a:off x="4488208" y="436512"/>
            <a:ext cx="2671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F36F4-5EA2-2A4F-ABA6-2A983FF45701}"/>
              </a:ext>
            </a:extLst>
          </p:cNvPr>
          <p:cNvSpPr txBox="1"/>
          <p:nvPr/>
        </p:nvSpPr>
        <p:spPr>
          <a:xfrm>
            <a:off x="2458995" y="1915297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GOAL/OBJECTIVE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WALK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STRETCH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Q/A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048" y="388248"/>
            <a:ext cx="1943189" cy="194318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7BA506C-4573-6941-B7E9-2FFA4A29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012" y="388249"/>
            <a:ext cx="1943188" cy="19431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2DD52E-75FD-724E-BB45-B6333756685A}"/>
              </a:ext>
            </a:extLst>
          </p:cNvPr>
          <p:cNvSpPr/>
          <p:nvPr/>
        </p:nvSpPr>
        <p:spPr>
          <a:xfrm>
            <a:off x="3083756" y="436512"/>
            <a:ext cx="54807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GOALS/OBJECTIVE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F36F4-5EA2-2A4F-ABA6-2A983FF45701}"/>
              </a:ext>
            </a:extLst>
          </p:cNvPr>
          <p:cNvSpPr txBox="1"/>
          <p:nvPr/>
        </p:nvSpPr>
        <p:spPr>
          <a:xfrm>
            <a:off x="2458995" y="1915297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23606-853C-D046-94AA-688FD3C2824A}"/>
              </a:ext>
            </a:extLst>
          </p:cNvPr>
          <p:cNvSpPr txBox="1"/>
          <p:nvPr/>
        </p:nvSpPr>
        <p:spPr>
          <a:xfrm>
            <a:off x="2177143" y="2331437"/>
            <a:ext cx="740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the skills and knowledge acquired throughout this program and enhance a word-based game acquired from previous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Learn, adapt and apply agile principle during the game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922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794" y="110345"/>
            <a:ext cx="3720250" cy="372025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D21A3FC-0407-C846-B7A5-26489603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3" y="1204975"/>
            <a:ext cx="4953000" cy="50719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BE16AE-3BE8-5B43-8042-B841654E3190}"/>
              </a:ext>
            </a:extLst>
          </p:cNvPr>
          <p:cNvSpPr/>
          <p:nvPr/>
        </p:nvSpPr>
        <p:spPr>
          <a:xfrm>
            <a:off x="3484794" y="110345"/>
            <a:ext cx="4584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INITIAL DESIGN</a:t>
            </a:r>
          </a:p>
        </p:txBody>
      </p:sp>
    </p:spTree>
    <p:extLst>
      <p:ext uri="{BB962C8B-B14F-4D97-AF65-F5344CB8AC3E}">
        <p14:creationId xmlns:p14="http://schemas.microsoft.com/office/powerpoint/2010/main" val="18099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7" y="0"/>
            <a:ext cx="923331" cy="9233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BE16AE-3BE8-5B43-8042-B841654E3190}"/>
              </a:ext>
            </a:extLst>
          </p:cNvPr>
          <p:cNvSpPr/>
          <p:nvPr/>
        </p:nvSpPr>
        <p:spPr>
          <a:xfrm>
            <a:off x="3484794" y="110345"/>
            <a:ext cx="4584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INITIAL DESIGN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B0236BF-011B-DE4B-B01D-4B46F11A6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1" y="1033675"/>
            <a:ext cx="5369099" cy="5186150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B4EFB07-FDEF-4A4E-AA07-89B1365EA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261" y="1033676"/>
            <a:ext cx="6386158" cy="51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64" y="1919416"/>
            <a:ext cx="3019168" cy="30191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243559-75FB-CD4F-9072-018519B308D9}"/>
              </a:ext>
            </a:extLst>
          </p:cNvPr>
          <p:cNvSpPr/>
          <p:nvPr/>
        </p:nvSpPr>
        <p:spPr>
          <a:xfrm>
            <a:off x="2873810" y="638175"/>
            <a:ext cx="60410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GAME DEMO/CODE WALK- </a:t>
            </a: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THROUGH</a:t>
            </a:r>
          </a:p>
        </p:txBody>
      </p:sp>
    </p:spTree>
    <p:extLst>
      <p:ext uri="{BB962C8B-B14F-4D97-AF65-F5344CB8AC3E}">
        <p14:creationId xmlns:p14="http://schemas.microsoft.com/office/powerpoint/2010/main" val="11578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209005" y="0"/>
            <a:ext cx="3982995" cy="28461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2E868A-67FA-724B-A75D-E204F43E90D0}"/>
              </a:ext>
            </a:extLst>
          </p:cNvPr>
          <p:cNvSpPr/>
          <p:nvPr/>
        </p:nvSpPr>
        <p:spPr>
          <a:xfrm>
            <a:off x="3718271" y="176510"/>
            <a:ext cx="3890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ECB9D-EC39-9D43-8C9F-2980EB5012AE}"/>
              </a:ext>
            </a:extLst>
          </p:cNvPr>
          <p:cNvSpPr txBox="1"/>
          <p:nvPr/>
        </p:nvSpPr>
        <p:spPr>
          <a:xfrm>
            <a:off x="1445623" y="1593669"/>
            <a:ext cx="6853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Logic / Understanding the code from acquired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File path (Jar)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14184"/>
            <a:ext cx="2644346" cy="26443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2E106E-E734-BD4E-B05E-058A91006ECA}"/>
              </a:ext>
            </a:extLst>
          </p:cNvPr>
          <p:cNvSpPr/>
          <p:nvPr/>
        </p:nvSpPr>
        <p:spPr>
          <a:xfrm>
            <a:off x="4159563" y="0"/>
            <a:ext cx="31561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F4EB6-2062-5D46-AC3C-33C24904831D}"/>
              </a:ext>
            </a:extLst>
          </p:cNvPr>
          <p:cNvSpPr txBox="1"/>
          <p:nvPr/>
        </p:nvSpPr>
        <p:spPr>
          <a:xfrm>
            <a:off x="3152503" y="1663337"/>
            <a:ext cx="5782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logic / better organization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 file parsing with object-oriented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Gui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File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Kanban board update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6F99D9-DE6E-7444-916E-9239B7D5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14184"/>
            <a:ext cx="2644346" cy="26443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2E106E-E734-BD4E-B05E-058A91006ECA}"/>
              </a:ext>
            </a:extLst>
          </p:cNvPr>
          <p:cNvSpPr/>
          <p:nvPr/>
        </p:nvSpPr>
        <p:spPr>
          <a:xfrm>
            <a:off x="3498585" y="0"/>
            <a:ext cx="4478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STRETCH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49296-D033-DC46-B764-7C03003CB2D5}"/>
              </a:ext>
            </a:extLst>
          </p:cNvPr>
          <p:cNvSpPr txBox="1"/>
          <p:nvPr/>
        </p:nvSpPr>
        <p:spPr>
          <a:xfrm>
            <a:off x="3498585" y="1524000"/>
            <a:ext cx="4844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by clicking on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control /slider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A4FA4C82C00049978EBD9AD0B9A373" ma:contentTypeVersion="12" ma:contentTypeDescription="Create a new document." ma:contentTypeScope="" ma:versionID="bb761de274e779b677c275dfac61ef5f">
  <xsd:schema xmlns:xsd="http://www.w3.org/2001/XMLSchema" xmlns:xs="http://www.w3.org/2001/XMLSchema" xmlns:p="http://schemas.microsoft.com/office/2006/metadata/properties" xmlns:ns2="a00ac5c9-e54c-44eb-b457-a23a05fe96ed" xmlns:ns3="cfa7c8ba-9fdd-41ce-b0b1-963b8a2ae159" targetNamespace="http://schemas.microsoft.com/office/2006/metadata/properties" ma:root="true" ma:fieldsID="1ce39cc84ad7e189d2dd1b5f94d27bc3" ns2:_="" ns3:_="">
    <xsd:import namespace="a00ac5c9-e54c-44eb-b457-a23a05fe96ed"/>
    <xsd:import namespace="cfa7c8ba-9fdd-41ce-b0b1-963b8a2ae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ac5c9-e54c-44eb-b457-a23a05fe9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7c8ba-9fdd-41ce-b0b1-963b8a2ae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AC0B55-A0BE-46F9-B42D-5260D3F3048A}"/>
</file>

<file path=customXml/itemProps2.xml><?xml version="1.0" encoding="utf-8"?>
<ds:datastoreItem xmlns:ds="http://schemas.openxmlformats.org/officeDocument/2006/customXml" ds:itemID="{964F2CA5-8DE0-4AD0-828B-EDF450501821}"/>
</file>

<file path=customXml/itemProps3.xml><?xml version="1.0" encoding="utf-8"?>
<ds:datastoreItem xmlns:ds="http://schemas.openxmlformats.org/officeDocument/2006/customXml" ds:itemID="{AADFEE5C-5900-48DD-BB47-1F72208F7C31}"/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129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Tamang, Rajan</dc:creator>
  <cp:lastModifiedBy>Tamang, Rajan</cp:lastModifiedBy>
  <cp:revision>11</cp:revision>
  <dcterms:created xsi:type="dcterms:W3CDTF">2020-10-29T21:15:25Z</dcterms:created>
  <dcterms:modified xsi:type="dcterms:W3CDTF">2020-11-02T18:05:59Z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0x01010084A4FA4C82C00049978EBD9AD0B9A373</vt:lpwstr>
  </property>
</Properties>
</file>