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6B7"/>
    <a:srgbClr val="FFF7D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9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4BA52-A157-E24C-9E16-B6733F69F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56ACA-CCFC-0744-8D5F-FF0C986D0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41BFF-0431-4A4B-BAC9-4A469A8C1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DA78-157B-B949-A421-28F77D42D35D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EDB4C-9E8C-D14B-8C63-A97AAF97F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3CCDA-69B9-FF4C-8125-70B11687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95A6-1124-7947-A20F-93FBBEE34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6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202C-36EF-904A-A2FF-9CBFFC4C6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86946-AD58-D449-B1A6-431136467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857FE-84FD-1346-81AC-EA0FAE09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DA78-157B-B949-A421-28F77D42D35D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123B5-4B58-3746-9E6A-EB5183CE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A8477-D686-7046-A4EC-CF86ED61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95A6-1124-7947-A20F-93FBBEE34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8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62D59-2999-E64C-A5B8-BA95C8274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A9E1F-B6F5-1A4A-88FF-9F8A29DA0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13626-950C-9F42-BFA3-337679A2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DA78-157B-B949-A421-28F77D42D35D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02E72-8EA4-CE42-8F0F-EDE44635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F6881-45A6-874B-B974-D88C6AEC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95A6-1124-7947-A20F-93FBBEE34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8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3635-5FA2-E24E-9E2F-2CC52F70E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C0E42-19E9-5A4B-88BF-8FE7305E8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508AB-3C0D-0D46-AE0E-E7E056F6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DA78-157B-B949-A421-28F77D42D35D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5605F-1607-D146-876B-5F609FB5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13C86-AE30-634F-8EA5-B14CB7D6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95A6-1124-7947-A20F-93FBBEE34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2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D773B-7FED-F547-A454-40DBCA1CC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4B645-5B6E-F24F-BA98-BC2E5E480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320BA-FC31-D547-9FDB-5BA37D4A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DA78-157B-B949-A421-28F77D42D35D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04B39-17CE-404F-A2D5-F9C79590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787B0-4A1C-0049-A9CF-1F70D28D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95A6-1124-7947-A20F-93FBBEE34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9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AF49-9F14-7D44-B431-EB125F3D8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9BED4-846B-CC4A-B47E-02EA8AB34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CAAB4-BB7D-6847-9D42-62D9CF1CE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D0368-5993-5E43-9AE8-575485C8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DA78-157B-B949-A421-28F77D42D35D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13394-5A74-8245-8FAC-7CCD9567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F8329-B38D-504C-B266-F6DFC6DD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95A6-1124-7947-A20F-93FBBEE34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5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CB6B-336A-404B-9512-071D671C5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4473-BC24-864D-ACF9-9CDBE2528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4609E-A982-0A4B-8A3D-62CF98904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3CA37-4167-6A46-9EFC-A48F80F26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396F8-B8C7-0E46-A202-05AEFE8A6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9CEDA0-B415-724E-B957-7340524DC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DA78-157B-B949-A421-28F77D42D35D}" type="datetimeFigureOut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341B2B-9A72-A34B-9512-7BBE92EB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12558-1740-5946-9E7F-87A87A52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95A6-1124-7947-A20F-93FBBEE34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9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DA65-FD87-9945-AC44-82B36655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CBCCA-904B-114C-8761-2ACF7278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DA78-157B-B949-A421-28F77D42D35D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782FC-55D0-644B-9762-D468C361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7BD28-BD2F-B244-A7A4-233FB074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95A6-1124-7947-A20F-93FBBEE34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9301E-1A2A-0941-ADDB-4A6B45BA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DA78-157B-B949-A421-28F77D42D35D}" type="datetimeFigureOut">
              <a:rPr lang="en-US" smtClean="0"/>
              <a:t>2/22/21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05160-5E9B-824B-B441-4C973AE9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324B5-462C-2940-BB93-CAA727B1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95A6-1124-7947-A20F-93FBBEE34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2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3E64-8FF2-0F41-825E-B31433C13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1E752-EC0D-7C42-AAFF-80EB6465B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7CC00-CECD-F64B-A262-2E4EB14B0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15E0C-9B10-1044-8570-6D3174458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DA78-157B-B949-A421-28F77D42D35D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22027-B999-B441-ADDE-F4014F41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362FB-C3F3-D348-9080-D2398986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95A6-1124-7947-A20F-93FBBEE34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0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C8755-441B-FC44-AFBC-E26A90D7E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DED5A-ABC0-6444-9807-B2E3D1D6C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D8A28-E32E-D14C-A2CC-4CE6D2F06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B0FF5-E85B-DC47-A28F-3890C34A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DA78-157B-B949-A421-28F77D42D35D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E8D31-FE34-C446-96A0-9F29A1C1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AEC42-2900-4F4B-A4FA-FEFA21BDE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95A6-1124-7947-A20F-93FBBEE34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1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31FCE-D6B9-EA4F-B067-FE67FE38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BB35B-87A8-554A-BBF9-E08DD2793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62FC8-65B9-2344-AA03-009BB4B7A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CDA78-157B-B949-A421-28F77D42D35D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96C24-239F-094C-888E-D73F1601C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39A19-05DF-1048-90A3-8B43D5943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595A6-1124-7947-A20F-93FBBEE34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3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6B7">
            <a:alpha val="9921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6693-E727-6C46-B8BC-88438FEA3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SDE Cohort 20.10     Practical Application Capstone Project</a:t>
            </a:r>
          </a:p>
        </p:txBody>
      </p:sp>
      <p:pic>
        <p:nvPicPr>
          <p:cNvPr id="5" name="Content Placeholder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117502DB-EC38-824D-A2CE-55BA4C49D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000" y="1088572"/>
            <a:ext cx="5779007" cy="5088391"/>
          </a:xfrm>
        </p:spPr>
      </p:pic>
    </p:spTree>
    <p:extLst>
      <p:ext uri="{BB962C8B-B14F-4D97-AF65-F5344CB8AC3E}">
        <p14:creationId xmlns:p14="http://schemas.microsoft.com/office/powerpoint/2010/main" val="89422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6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EE0B-0081-874B-8346-EF4124A0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Applying concepts in Agile &amp; working on turned over code.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BB1AA-CB03-B94D-A7FC-C59002AF0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Team 1A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5FF61-BF56-4144-92CA-806E8A1347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US" dirty="0"/>
              <a:t>Bradley Pratt</a:t>
            </a:r>
          </a:p>
          <a:p>
            <a:pPr algn="ctr"/>
            <a:r>
              <a:rPr lang="en-US" dirty="0"/>
              <a:t>Debora Bitencourt da Rocha</a:t>
            </a:r>
          </a:p>
          <a:p>
            <a:pPr algn="ctr"/>
            <a:r>
              <a:rPr lang="en-US" dirty="0"/>
              <a:t>Aliona Demerau</a:t>
            </a:r>
          </a:p>
          <a:p>
            <a:pPr algn="ctr"/>
            <a:r>
              <a:rPr lang="en-US" dirty="0"/>
              <a:t>Dustin Morris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67338-E7E3-734B-A7E6-3BADD8D57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Team 1B (us)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77954E-16AA-E445-8217-D2DF25693F5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ctr"/>
            <a:r>
              <a:rPr lang="en-US" dirty="0"/>
              <a:t>Chris Ruaboro</a:t>
            </a:r>
          </a:p>
          <a:p>
            <a:pPr algn="ctr"/>
            <a:r>
              <a:rPr lang="en-US" dirty="0"/>
              <a:t>Cody Cronberger</a:t>
            </a:r>
          </a:p>
          <a:p>
            <a:pPr algn="ctr"/>
            <a:r>
              <a:rPr lang="en-US" dirty="0"/>
              <a:t>Paul Lewis</a:t>
            </a:r>
          </a:p>
        </p:txBody>
      </p:sp>
    </p:spTree>
    <p:extLst>
      <p:ext uri="{BB962C8B-B14F-4D97-AF65-F5344CB8AC3E}">
        <p14:creationId xmlns:p14="http://schemas.microsoft.com/office/powerpoint/2010/main" val="3336452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6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DF09-E193-1142-A273-A8EF8E80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663"/>
            <a:ext cx="10515600" cy="112627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Challenges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62565-DACD-3E45-9235-BA3A3570B37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E1D6B7"/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Wrapping our minds around other peoples' code and why did they do what they did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Fixing bugs:    Both Inherited and our own prior to final production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Refactoring code to make it more scalable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Java Swing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Creating a runnable jar that reads resources and can work outside of IDE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Thinking up features the Client might want.  Since this team has no regular players of RPGs</a:t>
            </a:r>
          </a:p>
        </p:txBody>
      </p:sp>
    </p:spTree>
    <p:extLst>
      <p:ext uri="{BB962C8B-B14F-4D97-AF65-F5344CB8AC3E}">
        <p14:creationId xmlns:p14="http://schemas.microsoft.com/office/powerpoint/2010/main" val="26113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CF5C-490A-1D47-9DB1-F9EB9623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9113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Chapter 1                                  </a:t>
            </a:r>
            <a:r>
              <a:rPr lang="en-US" sz="2400" dirty="0"/>
              <a:t>Game Map                              </a:t>
            </a:r>
            <a:r>
              <a:rPr lang="en-US" sz="1600" dirty="0"/>
              <a:t>Chapter 2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2B3F993-9EDC-634D-ABE9-C292C23EC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77" y="884238"/>
            <a:ext cx="4045784" cy="5539839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738EB715-FCA3-C14C-87EF-5D3C9333F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555" y="873311"/>
            <a:ext cx="4799044" cy="598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3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6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0C97-0F0A-884F-9B88-6E2F4C9B3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Team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96AF2-BDDC-074C-AE5B-E42DC3C94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1690688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Getting Java Swing (an old technology) to work as Cody wanted it to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Expanding the story to accommodate the client with combat, and not breaking existing code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A Barter System working; that Chris envisioned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Learning to game the system we created. (Gamers appear to like to do this.)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/>
              <a:t>And above all:  Good team work</a:t>
            </a:r>
          </a:p>
        </p:txBody>
      </p:sp>
    </p:spTree>
    <p:extLst>
      <p:ext uri="{BB962C8B-B14F-4D97-AF65-F5344CB8AC3E}">
        <p14:creationId xmlns:p14="http://schemas.microsoft.com/office/powerpoint/2010/main" val="260172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6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29E1-EFBE-7946-910A-0863AE73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955"/>
            <a:ext cx="10515600" cy="530798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Game Time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3200" b="1" dirty="0"/>
              <a:t>(Rennie, try not to killed)</a:t>
            </a:r>
          </a:p>
        </p:txBody>
      </p:sp>
    </p:spTree>
    <p:extLst>
      <p:ext uri="{BB962C8B-B14F-4D97-AF65-F5344CB8AC3E}">
        <p14:creationId xmlns:p14="http://schemas.microsoft.com/office/powerpoint/2010/main" val="8471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6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6CFF-5E54-3E42-8696-789FB335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Follow-up  :   What would be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8091-0623-0949-8616-1A2E9E496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With a fresh, more diverse crew, that include creative types and Gamers; this game could continue onto V3.0.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If the Client was willing to allocate time, the code could be refactored to allow stories to be more efficiently brought in.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Longer sprints could allow creative ideas to be spawned and grown.</a:t>
            </a:r>
          </a:p>
        </p:txBody>
      </p:sp>
    </p:spTree>
    <p:extLst>
      <p:ext uri="{BB962C8B-B14F-4D97-AF65-F5344CB8AC3E}">
        <p14:creationId xmlns:p14="http://schemas.microsoft.com/office/powerpoint/2010/main" val="4028149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256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SDE Cohort 20.10     Practical Application Capstone Project</vt:lpstr>
      <vt:lpstr>Applying concepts in Agile &amp; working on turned over code.</vt:lpstr>
      <vt:lpstr>Challenges </vt:lpstr>
      <vt:lpstr>Chapter 1                                  Game Map                              Chapter 2</vt:lpstr>
      <vt:lpstr>Team Highlights</vt:lpstr>
      <vt:lpstr>Game Time  (Rennie, try not to killed)</vt:lpstr>
      <vt:lpstr>Follow-up  :   What would be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Lewis</dc:creator>
  <cp:lastModifiedBy>Paul Lewis</cp:lastModifiedBy>
  <cp:revision>15</cp:revision>
  <dcterms:created xsi:type="dcterms:W3CDTF">2021-02-19T17:06:48Z</dcterms:created>
  <dcterms:modified xsi:type="dcterms:W3CDTF">2021-02-22T18:16:02Z</dcterms:modified>
</cp:coreProperties>
</file>