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sldIdLst>
    <p:sldId id="256" r:id="rId5"/>
    <p:sldId id="268" r:id="rId6"/>
    <p:sldId id="267" r:id="rId7"/>
    <p:sldId id="270" r:id="rId8"/>
    <p:sldId id="258" r:id="rId9"/>
    <p:sldId id="257" r:id="rId10"/>
    <p:sldId id="271" r:id="rId11"/>
    <p:sldId id="25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F8BE5-97FE-40E7-8BDC-7A8453F8AD57}" v="7" dt="2021-02-22T20:38:51.098"/>
    <p1510:client id="{1F925A33-ABCE-480B-9970-F474C81D80A1}" v="22" dt="2021-02-22T22:44:06.173"/>
    <p1510:client id="{21F790CE-10AB-4BD7-891E-8F260010BD63}" v="826" dt="2021-02-22T20:19:24.967"/>
    <p1510:client id="{243C2135-43E4-4353-B81B-BD4E8415CA1B}" v="67" dt="2021-02-22T22:10:45.362"/>
    <p1510:client id="{2F138514-84CB-4A88-AC50-11BF59ABC2A1}" v="34" dt="2021-02-22T22:46:18.411"/>
    <p1510:client id="{3FF52DE6-AA7E-4B6C-BA0E-B39E984C65E9}" v="52" dt="2021-02-22T20:44:14.958"/>
    <p1510:client id="{5169C34B-0B66-4376-9691-72CBD98C1832}" v="12" dt="2021-02-22T22:04:01.716"/>
    <p1510:client id="{5B73107A-4C78-424E-BCF1-606305E492B4}" v="89" dt="2021-02-22T22:30:02.550"/>
    <p1510:client id="{6112F173-6AE2-4932-97B5-71E06A4CA4A9}" v="17" dt="2021-02-22T20:43:31.734"/>
    <p1510:client id="{64B9F19C-24A5-46AE-A2D4-2EDCFD58C5C6}" v="1243" dt="2021-02-22T22:20:19.532"/>
    <p1510:client id="{663B2B3C-4427-45DB-A907-612595F75FEC}" v="4" dt="2021-02-22T23:00:14.245"/>
    <p1510:client id="{67E14C56-A925-49EE-ADD8-B88C405BD0DE}" v="15" dt="2021-02-22T20:46:16.862"/>
    <p1510:client id="{6F0314E8-4368-4346-9819-4DFF617C4154}" v="2913" dt="2021-02-22T22:20:55.087"/>
    <p1510:client id="{739315C6-154F-4629-A9B4-3BB31FE9FC41}" v="87" dt="2021-02-22T22:56:07.477"/>
    <p1510:client id="{776799AC-AB05-4DA2-975E-A6440EB67C15}" v="37" dt="2021-02-22T20:18:50.207"/>
    <p1510:client id="{859D4A31-8DEF-40F1-8D56-C498980958DC}" v="165" dt="2021-02-22T20:38:23.896"/>
    <p1510:client id="{904F55D4-E143-4D82-8AC6-D2C78ACD82AD}" v="545" dt="2021-02-22T21:16:36.356"/>
    <p1510:client id="{95D57AC7-F0ED-4E3E-9C56-753F6386013A}" v="384" dt="2021-02-22T20:08:41.868"/>
    <p1510:client id="{A0A0EF3B-310B-41B6-85E4-2FE8F22B2B56}" v="1" dt="2021-02-22T22:31:14.047"/>
    <p1510:client id="{B66F1301-B523-4DB5-84DC-DEDD41942CBC}" v="52" dt="2021-02-22T15:46:31.441"/>
    <p1510:client id="{E0ABCB9D-970E-4B1F-A35B-4844E0637EFD}" v="37" dt="2021-02-22T20:17:01.376"/>
    <p1510:client id="{E1CAA213-5471-4EBA-BB79-69D8AB50E9F5}" v="40" dt="2021-02-22T22:36:41.283"/>
    <p1510:client id="{E85F7FA3-1982-4C7E-8897-88C560742020}" v="18" dt="2021-02-22T20:43:29.367"/>
    <p1510:client id="{E9BB3007-7199-480E-844F-7FFEFE5A4917}" v="2" dt="2021-02-22T20:47:23.082"/>
    <p1510:client id="{FA3B72D1-78E3-4D42-AF74-E50E51F397D1}" v="64" dt="2021-02-22T22:59:19.128"/>
    <p1510:client id="{FD09DE69-75A2-4C31-A23C-027293F49DAD}" v="154" dt="2021-02-19T23:10:29.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rone Moore" userId="S::tyrone.moore@tlgcohort.com::5f57d422-25c7-4a52-b39b-36285f8a3332" providerId="AD" clId="Web-{776799AC-AB05-4DA2-975E-A6440EB67C15}"/>
    <pc:docChg chg="modSld">
      <pc:chgData name="Tyrone Moore" userId="S::tyrone.moore@tlgcohort.com::5f57d422-25c7-4a52-b39b-36285f8a3332" providerId="AD" clId="Web-{776799AC-AB05-4DA2-975E-A6440EB67C15}" dt="2021-02-22T20:18:39.722" v="16" actId="20577"/>
      <pc:docMkLst>
        <pc:docMk/>
      </pc:docMkLst>
      <pc:sldChg chg="addSp delSp modSp">
        <pc:chgData name="Tyrone Moore" userId="S::tyrone.moore@tlgcohort.com::5f57d422-25c7-4a52-b39b-36285f8a3332" providerId="AD" clId="Web-{776799AC-AB05-4DA2-975E-A6440EB67C15}" dt="2021-02-22T20:18:39.722" v="16" actId="20577"/>
        <pc:sldMkLst>
          <pc:docMk/>
          <pc:sldMk cId="229901469" sldId="263"/>
        </pc:sldMkLst>
        <pc:spChg chg="del">
          <ac:chgData name="Tyrone Moore" userId="S::tyrone.moore@tlgcohort.com::5f57d422-25c7-4a52-b39b-36285f8a3332" providerId="AD" clId="Web-{776799AC-AB05-4DA2-975E-A6440EB67C15}" dt="2021-02-22T20:18:23.753" v="0"/>
          <ac:spMkLst>
            <pc:docMk/>
            <pc:sldMk cId="229901469" sldId="263"/>
            <ac:spMk id="4" creationId="{195F7711-FFA4-49B7-8ABE-60E7DCC6846B}"/>
          </ac:spMkLst>
        </pc:spChg>
        <pc:spChg chg="mod">
          <ac:chgData name="Tyrone Moore" userId="S::tyrone.moore@tlgcohort.com::5f57d422-25c7-4a52-b39b-36285f8a3332" providerId="AD" clId="Web-{776799AC-AB05-4DA2-975E-A6440EB67C15}" dt="2021-02-22T20:18:37.863" v="15" actId="20577"/>
          <ac:spMkLst>
            <pc:docMk/>
            <pc:sldMk cId="229901469" sldId="263"/>
            <ac:spMk id="5" creationId="{AA3C49E5-604E-4EFA-8544-A6D60DAE8C74}"/>
          </ac:spMkLst>
        </pc:spChg>
        <pc:spChg chg="mod">
          <ac:chgData name="Tyrone Moore" userId="S::tyrone.moore@tlgcohort.com::5f57d422-25c7-4a52-b39b-36285f8a3332" providerId="AD" clId="Web-{776799AC-AB05-4DA2-975E-A6440EB67C15}" dt="2021-02-22T20:18:39.722" v="16" actId="20577"/>
          <ac:spMkLst>
            <pc:docMk/>
            <pc:sldMk cId="229901469" sldId="263"/>
            <ac:spMk id="6" creationId="{F8F90480-901C-4776-9D19-580A67DD3EBF}"/>
          </ac:spMkLst>
        </pc:spChg>
        <pc:picChg chg="add mod ord">
          <ac:chgData name="Tyrone Moore" userId="S::tyrone.moore@tlgcohort.com::5f57d422-25c7-4a52-b39b-36285f8a3332" providerId="AD" clId="Web-{776799AC-AB05-4DA2-975E-A6440EB67C15}" dt="2021-02-22T20:18:23.753" v="0"/>
          <ac:picMkLst>
            <pc:docMk/>
            <pc:sldMk cId="229901469" sldId="263"/>
            <ac:picMk id="7" creationId="{04D03F53-73B5-44BF-B17B-FC10761D6FB6}"/>
          </ac:picMkLst>
        </pc:picChg>
      </pc:sldChg>
    </pc:docChg>
  </pc:docChgLst>
  <pc:docChgLst>
    <pc:chgData name="Nicholas Scherer" userId="S::nicholas.scherer@tlgcohort.com::d5b28ec3-01bc-40bd-8451-25cf0364541c" providerId="AD" clId="Web-{739315C6-154F-4629-A9B4-3BB31FE9FC41}"/>
    <pc:docChg chg="modSld">
      <pc:chgData name="Nicholas Scherer" userId="S::nicholas.scherer@tlgcohort.com::d5b28ec3-01bc-40bd-8451-25cf0364541c" providerId="AD" clId="Web-{739315C6-154F-4629-A9B4-3BB31FE9FC41}" dt="2021-02-22T22:56:07.477" v="49" actId="20577"/>
      <pc:docMkLst>
        <pc:docMk/>
      </pc:docMkLst>
      <pc:sldChg chg="modSp">
        <pc:chgData name="Nicholas Scherer" userId="S::nicholas.scherer@tlgcohort.com::d5b28ec3-01bc-40bd-8451-25cf0364541c" providerId="AD" clId="Web-{739315C6-154F-4629-A9B4-3BB31FE9FC41}" dt="2021-02-22T22:56:07.477" v="49" actId="20577"/>
        <pc:sldMkLst>
          <pc:docMk/>
          <pc:sldMk cId="1215234537" sldId="257"/>
        </pc:sldMkLst>
        <pc:spChg chg="mod">
          <ac:chgData name="Nicholas Scherer" userId="S::nicholas.scherer@tlgcohort.com::d5b28ec3-01bc-40bd-8451-25cf0364541c" providerId="AD" clId="Web-{739315C6-154F-4629-A9B4-3BB31FE9FC41}" dt="2021-02-22T22:56:07.477" v="49" actId="20577"/>
          <ac:spMkLst>
            <pc:docMk/>
            <pc:sldMk cId="1215234537" sldId="257"/>
            <ac:spMk id="3" creationId="{0AF37857-4166-49F6-B0B7-5C3E7365F401}"/>
          </ac:spMkLst>
        </pc:spChg>
        <pc:spChg chg="mod">
          <ac:chgData name="Nicholas Scherer" userId="S::nicholas.scherer@tlgcohort.com::d5b28ec3-01bc-40bd-8451-25cf0364541c" providerId="AD" clId="Web-{739315C6-154F-4629-A9B4-3BB31FE9FC41}" dt="2021-02-22T22:54:50.056" v="41"/>
          <ac:spMkLst>
            <pc:docMk/>
            <pc:sldMk cId="1215234537" sldId="257"/>
            <ac:spMk id="22" creationId="{66120584-88E4-4DA1-AFC2-4A93FE0697DD}"/>
          </ac:spMkLst>
        </pc:spChg>
      </pc:sldChg>
    </pc:docChg>
  </pc:docChgLst>
  <pc:docChgLst>
    <pc:chgData name="Aliona Demerau" userId="S::aliona.demerau@tlgcohort.com::c1a25312-0494-4b72-a49c-661afcab243d" providerId="AD" clId="Web-{FD09DE69-75A2-4C31-A23C-027293F49DAD}"/>
    <pc:docChg chg="addSld delSld modSld">
      <pc:chgData name="Aliona Demerau" userId="S::aliona.demerau@tlgcohort.com::c1a25312-0494-4b72-a49c-661afcab243d" providerId="AD" clId="Web-{FD09DE69-75A2-4C31-A23C-027293F49DAD}" dt="2021-02-19T23:10:29.057" v="130" actId="20577"/>
      <pc:docMkLst>
        <pc:docMk/>
      </pc:docMkLst>
      <pc:sldChg chg="addSp modSp mod setBg">
        <pc:chgData name="Aliona Demerau" userId="S::aliona.demerau@tlgcohort.com::c1a25312-0494-4b72-a49c-661afcab243d" providerId="AD" clId="Web-{FD09DE69-75A2-4C31-A23C-027293F49DAD}" dt="2021-02-19T23:10:29.057" v="130" actId="20577"/>
        <pc:sldMkLst>
          <pc:docMk/>
          <pc:sldMk cId="109857222" sldId="256"/>
        </pc:sldMkLst>
        <pc:spChg chg="mod">
          <ac:chgData name="Aliona Demerau" userId="S::aliona.demerau@tlgcohort.com::c1a25312-0494-4b72-a49c-661afcab243d" providerId="AD" clId="Web-{FD09DE69-75A2-4C31-A23C-027293F49DAD}" dt="2021-02-19T23:00:39.794" v="11" actId="20577"/>
          <ac:spMkLst>
            <pc:docMk/>
            <pc:sldMk cId="109857222" sldId="256"/>
            <ac:spMk id="2" creationId="{00000000-0000-0000-0000-000000000000}"/>
          </ac:spMkLst>
        </pc:spChg>
        <pc:spChg chg="mod">
          <ac:chgData name="Aliona Demerau" userId="S::aliona.demerau@tlgcohort.com::c1a25312-0494-4b72-a49c-661afcab243d" providerId="AD" clId="Web-{FD09DE69-75A2-4C31-A23C-027293F49DAD}" dt="2021-02-19T23:10:29.057" v="130" actId="20577"/>
          <ac:spMkLst>
            <pc:docMk/>
            <pc:sldMk cId="109857222" sldId="256"/>
            <ac:spMk id="3" creationId="{00000000-0000-0000-0000-000000000000}"/>
          </ac:spMkLst>
        </pc:spChg>
        <pc:spChg chg="add">
          <ac:chgData name="Aliona Demerau" userId="S::aliona.demerau@tlgcohort.com::c1a25312-0494-4b72-a49c-661afcab243d" providerId="AD" clId="Web-{FD09DE69-75A2-4C31-A23C-027293F49DAD}" dt="2021-02-19T23:00:11.529" v="1"/>
          <ac:spMkLst>
            <pc:docMk/>
            <pc:sldMk cId="109857222" sldId="256"/>
            <ac:spMk id="9" creationId="{87CC2527-562A-4F69-B487-4371E5B243E7}"/>
          </ac:spMkLst>
        </pc:spChg>
        <pc:picChg chg="add mod ord">
          <ac:chgData name="Aliona Demerau" userId="S::aliona.demerau@tlgcohort.com::c1a25312-0494-4b72-a49c-661afcab243d" providerId="AD" clId="Web-{FD09DE69-75A2-4C31-A23C-027293F49DAD}" dt="2021-02-19T23:00:11.529" v="1"/>
          <ac:picMkLst>
            <pc:docMk/>
            <pc:sldMk cId="109857222" sldId="256"/>
            <ac:picMk id="4" creationId="{B7C18F10-82AA-4FBC-948E-FFC9F6C9F2A9}"/>
          </ac:picMkLst>
        </pc:picChg>
        <pc:cxnChg chg="add">
          <ac:chgData name="Aliona Demerau" userId="S::aliona.demerau@tlgcohort.com::c1a25312-0494-4b72-a49c-661afcab243d" providerId="AD" clId="Web-{FD09DE69-75A2-4C31-A23C-027293F49DAD}" dt="2021-02-19T23:00:11.529" v="1"/>
          <ac:cxnSpMkLst>
            <pc:docMk/>
            <pc:sldMk cId="109857222" sldId="256"/>
            <ac:cxnSpMk id="11" creationId="{BCDAEC91-5BCE-4B55-9CC0-43EF94CB734B}"/>
          </ac:cxnSpMkLst>
        </pc:cxnChg>
      </pc:sldChg>
      <pc:sldChg chg="addSp delSp modSp new mod setBg">
        <pc:chgData name="Aliona Demerau" userId="S::aliona.demerau@tlgcohort.com::c1a25312-0494-4b72-a49c-661afcab243d" providerId="AD" clId="Web-{FD09DE69-75A2-4C31-A23C-027293F49DAD}" dt="2021-02-19T23:06:35.543" v="62"/>
        <pc:sldMkLst>
          <pc:docMk/>
          <pc:sldMk cId="1215234537" sldId="257"/>
        </pc:sldMkLst>
        <pc:spChg chg="mod ord">
          <ac:chgData name="Aliona Demerau" userId="S::aliona.demerau@tlgcohort.com::c1a25312-0494-4b72-a49c-661afcab243d" providerId="AD" clId="Web-{FD09DE69-75A2-4C31-A23C-027293F49DAD}" dt="2021-02-19T23:06:35.543" v="62"/>
          <ac:spMkLst>
            <pc:docMk/>
            <pc:sldMk cId="1215234537" sldId="257"/>
            <ac:spMk id="2" creationId="{CAC14BBE-CFAF-4C6F-8C17-7ECB88E4CD83}"/>
          </ac:spMkLst>
        </pc:spChg>
        <pc:spChg chg="del">
          <ac:chgData name="Aliona Demerau" userId="S::aliona.demerau@tlgcohort.com::c1a25312-0494-4b72-a49c-661afcab243d" providerId="AD" clId="Web-{FD09DE69-75A2-4C31-A23C-027293F49DAD}" dt="2021-02-19T23:02:51.622" v="34"/>
          <ac:spMkLst>
            <pc:docMk/>
            <pc:sldMk cId="1215234537" sldId="257"/>
            <ac:spMk id="3" creationId="{44CD791B-0127-4E1D-A53D-2952921D4697}"/>
          </ac:spMkLst>
        </pc:spChg>
        <pc:spChg chg="add del">
          <ac:chgData name="Aliona Demerau" userId="S::aliona.demerau@tlgcohort.com::c1a25312-0494-4b72-a49c-661afcab243d" providerId="AD" clId="Web-{FD09DE69-75A2-4C31-A23C-027293F49DAD}" dt="2021-02-19T23:03:24.059" v="38"/>
          <ac:spMkLst>
            <pc:docMk/>
            <pc:sldMk cId="1215234537" sldId="257"/>
            <ac:spMk id="6" creationId="{2B1D4F77-A17C-43D7-B7FA-545148E4E93D}"/>
          </ac:spMkLst>
        </pc:spChg>
        <pc:spChg chg="add del">
          <ac:chgData name="Aliona Demerau" userId="S::aliona.demerau@tlgcohort.com::c1a25312-0494-4b72-a49c-661afcab243d" providerId="AD" clId="Web-{FD09DE69-75A2-4C31-A23C-027293F49DAD}" dt="2021-02-19T23:03:24.059" v="38"/>
          <ac:spMkLst>
            <pc:docMk/>
            <pc:sldMk cId="1215234537" sldId="257"/>
            <ac:spMk id="7" creationId="{E1A978B8-C234-49A7-BD30-01A67CA3076E}"/>
          </ac:spMkLst>
        </pc:spChg>
        <pc:spChg chg="add del">
          <ac:chgData name="Aliona Demerau" userId="S::aliona.demerau@tlgcohort.com::c1a25312-0494-4b72-a49c-661afcab243d" providerId="AD" clId="Web-{FD09DE69-75A2-4C31-A23C-027293F49DAD}" dt="2021-02-19T23:03:17.918" v="36"/>
          <ac:spMkLst>
            <pc:docMk/>
            <pc:sldMk cId="1215234537" sldId="257"/>
            <ac:spMk id="8" creationId="{A2F95325-F709-4D42-97D3-98190D31C882}"/>
          </ac:spMkLst>
        </pc:spChg>
        <pc:spChg chg="add del">
          <ac:chgData name="Aliona Demerau" userId="S::aliona.demerau@tlgcohort.com::c1a25312-0494-4b72-a49c-661afcab243d" providerId="AD" clId="Web-{FD09DE69-75A2-4C31-A23C-027293F49DAD}" dt="2021-02-19T23:03:36.637" v="40"/>
          <ac:spMkLst>
            <pc:docMk/>
            <pc:sldMk cId="1215234537" sldId="257"/>
            <ac:spMk id="9" creationId="{C0A1ED06-4733-4020-9C60-81D4D801408D}"/>
          </ac:spMkLst>
        </pc:spChg>
        <pc:spChg chg="add del">
          <ac:chgData name="Aliona Demerau" userId="S::aliona.demerau@tlgcohort.com::c1a25312-0494-4b72-a49c-661afcab243d" providerId="AD" clId="Web-{FD09DE69-75A2-4C31-A23C-027293F49DAD}" dt="2021-02-19T23:03:36.637" v="40"/>
          <ac:spMkLst>
            <pc:docMk/>
            <pc:sldMk cId="1215234537" sldId="257"/>
            <ac:spMk id="10" creationId="{B0CA3509-3AF9-45FE-93ED-57BB5D5E8E07}"/>
          </ac:spMkLst>
        </pc:spChg>
        <pc:spChg chg="add del">
          <ac:chgData name="Aliona Demerau" userId="S::aliona.demerau@tlgcohort.com::c1a25312-0494-4b72-a49c-661afcab243d" providerId="AD" clId="Web-{FD09DE69-75A2-4C31-A23C-027293F49DAD}" dt="2021-02-19T23:03:17.918" v="36"/>
          <ac:spMkLst>
            <pc:docMk/>
            <pc:sldMk cId="1215234537" sldId="257"/>
            <ac:spMk id="11" creationId="{F56F5174-31D9-4DBB-AAB7-A1FD7BDB1352}"/>
          </ac:spMkLst>
        </pc:spChg>
        <pc:spChg chg="add del">
          <ac:chgData name="Aliona Demerau" userId="S::aliona.demerau@tlgcohort.com::c1a25312-0494-4b72-a49c-661afcab243d" providerId="AD" clId="Web-{FD09DE69-75A2-4C31-A23C-027293F49DAD}" dt="2021-02-19T23:03:36.637" v="40"/>
          <ac:spMkLst>
            <pc:docMk/>
            <pc:sldMk cId="1215234537" sldId="257"/>
            <ac:spMk id="12" creationId="{66120584-88E4-4DA1-AFC2-4A93FE0697DD}"/>
          </ac:spMkLst>
        </pc:spChg>
        <pc:spChg chg="add del">
          <ac:chgData name="Aliona Demerau" userId="S::aliona.demerau@tlgcohort.com::c1a25312-0494-4b72-a49c-661afcab243d" providerId="AD" clId="Web-{FD09DE69-75A2-4C31-A23C-027293F49DAD}" dt="2021-02-19T23:03:38.981" v="42"/>
          <ac:spMkLst>
            <pc:docMk/>
            <pc:sldMk cId="1215234537" sldId="257"/>
            <ac:spMk id="14" creationId="{EBF87945-A001-489F-9D9B-7D9435F0B9CA}"/>
          </ac:spMkLst>
        </pc:spChg>
        <pc:spChg chg="add del">
          <ac:chgData name="Aliona Demerau" userId="S::aliona.demerau@tlgcohort.com::c1a25312-0494-4b72-a49c-661afcab243d" providerId="AD" clId="Web-{FD09DE69-75A2-4C31-A23C-027293F49DAD}" dt="2021-02-19T23:03:17.918" v="36"/>
          <ac:spMkLst>
            <pc:docMk/>
            <pc:sldMk cId="1215234537" sldId="257"/>
            <ac:spMk id="15" creationId="{F9A95BEE-6BB1-4A28-A8E6-A34B2E42EF87}"/>
          </ac:spMkLst>
        </pc:spChg>
        <pc:spChg chg="add del">
          <ac:chgData name="Aliona Demerau" userId="S::aliona.demerau@tlgcohort.com::c1a25312-0494-4b72-a49c-661afcab243d" providerId="AD" clId="Web-{FD09DE69-75A2-4C31-A23C-027293F49DAD}" dt="2021-02-19T23:03:38.981" v="42"/>
          <ac:spMkLst>
            <pc:docMk/>
            <pc:sldMk cId="1215234537" sldId="257"/>
            <ac:spMk id="16" creationId="{8F75EFB4-EA19-4E22-A1A8-9E3A2BB890D6}"/>
          </ac:spMkLst>
        </pc:spChg>
        <pc:spChg chg="add del">
          <ac:chgData name="Aliona Demerau" userId="S::aliona.demerau@tlgcohort.com::c1a25312-0494-4b72-a49c-661afcab243d" providerId="AD" clId="Web-{FD09DE69-75A2-4C31-A23C-027293F49DAD}" dt="2021-02-19T23:03:45.168" v="44"/>
          <ac:spMkLst>
            <pc:docMk/>
            <pc:sldMk cId="1215234537" sldId="257"/>
            <ac:spMk id="17" creationId="{3CD9DF72-87A3-404E-A828-84CBF11A8303}"/>
          </ac:spMkLst>
        </pc:spChg>
        <pc:spChg chg="add del">
          <ac:chgData name="Aliona Demerau" userId="S::aliona.demerau@tlgcohort.com::c1a25312-0494-4b72-a49c-661afcab243d" providerId="AD" clId="Web-{FD09DE69-75A2-4C31-A23C-027293F49DAD}" dt="2021-02-19T23:03:45.168" v="44"/>
          <ac:spMkLst>
            <pc:docMk/>
            <pc:sldMk cId="1215234537" sldId="257"/>
            <ac:spMk id="19" creationId="{81381225-33FC-41A7-8AA6-80777BB17505}"/>
          </ac:spMkLst>
        </pc:spChg>
        <pc:spChg chg="add del">
          <ac:chgData name="Aliona Demerau" userId="S::aliona.demerau@tlgcohort.com::c1a25312-0494-4b72-a49c-661afcab243d" providerId="AD" clId="Web-{FD09DE69-75A2-4C31-A23C-027293F49DAD}" dt="2021-02-19T23:06:35.543" v="62"/>
          <ac:spMkLst>
            <pc:docMk/>
            <pc:sldMk cId="1215234537" sldId="257"/>
            <ac:spMk id="20" creationId="{C0A1ED06-4733-4020-9C60-81D4D801408D}"/>
          </ac:spMkLst>
        </pc:spChg>
        <pc:spChg chg="add del">
          <ac:chgData name="Aliona Demerau" userId="S::aliona.demerau@tlgcohort.com::c1a25312-0494-4b72-a49c-661afcab243d" providerId="AD" clId="Web-{FD09DE69-75A2-4C31-A23C-027293F49DAD}" dt="2021-02-19T23:06:35.543" v="62"/>
          <ac:spMkLst>
            <pc:docMk/>
            <pc:sldMk cId="1215234537" sldId="257"/>
            <ac:spMk id="21" creationId="{B0CA3509-3AF9-45FE-93ED-57BB5D5E8E07}"/>
          </ac:spMkLst>
        </pc:spChg>
        <pc:spChg chg="add mod">
          <ac:chgData name="Aliona Demerau" userId="S::aliona.demerau@tlgcohort.com::c1a25312-0494-4b72-a49c-661afcab243d" providerId="AD" clId="Web-{FD09DE69-75A2-4C31-A23C-027293F49DAD}" dt="2021-02-19T23:06:35.543" v="62"/>
          <ac:spMkLst>
            <pc:docMk/>
            <pc:sldMk cId="1215234537" sldId="257"/>
            <ac:spMk id="22" creationId="{66120584-88E4-4DA1-AFC2-4A93FE0697DD}"/>
          </ac:spMkLst>
        </pc:spChg>
        <pc:spChg chg="add del">
          <ac:chgData name="Aliona Demerau" userId="S::aliona.demerau@tlgcohort.com::c1a25312-0494-4b72-a49c-661afcab243d" providerId="AD" clId="Web-{FD09DE69-75A2-4C31-A23C-027293F49DAD}" dt="2021-02-19T23:06:35.527" v="61"/>
          <ac:spMkLst>
            <pc:docMk/>
            <pc:sldMk cId="1215234537" sldId="257"/>
            <ac:spMk id="24" creationId="{6B5E2835-4E47-45B3-9CFE-732FF7B05472}"/>
          </ac:spMkLst>
        </pc:spChg>
        <pc:spChg chg="add del">
          <ac:chgData name="Aliona Demerau" userId="S::aliona.demerau@tlgcohort.com::c1a25312-0494-4b72-a49c-661afcab243d" providerId="AD" clId="Web-{FD09DE69-75A2-4C31-A23C-027293F49DAD}" dt="2021-02-19T23:06:35.527" v="61"/>
          <ac:spMkLst>
            <pc:docMk/>
            <pc:sldMk cId="1215234537" sldId="257"/>
            <ac:spMk id="25" creationId="{5B45AD5D-AA52-4F7B-9362-576A39AD9E09}"/>
          </ac:spMkLst>
        </pc:spChg>
        <pc:spChg chg="add del">
          <ac:chgData name="Aliona Demerau" userId="S::aliona.demerau@tlgcohort.com::c1a25312-0494-4b72-a49c-661afcab243d" providerId="AD" clId="Web-{FD09DE69-75A2-4C31-A23C-027293F49DAD}" dt="2021-02-19T23:06:35.527" v="61"/>
          <ac:spMkLst>
            <pc:docMk/>
            <pc:sldMk cId="1215234537" sldId="257"/>
            <ac:spMk id="26" creationId="{AEDD7960-4866-4399-BEF6-DD1431AB4E34}"/>
          </ac:spMkLst>
        </pc:spChg>
        <pc:spChg chg="add del">
          <ac:chgData name="Aliona Demerau" userId="S::aliona.demerau@tlgcohort.com::c1a25312-0494-4b72-a49c-661afcab243d" providerId="AD" clId="Web-{FD09DE69-75A2-4C31-A23C-027293F49DAD}" dt="2021-02-19T23:06:27.902" v="59"/>
          <ac:spMkLst>
            <pc:docMk/>
            <pc:sldMk cId="1215234537" sldId="257"/>
            <ac:spMk id="27" creationId="{1ECAB1E8-8195-4748-BE71-FF806D86892E}"/>
          </ac:spMkLst>
        </pc:spChg>
        <pc:spChg chg="add del">
          <ac:chgData name="Aliona Demerau" userId="S::aliona.demerau@tlgcohort.com::c1a25312-0494-4b72-a49c-661afcab243d" providerId="AD" clId="Web-{FD09DE69-75A2-4C31-A23C-027293F49DAD}" dt="2021-02-19T23:06:35.527" v="61"/>
          <ac:spMkLst>
            <pc:docMk/>
            <pc:sldMk cId="1215234537" sldId="257"/>
            <ac:spMk id="28" creationId="{55D4142C-5077-457F-A6AD-3FECFDB39685}"/>
          </ac:spMkLst>
        </pc:spChg>
        <pc:spChg chg="add del">
          <ac:chgData name="Aliona Demerau" userId="S::aliona.demerau@tlgcohort.com::c1a25312-0494-4b72-a49c-661afcab243d" providerId="AD" clId="Web-{FD09DE69-75A2-4C31-A23C-027293F49DAD}" dt="2021-02-19T23:06:27.902" v="59"/>
          <ac:spMkLst>
            <pc:docMk/>
            <pc:sldMk cId="1215234537" sldId="257"/>
            <ac:spMk id="29" creationId="{57F6BDD4-E066-4008-8011-6CC31AEB4556}"/>
          </ac:spMkLst>
        </pc:spChg>
        <pc:spChg chg="add">
          <ac:chgData name="Aliona Demerau" userId="S::aliona.demerau@tlgcohort.com::c1a25312-0494-4b72-a49c-661afcab243d" providerId="AD" clId="Web-{FD09DE69-75A2-4C31-A23C-027293F49DAD}" dt="2021-02-19T23:06:35.543" v="62"/>
          <ac:spMkLst>
            <pc:docMk/>
            <pc:sldMk cId="1215234537" sldId="257"/>
            <ac:spMk id="30" creationId="{8FC9BE17-9A7B-462D-AE50-3D8777387304}"/>
          </ac:spMkLst>
        </pc:spChg>
        <pc:spChg chg="add del">
          <ac:chgData name="Aliona Demerau" userId="S::aliona.demerau@tlgcohort.com::c1a25312-0494-4b72-a49c-661afcab243d" providerId="AD" clId="Web-{FD09DE69-75A2-4C31-A23C-027293F49DAD}" dt="2021-02-19T23:06:27.902" v="59"/>
          <ac:spMkLst>
            <pc:docMk/>
            <pc:sldMk cId="1215234537" sldId="257"/>
            <ac:spMk id="31" creationId="{2711A8FB-68FC-45FC-B01E-38F809E2D439}"/>
          </ac:spMkLst>
        </pc:spChg>
        <pc:spChg chg="add">
          <ac:chgData name="Aliona Demerau" userId="S::aliona.demerau@tlgcohort.com::c1a25312-0494-4b72-a49c-661afcab243d" providerId="AD" clId="Web-{FD09DE69-75A2-4C31-A23C-027293F49DAD}" dt="2021-02-19T23:06:35.543" v="62"/>
          <ac:spMkLst>
            <pc:docMk/>
            <pc:sldMk cId="1215234537" sldId="257"/>
            <ac:spMk id="32" creationId="{3EBE8569-6AEC-4B8C-8D53-2DE337CDBA65}"/>
          </ac:spMkLst>
        </pc:spChg>
        <pc:spChg chg="add del">
          <ac:chgData name="Aliona Demerau" userId="S::aliona.demerau@tlgcohort.com::c1a25312-0494-4b72-a49c-661afcab243d" providerId="AD" clId="Web-{FD09DE69-75A2-4C31-A23C-027293F49DAD}" dt="2021-02-19T23:06:27.902" v="59"/>
          <ac:spMkLst>
            <pc:docMk/>
            <pc:sldMk cId="1215234537" sldId="257"/>
            <ac:spMk id="33" creationId="{2A865FE3-5FC9-4049-87CF-30019C46C0F5}"/>
          </ac:spMkLst>
        </pc:spChg>
        <pc:spChg chg="add">
          <ac:chgData name="Aliona Demerau" userId="S::aliona.demerau@tlgcohort.com::c1a25312-0494-4b72-a49c-661afcab243d" providerId="AD" clId="Web-{FD09DE69-75A2-4C31-A23C-027293F49DAD}" dt="2021-02-19T23:06:35.543" v="62"/>
          <ac:spMkLst>
            <pc:docMk/>
            <pc:sldMk cId="1215234537" sldId="257"/>
            <ac:spMk id="34" creationId="{55D4142C-5077-457F-A6AD-3FECFDB39685}"/>
          </ac:spMkLst>
        </pc:spChg>
        <pc:spChg chg="add del">
          <ac:chgData name="Aliona Demerau" userId="S::aliona.demerau@tlgcohort.com::c1a25312-0494-4b72-a49c-661afcab243d" providerId="AD" clId="Web-{FD09DE69-75A2-4C31-A23C-027293F49DAD}" dt="2021-02-19T23:06:35.527" v="61"/>
          <ac:spMkLst>
            <pc:docMk/>
            <pc:sldMk cId="1215234537" sldId="257"/>
            <ac:spMk id="35" creationId="{7A5F0580-5EE9-419F-96EE-B6529EF6E7D0}"/>
          </ac:spMkLst>
        </pc:spChg>
        <pc:spChg chg="add">
          <ac:chgData name="Aliona Demerau" userId="S::aliona.demerau@tlgcohort.com::c1a25312-0494-4b72-a49c-661afcab243d" providerId="AD" clId="Web-{FD09DE69-75A2-4C31-A23C-027293F49DAD}" dt="2021-02-19T23:06:35.543" v="62"/>
          <ac:spMkLst>
            <pc:docMk/>
            <pc:sldMk cId="1215234537" sldId="257"/>
            <ac:spMk id="36" creationId="{7A5F0580-5EE9-419F-96EE-B6529EF6E7D0}"/>
          </ac:spMkLst>
        </pc:spChg>
        <pc:picChg chg="add mod ord">
          <ac:chgData name="Aliona Demerau" userId="S::aliona.demerau@tlgcohort.com::c1a25312-0494-4b72-a49c-661afcab243d" providerId="AD" clId="Web-{FD09DE69-75A2-4C31-A23C-027293F49DAD}" dt="2021-02-19T23:06:35.543" v="62"/>
          <ac:picMkLst>
            <pc:docMk/>
            <pc:sldMk cId="1215234537" sldId="257"/>
            <ac:picMk id="4" creationId="{2831F4C7-2CE9-46EB-A294-91629476E49E}"/>
          </ac:picMkLst>
        </pc:picChg>
        <pc:picChg chg="add del">
          <ac:chgData name="Aliona Demerau" userId="S::aliona.demerau@tlgcohort.com::c1a25312-0494-4b72-a49c-661afcab243d" providerId="AD" clId="Web-{FD09DE69-75A2-4C31-A23C-027293F49DAD}" dt="2021-02-19T23:03:17.918" v="36"/>
          <ac:picMkLst>
            <pc:docMk/>
            <pc:sldMk cId="1215234537" sldId="257"/>
            <ac:picMk id="13" creationId="{AE113210-7872-481A-ADE6-3A05CCAF5EB2}"/>
          </ac:picMkLst>
        </pc:picChg>
        <pc:cxnChg chg="add del">
          <ac:chgData name="Aliona Demerau" userId="S::aliona.demerau@tlgcohort.com::c1a25312-0494-4b72-a49c-661afcab243d" providerId="AD" clId="Web-{FD09DE69-75A2-4C31-A23C-027293F49DAD}" dt="2021-02-19T23:03:45.168" v="44"/>
          <ac:cxnSpMkLst>
            <pc:docMk/>
            <pc:sldMk cId="1215234537" sldId="257"/>
            <ac:cxnSpMk id="18" creationId="{20E3A342-4D61-4E3F-AF90-1AB42AEB96CC}"/>
          </ac:cxnSpMkLst>
        </pc:cxnChg>
      </pc:sldChg>
      <pc:sldChg chg="addSp delSp modSp new mod setBg setClrOvrMap">
        <pc:chgData name="Aliona Demerau" userId="S::aliona.demerau@tlgcohort.com::c1a25312-0494-4b72-a49c-661afcab243d" providerId="AD" clId="Web-{FD09DE69-75A2-4C31-A23C-027293F49DAD}" dt="2021-02-19T23:06:08.511" v="57"/>
        <pc:sldMkLst>
          <pc:docMk/>
          <pc:sldMk cId="2784795938" sldId="258"/>
        </pc:sldMkLst>
        <pc:spChg chg="mod ord">
          <ac:chgData name="Aliona Demerau" userId="S::aliona.demerau@tlgcohort.com::c1a25312-0494-4b72-a49c-661afcab243d" providerId="AD" clId="Web-{FD09DE69-75A2-4C31-A23C-027293F49DAD}" dt="2021-02-19T23:06:08.511" v="57"/>
          <ac:spMkLst>
            <pc:docMk/>
            <pc:sldMk cId="2784795938" sldId="258"/>
            <ac:spMk id="2" creationId="{345FEA06-C8EA-46B5-89A9-1A6178B3E099}"/>
          </ac:spMkLst>
        </pc:spChg>
        <pc:spChg chg="del">
          <ac:chgData name="Aliona Demerau" userId="S::aliona.demerau@tlgcohort.com::c1a25312-0494-4b72-a49c-661afcab243d" providerId="AD" clId="Web-{FD09DE69-75A2-4C31-A23C-027293F49DAD}" dt="2021-02-19T23:05:43.730" v="48"/>
          <ac:spMkLst>
            <pc:docMk/>
            <pc:sldMk cId="2784795938" sldId="258"/>
            <ac:spMk id="3" creationId="{F5B94628-D7E7-4152-804C-FC1D46513F6D}"/>
          </ac:spMkLst>
        </pc:spChg>
        <pc:spChg chg="add del">
          <ac:chgData name="Aliona Demerau" userId="S::aliona.demerau@tlgcohort.com::c1a25312-0494-4b72-a49c-661afcab243d" providerId="AD" clId="Web-{FD09DE69-75A2-4C31-A23C-027293F49DAD}" dt="2021-02-19T23:06:00.199" v="52"/>
          <ac:spMkLst>
            <pc:docMk/>
            <pc:sldMk cId="2784795938" sldId="258"/>
            <ac:spMk id="6" creationId="{5E8D2E83-FB3A-40E7-A9E5-7AB389D612B4}"/>
          </ac:spMkLst>
        </pc:spChg>
        <pc:spChg chg="add del">
          <ac:chgData name="Aliona Demerau" userId="S::aliona.demerau@tlgcohort.com::c1a25312-0494-4b72-a49c-661afcab243d" providerId="AD" clId="Web-{FD09DE69-75A2-4C31-A23C-027293F49DAD}" dt="2021-02-19T23:06:00.199" v="52"/>
          <ac:spMkLst>
            <pc:docMk/>
            <pc:sldMk cId="2784795938" sldId="258"/>
            <ac:spMk id="7" creationId="{E6104E18-AA29-41D3-936C-D181C60977D3}"/>
          </ac:spMkLst>
        </pc:spChg>
        <pc:spChg chg="add del">
          <ac:chgData name="Aliona Demerau" userId="S::aliona.demerau@tlgcohort.com::c1a25312-0494-4b72-a49c-661afcab243d" providerId="AD" clId="Web-{FD09DE69-75A2-4C31-A23C-027293F49DAD}" dt="2021-02-19T23:05:56.855" v="50"/>
          <ac:spMkLst>
            <pc:docMk/>
            <pc:sldMk cId="2784795938" sldId="258"/>
            <ac:spMk id="8" creationId="{A6953B2B-27CA-40DB-918A-CDF8803B5D7D}"/>
          </ac:spMkLst>
        </pc:spChg>
        <pc:spChg chg="add del">
          <ac:chgData name="Aliona Demerau" userId="S::aliona.demerau@tlgcohort.com::c1a25312-0494-4b72-a49c-661afcab243d" providerId="AD" clId="Web-{FD09DE69-75A2-4C31-A23C-027293F49DAD}" dt="2021-02-19T23:06:06.027" v="54"/>
          <ac:spMkLst>
            <pc:docMk/>
            <pc:sldMk cId="2784795938" sldId="258"/>
            <ac:spMk id="9" creationId="{8FC9BE17-9A7B-462D-AE50-3D8777387304}"/>
          </ac:spMkLst>
        </pc:spChg>
        <pc:spChg chg="add del">
          <ac:chgData name="Aliona Demerau" userId="S::aliona.demerau@tlgcohort.com::c1a25312-0494-4b72-a49c-661afcab243d" providerId="AD" clId="Web-{FD09DE69-75A2-4C31-A23C-027293F49DAD}" dt="2021-02-19T23:06:06.027" v="54"/>
          <ac:spMkLst>
            <pc:docMk/>
            <pc:sldMk cId="2784795938" sldId="258"/>
            <ac:spMk id="10" creationId="{ADB651A9-50A3-4636-A9B3-0D968C934D80}"/>
          </ac:spMkLst>
        </pc:spChg>
        <pc:spChg chg="add del">
          <ac:chgData name="Aliona Demerau" userId="S::aliona.demerau@tlgcohort.com::c1a25312-0494-4b72-a49c-661afcab243d" providerId="AD" clId="Web-{FD09DE69-75A2-4C31-A23C-027293F49DAD}" dt="2021-02-19T23:06:08.496" v="56"/>
          <ac:spMkLst>
            <pc:docMk/>
            <pc:sldMk cId="2784795938" sldId="258"/>
            <ac:spMk id="12" creationId="{D9DF5D2E-F86D-441F-84BB-B3C793105C33}"/>
          </ac:spMkLst>
        </pc:spChg>
        <pc:spChg chg="add del">
          <ac:chgData name="Aliona Demerau" userId="S::aliona.demerau@tlgcohort.com::c1a25312-0494-4b72-a49c-661afcab243d" providerId="AD" clId="Web-{FD09DE69-75A2-4C31-A23C-027293F49DAD}" dt="2021-02-19T23:06:06.027" v="54"/>
          <ac:spMkLst>
            <pc:docMk/>
            <pc:sldMk cId="2784795938" sldId="258"/>
            <ac:spMk id="13" creationId="{3EBE8569-6AEC-4B8C-8D53-2DE337CDBA65}"/>
          </ac:spMkLst>
        </pc:spChg>
        <pc:spChg chg="add">
          <ac:chgData name="Aliona Demerau" userId="S::aliona.demerau@tlgcohort.com::c1a25312-0494-4b72-a49c-661afcab243d" providerId="AD" clId="Web-{FD09DE69-75A2-4C31-A23C-027293F49DAD}" dt="2021-02-19T23:06:08.511" v="57"/>
          <ac:spMkLst>
            <pc:docMk/>
            <pc:sldMk cId="2784795938" sldId="258"/>
            <ac:spMk id="14" creationId="{8FC9BE17-9A7B-462D-AE50-3D8777387304}"/>
          </ac:spMkLst>
        </pc:spChg>
        <pc:spChg chg="add del">
          <ac:chgData name="Aliona Demerau" userId="S::aliona.demerau@tlgcohort.com::c1a25312-0494-4b72-a49c-661afcab243d" providerId="AD" clId="Web-{FD09DE69-75A2-4C31-A23C-027293F49DAD}" dt="2021-02-19T23:06:06.027" v="54"/>
          <ac:spMkLst>
            <pc:docMk/>
            <pc:sldMk cId="2784795938" sldId="258"/>
            <ac:spMk id="15" creationId="{55D4142C-5077-457F-A6AD-3FECFDB39685}"/>
          </ac:spMkLst>
        </pc:spChg>
        <pc:spChg chg="add">
          <ac:chgData name="Aliona Demerau" userId="S::aliona.demerau@tlgcohort.com::c1a25312-0494-4b72-a49c-661afcab243d" providerId="AD" clId="Web-{FD09DE69-75A2-4C31-A23C-027293F49DAD}" dt="2021-02-19T23:06:08.511" v="57"/>
          <ac:spMkLst>
            <pc:docMk/>
            <pc:sldMk cId="2784795938" sldId="258"/>
            <ac:spMk id="16" creationId="{3EBE8569-6AEC-4B8C-8D53-2DE337CDBA65}"/>
          </ac:spMkLst>
        </pc:spChg>
        <pc:spChg chg="add del">
          <ac:chgData name="Aliona Demerau" userId="S::aliona.demerau@tlgcohort.com::c1a25312-0494-4b72-a49c-661afcab243d" providerId="AD" clId="Web-{FD09DE69-75A2-4C31-A23C-027293F49DAD}" dt="2021-02-19T23:06:06.027" v="54"/>
          <ac:spMkLst>
            <pc:docMk/>
            <pc:sldMk cId="2784795938" sldId="258"/>
            <ac:spMk id="17" creationId="{7A5F0580-5EE9-419F-96EE-B6529EF6E7D0}"/>
          </ac:spMkLst>
        </pc:spChg>
        <pc:spChg chg="add">
          <ac:chgData name="Aliona Demerau" userId="S::aliona.demerau@tlgcohort.com::c1a25312-0494-4b72-a49c-661afcab243d" providerId="AD" clId="Web-{FD09DE69-75A2-4C31-A23C-027293F49DAD}" dt="2021-02-19T23:06:08.511" v="57"/>
          <ac:spMkLst>
            <pc:docMk/>
            <pc:sldMk cId="2784795938" sldId="258"/>
            <ac:spMk id="18" creationId="{55D4142C-5077-457F-A6AD-3FECFDB39685}"/>
          </ac:spMkLst>
        </pc:spChg>
        <pc:spChg chg="add">
          <ac:chgData name="Aliona Demerau" userId="S::aliona.demerau@tlgcohort.com::c1a25312-0494-4b72-a49c-661afcab243d" providerId="AD" clId="Web-{FD09DE69-75A2-4C31-A23C-027293F49DAD}" dt="2021-02-19T23:06:08.511" v="57"/>
          <ac:spMkLst>
            <pc:docMk/>
            <pc:sldMk cId="2784795938" sldId="258"/>
            <ac:spMk id="19" creationId="{7A5F0580-5EE9-419F-96EE-B6529EF6E7D0}"/>
          </ac:spMkLst>
        </pc:spChg>
        <pc:spChg chg="add">
          <ac:chgData name="Aliona Demerau" userId="S::aliona.demerau@tlgcohort.com::c1a25312-0494-4b72-a49c-661afcab243d" providerId="AD" clId="Web-{FD09DE69-75A2-4C31-A23C-027293F49DAD}" dt="2021-02-19T23:06:08.511" v="57"/>
          <ac:spMkLst>
            <pc:docMk/>
            <pc:sldMk cId="2784795938" sldId="258"/>
            <ac:spMk id="20" creationId="{ADB651A9-50A3-4636-A9B3-0D968C934D80}"/>
          </ac:spMkLst>
        </pc:spChg>
        <pc:picChg chg="add mod ord">
          <ac:chgData name="Aliona Demerau" userId="S::aliona.demerau@tlgcohort.com::c1a25312-0494-4b72-a49c-661afcab243d" providerId="AD" clId="Web-{FD09DE69-75A2-4C31-A23C-027293F49DAD}" dt="2021-02-19T23:06:08.511" v="57"/>
          <ac:picMkLst>
            <pc:docMk/>
            <pc:sldMk cId="2784795938" sldId="258"/>
            <ac:picMk id="4" creationId="{24CCCCD7-539D-4537-AA87-9740D90F22DA}"/>
          </ac:picMkLst>
        </pc:picChg>
        <pc:picChg chg="add del">
          <ac:chgData name="Aliona Demerau" userId="S::aliona.demerau@tlgcohort.com::c1a25312-0494-4b72-a49c-661afcab243d" providerId="AD" clId="Web-{FD09DE69-75A2-4C31-A23C-027293F49DAD}" dt="2021-02-19T23:05:56.855" v="50"/>
          <ac:picMkLst>
            <pc:docMk/>
            <pc:sldMk cId="2784795938" sldId="258"/>
            <ac:picMk id="11" creationId="{54DDEBDD-D8BD-41A6-8A0D-B00E3768B0F9}"/>
          </ac:picMkLst>
        </pc:picChg>
      </pc:sldChg>
      <pc:sldChg chg="addSp delSp modSp new mod setBg">
        <pc:chgData name="Aliona Demerau" userId="S::aliona.demerau@tlgcohort.com::c1a25312-0494-4b72-a49c-661afcab243d" providerId="AD" clId="Web-{FD09DE69-75A2-4C31-A23C-027293F49DAD}" dt="2021-02-19T23:06:54.902" v="64"/>
        <pc:sldMkLst>
          <pc:docMk/>
          <pc:sldMk cId="1041983031" sldId="259"/>
        </pc:sldMkLst>
        <pc:spChg chg="mod ord">
          <ac:chgData name="Aliona Demerau" userId="S::aliona.demerau@tlgcohort.com::c1a25312-0494-4b72-a49c-661afcab243d" providerId="AD" clId="Web-{FD09DE69-75A2-4C31-A23C-027293F49DAD}" dt="2021-02-19T23:06:54.902" v="64"/>
          <ac:spMkLst>
            <pc:docMk/>
            <pc:sldMk cId="1041983031" sldId="259"/>
            <ac:spMk id="2" creationId="{1754F61C-C7FF-4D31-A4FD-244E03A87CE4}"/>
          </ac:spMkLst>
        </pc:spChg>
        <pc:spChg chg="del">
          <ac:chgData name="Aliona Demerau" userId="S::aliona.demerau@tlgcohort.com::c1a25312-0494-4b72-a49c-661afcab243d" providerId="AD" clId="Web-{FD09DE69-75A2-4C31-A23C-027293F49DAD}" dt="2021-02-19T23:06:51.902" v="63"/>
          <ac:spMkLst>
            <pc:docMk/>
            <pc:sldMk cId="1041983031" sldId="259"/>
            <ac:spMk id="3" creationId="{1819FDCF-F57A-48D6-AAC7-9C4FC639F8CE}"/>
          </ac:spMkLst>
        </pc:spChg>
        <pc:spChg chg="add">
          <ac:chgData name="Aliona Demerau" userId="S::aliona.demerau@tlgcohort.com::c1a25312-0494-4b72-a49c-661afcab243d" providerId="AD" clId="Web-{FD09DE69-75A2-4C31-A23C-027293F49DAD}" dt="2021-02-19T23:06:54.902" v="64"/>
          <ac:spMkLst>
            <pc:docMk/>
            <pc:sldMk cId="1041983031" sldId="259"/>
            <ac:spMk id="8" creationId="{B90E90D4-EEC1-418D-A0BF-0CEB5B135DC7}"/>
          </ac:spMkLst>
        </pc:spChg>
        <pc:spChg chg="add">
          <ac:chgData name="Aliona Demerau" userId="S::aliona.demerau@tlgcohort.com::c1a25312-0494-4b72-a49c-661afcab243d" providerId="AD" clId="Web-{FD09DE69-75A2-4C31-A23C-027293F49DAD}" dt="2021-02-19T23:06:54.902" v="64"/>
          <ac:spMkLst>
            <pc:docMk/>
            <pc:sldMk cId="1041983031" sldId="259"/>
            <ac:spMk id="11" creationId="{8FC9BE17-9A7B-462D-AE50-3D8777387304}"/>
          </ac:spMkLst>
        </pc:spChg>
        <pc:spChg chg="add">
          <ac:chgData name="Aliona Demerau" userId="S::aliona.demerau@tlgcohort.com::c1a25312-0494-4b72-a49c-661afcab243d" providerId="AD" clId="Web-{FD09DE69-75A2-4C31-A23C-027293F49DAD}" dt="2021-02-19T23:06:54.902" v="64"/>
          <ac:spMkLst>
            <pc:docMk/>
            <pc:sldMk cId="1041983031" sldId="259"/>
            <ac:spMk id="13" creationId="{3EBE8569-6AEC-4B8C-8D53-2DE337CDBA65}"/>
          </ac:spMkLst>
        </pc:spChg>
        <pc:spChg chg="add">
          <ac:chgData name="Aliona Demerau" userId="S::aliona.demerau@tlgcohort.com::c1a25312-0494-4b72-a49c-661afcab243d" providerId="AD" clId="Web-{FD09DE69-75A2-4C31-A23C-027293F49DAD}" dt="2021-02-19T23:06:54.902" v="64"/>
          <ac:spMkLst>
            <pc:docMk/>
            <pc:sldMk cId="1041983031" sldId="259"/>
            <ac:spMk id="15" creationId="{55D4142C-5077-457F-A6AD-3FECFDB39685}"/>
          </ac:spMkLst>
        </pc:spChg>
        <pc:spChg chg="add">
          <ac:chgData name="Aliona Demerau" userId="S::aliona.demerau@tlgcohort.com::c1a25312-0494-4b72-a49c-661afcab243d" providerId="AD" clId="Web-{FD09DE69-75A2-4C31-A23C-027293F49DAD}" dt="2021-02-19T23:06:54.902" v="64"/>
          <ac:spMkLst>
            <pc:docMk/>
            <pc:sldMk cId="1041983031" sldId="259"/>
            <ac:spMk id="17" creationId="{7A5F0580-5EE9-419F-96EE-B6529EF6E7D0}"/>
          </ac:spMkLst>
        </pc:spChg>
        <pc:picChg chg="add mod ord">
          <ac:chgData name="Aliona Demerau" userId="S::aliona.demerau@tlgcohort.com::c1a25312-0494-4b72-a49c-661afcab243d" providerId="AD" clId="Web-{FD09DE69-75A2-4C31-A23C-027293F49DAD}" dt="2021-02-19T23:06:54.902" v="64"/>
          <ac:picMkLst>
            <pc:docMk/>
            <pc:sldMk cId="1041983031" sldId="259"/>
            <ac:picMk id="4" creationId="{B47EAEC6-BB2F-43AE-85E9-C41B58AE1825}"/>
          </ac:picMkLst>
        </pc:picChg>
      </pc:sldChg>
      <pc:sldChg chg="addSp delSp modSp new add del mod setBg">
        <pc:chgData name="Aliona Demerau" userId="S::aliona.demerau@tlgcohort.com::c1a25312-0494-4b72-a49c-661afcab243d" providerId="AD" clId="Web-{FD09DE69-75A2-4C31-A23C-027293F49DAD}" dt="2021-02-19T23:08:35.792" v="71"/>
        <pc:sldMkLst>
          <pc:docMk/>
          <pc:sldMk cId="415510334" sldId="260"/>
        </pc:sldMkLst>
        <pc:spChg chg="mod ord">
          <ac:chgData name="Aliona Demerau" userId="S::aliona.demerau@tlgcohort.com::c1a25312-0494-4b72-a49c-661afcab243d" providerId="AD" clId="Web-{FD09DE69-75A2-4C31-A23C-027293F49DAD}" dt="2021-02-19T23:08:35.792" v="71"/>
          <ac:spMkLst>
            <pc:docMk/>
            <pc:sldMk cId="415510334" sldId="260"/>
            <ac:spMk id="2" creationId="{C2C81262-5E5A-4825-9183-EC53FAE3BAA0}"/>
          </ac:spMkLst>
        </pc:spChg>
        <pc:spChg chg="del">
          <ac:chgData name="Aliona Demerau" userId="S::aliona.demerau@tlgcohort.com::c1a25312-0494-4b72-a49c-661afcab243d" providerId="AD" clId="Web-{FD09DE69-75A2-4C31-A23C-027293F49DAD}" dt="2021-02-19T23:07:10.324" v="66"/>
          <ac:spMkLst>
            <pc:docMk/>
            <pc:sldMk cId="415510334" sldId="260"/>
            <ac:spMk id="3" creationId="{351D563C-FCB5-4331-A909-16BC3A40CD8F}"/>
          </ac:spMkLst>
        </pc:spChg>
        <pc:spChg chg="add del">
          <ac:chgData name="Aliona Demerau" userId="S::aliona.demerau@tlgcohort.com::c1a25312-0494-4b72-a49c-661afcab243d" providerId="AD" clId="Web-{FD09DE69-75A2-4C31-A23C-027293F49DAD}" dt="2021-02-19T23:08:35.792" v="71"/>
          <ac:spMkLst>
            <pc:docMk/>
            <pc:sldMk cId="415510334" sldId="260"/>
            <ac:spMk id="8" creationId="{CE5D2EFA-9111-4113-A754-DCE03C27FC30}"/>
          </ac:spMkLst>
        </pc:spChg>
        <pc:spChg chg="add del">
          <ac:chgData name="Aliona Demerau" userId="S::aliona.demerau@tlgcohort.com::c1a25312-0494-4b72-a49c-661afcab243d" providerId="AD" clId="Web-{FD09DE69-75A2-4C31-A23C-027293F49DAD}" dt="2021-02-19T23:08:35.792" v="71"/>
          <ac:spMkLst>
            <pc:docMk/>
            <pc:sldMk cId="415510334" sldId="260"/>
            <ac:spMk id="11" creationId="{8FC9BE17-9A7B-462D-AE50-3D8777387304}"/>
          </ac:spMkLst>
        </pc:spChg>
        <pc:spChg chg="add del">
          <ac:chgData name="Aliona Demerau" userId="S::aliona.demerau@tlgcohort.com::c1a25312-0494-4b72-a49c-661afcab243d" providerId="AD" clId="Web-{FD09DE69-75A2-4C31-A23C-027293F49DAD}" dt="2021-02-19T23:08:35.792" v="71"/>
          <ac:spMkLst>
            <pc:docMk/>
            <pc:sldMk cId="415510334" sldId="260"/>
            <ac:spMk id="13" creationId="{3EBE8569-6AEC-4B8C-8D53-2DE337CDBA65}"/>
          </ac:spMkLst>
        </pc:spChg>
        <pc:spChg chg="add del">
          <ac:chgData name="Aliona Demerau" userId="S::aliona.demerau@tlgcohort.com::c1a25312-0494-4b72-a49c-661afcab243d" providerId="AD" clId="Web-{FD09DE69-75A2-4C31-A23C-027293F49DAD}" dt="2021-02-19T23:08:35.792" v="71"/>
          <ac:spMkLst>
            <pc:docMk/>
            <pc:sldMk cId="415510334" sldId="260"/>
            <ac:spMk id="15" creationId="{55D4142C-5077-457F-A6AD-3FECFDB39685}"/>
          </ac:spMkLst>
        </pc:spChg>
        <pc:spChg chg="add del">
          <ac:chgData name="Aliona Demerau" userId="S::aliona.demerau@tlgcohort.com::c1a25312-0494-4b72-a49c-661afcab243d" providerId="AD" clId="Web-{FD09DE69-75A2-4C31-A23C-027293F49DAD}" dt="2021-02-19T23:08:35.792" v="71"/>
          <ac:spMkLst>
            <pc:docMk/>
            <pc:sldMk cId="415510334" sldId="260"/>
            <ac:spMk id="17" creationId="{7A5F0580-5EE9-419F-96EE-B6529EF6E7D0}"/>
          </ac:spMkLst>
        </pc:spChg>
        <pc:picChg chg="add mod ord">
          <ac:chgData name="Aliona Demerau" userId="S::aliona.demerau@tlgcohort.com::c1a25312-0494-4b72-a49c-661afcab243d" providerId="AD" clId="Web-{FD09DE69-75A2-4C31-A23C-027293F49DAD}" dt="2021-02-19T23:08:35.792" v="71"/>
          <ac:picMkLst>
            <pc:docMk/>
            <pc:sldMk cId="415510334" sldId="260"/>
            <ac:picMk id="4" creationId="{005CE8EB-965B-46CF-9C00-C75520AFE7A7}"/>
          </ac:picMkLst>
        </pc:picChg>
      </pc:sldChg>
      <pc:sldChg chg="add replId">
        <pc:chgData name="Aliona Demerau" userId="S::aliona.demerau@tlgcohort.com::c1a25312-0494-4b72-a49c-661afcab243d" providerId="AD" clId="Web-{FD09DE69-75A2-4C31-A23C-027293F49DAD}" dt="2021-02-19T23:08:48.104" v="72"/>
        <pc:sldMkLst>
          <pc:docMk/>
          <pc:sldMk cId="2199846245" sldId="261"/>
        </pc:sldMkLst>
      </pc:sldChg>
    </pc:docChg>
  </pc:docChgLst>
  <pc:docChgLst>
    <pc:chgData name="Nicholas Scherer" userId="S::nicholas.scherer@tlgcohort.com::d5b28ec3-01bc-40bd-8451-25cf0364541c" providerId="AD" clId="Web-{3FF52DE6-AA7E-4B6C-BA0E-B39E984C65E9}"/>
    <pc:docChg chg="modSld">
      <pc:chgData name="Nicholas Scherer" userId="S::nicholas.scherer@tlgcohort.com::d5b28ec3-01bc-40bd-8451-25cf0364541c" providerId="AD" clId="Web-{3FF52DE6-AA7E-4B6C-BA0E-B39E984C65E9}" dt="2021-02-22T20:44:14.958" v="22" actId="20577"/>
      <pc:docMkLst>
        <pc:docMk/>
      </pc:docMkLst>
      <pc:sldChg chg="modSp">
        <pc:chgData name="Nicholas Scherer" userId="S::nicholas.scherer@tlgcohort.com::d5b28ec3-01bc-40bd-8451-25cf0364541c" providerId="AD" clId="Web-{3FF52DE6-AA7E-4B6C-BA0E-B39E984C65E9}" dt="2021-02-22T20:44:14.958" v="22" actId="20577"/>
        <pc:sldMkLst>
          <pc:docMk/>
          <pc:sldMk cId="2905584950" sldId="264"/>
        </pc:sldMkLst>
        <pc:spChg chg="mod">
          <ac:chgData name="Nicholas Scherer" userId="S::nicholas.scherer@tlgcohort.com::d5b28ec3-01bc-40bd-8451-25cf0364541c" providerId="AD" clId="Web-{3FF52DE6-AA7E-4B6C-BA0E-B39E984C65E9}" dt="2021-02-22T20:44:14.958" v="22" actId="20577"/>
          <ac:spMkLst>
            <pc:docMk/>
            <pc:sldMk cId="2905584950" sldId="264"/>
            <ac:spMk id="8" creationId="{CE5D2EFA-9111-4113-A754-DCE03C27FC30}"/>
          </ac:spMkLst>
        </pc:spChg>
      </pc:sldChg>
    </pc:docChg>
  </pc:docChgLst>
  <pc:docChgLst>
    <pc:chgData name="Nicholas Scherer" userId="S::nicholas.scherer@tlgcohort.com::d5b28ec3-01bc-40bd-8451-25cf0364541c" providerId="AD" clId="Web-{95D57AC7-F0ED-4E3E-9C56-753F6386013A}"/>
    <pc:docChg chg="modSld">
      <pc:chgData name="Nicholas Scherer" userId="S::nicholas.scherer@tlgcohort.com::d5b28ec3-01bc-40bd-8451-25cf0364541c" providerId="AD" clId="Web-{95D57AC7-F0ED-4E3E-9C56-753F6386013A}" dt="2021-02-22T20:08:16.930" v="177" actId="20577"/>
      <pc:docMkLst>
        <pc:docMk/>
      </pc:docMkLst>
      <pc:sldChg chg="modSp">
        <pc:chgData name="Nicholas Scherer" userId="S::nicholas.scherer@tlgcohort.com::d5b28ec3-01bc-40bd-8451-25cf0364541c" providerId="AD" clId="Web-{95D57AC7-F0ED-4E3E-9C56-753F6386013A}" dt="2021-02-22T20:08:16.930" v="177" actId="20577"/>
        <pc:sldMkLst>
          <pc:docMk/>
          <pc:sldMk cId="1215234537" sldId="257"/>
        </pc:sldMkLst>
        <pc:spChg chg="mod">
          <ac:chgData name="Nicholas Scherer" userId="S::nicholas.scherer@tlgcohort.com::d5b28ec3-01bc-40bd-8451-25cf0364541c" providerId="AD" clId="Web-{95D57AC7-F0ED-4E3E-9C56-753F6386013A}" dt="2021-02-22T20:08:16.930" v="177" actId="20577"/>
          <ac:spMkLst>
            <pc:docMk/>
            <pc:sldMk cId="1215234537" sldId="257"/>
            <ac:spMk id="22" creationId="{66120584-88E4-4DA1-AFC2-4A93FE0697DD}"/>
          </ac:spMkLst>
        </pc:spChg>
      </pc:sldChg>
      <pc:sldChg chg="modSp">
        <pc:chgData name="Nicholas Scherer" userId="S::nicholas.scherer@tlgcohort.com::d5b28ec3-01bc-40bd-8451-25cf0364541c" providerId="AD" clId="Web-{95D57AC7-F0ED-4E3E-9C56-753F6386013A}" dt="2021-02-22T20:06:46.478" v="105" actId="20577"/>
        <pc:sldMkLst>
          <pc:docMk/>
          <pc:sldMk cId="2784795938" sldId="258"/>
        </pc:sldMkLst>
        <pc:spChg chg="mod">
          <ac:chgData name="Nicholas Scherer" userId="S::nicholas.scherer@tlgcohort.com::d5b28ec3-01bc-40bd-8451-25cf0364541c" providerId="AD" clId="Web-{95D57AC7-F0ED-4E3E-9C56-753F6386013A}" dt="2021-02-22T20:06:46.478" v="105" actId="20577"/>
          <ac:spMkLst>
            <pc:docMk/>
            <pc:sldMk cId="2784795938" sldId="258"/>
            <ac:spMk id="20" creationId="{ADB651A9-50A3-4636-A9B3-0D968C934D80}"/>
          </ac:spMkLst>
        </pc:spChg>
      </pc:sldChg>
      <pc:sldChg chg="modSp">
        <pc:chgData name="Nicholas Scherer" userId="S::nicholas.scherer@tlgcohort.com::d5b28ec3-01bc-40bd-8451-25cf0364541c" providerId="AD" clId="Web-{95D57AC7-F0ED-4E3E-9C56-753F6386013A}" dt="2021-02-22T20:07:38.149" v="155" actId="20577"/>
        <pc:sldMkLst>
          <pc:docMk/>
          <pc:sldMk cId="1041983031" sldId="259"/>
        </pc:sldMkLst>
        <pc:spChg chg="mod">
          <ac:chgData name="Nicholas Scherer" userId="S::nicholas.scherer@tlgcohort.com::d5b28ec3-01bc-40bd-8451-25cf0364541c" providerId="AD" clId="Web-{95D57AC7-F0ED-4E3E-9C56-753F6386013A}" dt="2021-02-22T20:07:38.149" v="155" actId="20577"/>
          <ac:spMkLst>
            <pc:docMk/>
            <pc:sldMk cId="1041983031" sldId="259"/>
            <ac:spMk id="8" creationId="{B90E90D4-EEC1-418D-A0BF-0CEB5B135DC7}"/>
          </ac:spMkLst>
        </pc:spChg>
      </pc:sldChg>
      <pc:sldChg chg="modSp">
        <pc:chgData name="Nicholas Scherer" userId="S::nicholas.scherer@tlgcohort.com::d5b28ec3-01bc-40bd-8451-25cf0364541c" providerId="AD" clId="Web-{95D57AC7-F0ED-4E3E-9C56-753F6386013A}" dt="2021-02-22T20:04:11.213" v="50" actId="20577"/>
        <pc:sldMkLst>
          <pc:docMk/>
          <pc:sldMk cId="415510334" sldId="260"/>
        </pc:sldMkLst>
        <pc:spChg chg="mod">
          <ac:chgData name="Nicholas Scherer" userId="S::nicholas.scherer@tlgcohort.com::d5b28ec3-01bc-40bd-8451-25cf0364541c" providerId="AD" clId="Web-{95D57AC7-F0ED-4E3E-9C56-753F6386013A}" dt="2021-02-22T20:04:11.213" v="50" actId="20577"/>
          <ac:spMkLst>
            <pc:docMk/>
            <pc:sldMk cId="415510334" sldId="260"/>
            <ac:spMk id="8" creationId="{CE5D2EFA-9111-4113-A754-DCE03C27FC30}"/>
          </ac:spMkLst>
        </pc:spChg>
      </pc:sldChg>
    </pc:docChg>
  </pc:docChgLst>
  <pc:docChgLst>
    <pc:chgData name="Tyrone Moore" userId="S::tyrone.moore@tlgcohort.com::5f57d422-25c7-4a52-b39b-36285f8a3332" providerId="AD" clId="Web-{5169C34B-0B66-4376-9691-72CBD98C1832}"/>
    <pc:docChg chg="modSld">
      <pc:chgData name="Tyrone Moore" userId="S::tyrone.moore@tlgcohort.com::5f57d422-25c7-4a52-b39b-36285f8a3332" providerId="AD" clId="Web-{5169C34B-0B66-4376-9691-72CBD98C1832}" dt="2021-02-22T22:04:01.716" v="10" actId="1076"/>
      <pc:docMkLst>
        <pc:docMk/>
      </pc:docMkLst>
      <pc:sldChg chg="addSp modSp">
        <pc:chgData name="Tyrone Moore" userId="S::tyrone.moore@tlgcohort.com::5f57d422-25c7-4a52-b39b-36285f8a3332" providerId="AD" clId="Web-{5169C34B-0B66-4376-9691-72CBD98C1832}" dt="2021-02-22T22:04:01.716" v="10" actId="1076"/>
        <pc:sldMkLst>
          <pc:docMk/>
          <pc:sldMk cId="2905584950" sldId="264"/>
        </pc:sldMkLst>
        <pc:spChg chg="mod">
          <ac:chgData name="Tyrone Moore" userId="S::tyrone.moore@tlgcohort.com::5f57d422-25c7-4a52-b39b-36285f8a3332" providerId="AD" clId="Web-{5169C34B-0B66-4376-9691-72CBD98C1832}" dt="2021-02-22T22:03:52.606" v="9" actId="1076"/>
          <ac:spMkLst>
            <pc:docMk/>
            <pc:sldMk cId="2905584950" sldId="264"/>
            <ac:spMk id="2" creationId="{C2C81262-5E5A-4825-9183-EC53FAE3BAA0}"/>
          </ac:spMkLst>
        </pc:spChg>
        <pc:spChg chg="mod">
          <ac:chgData name="Tyrone Moore" userId="S::tyrone.moore@tlgcohort.com::5f57d422-25c7-4a52-b39b-36285f8a3332" providerId="AD" clId="Web-{5169C34B-0B66-4376-9691-72CBD98C1832}" dt="2021-02-22T22:03:44.012" v="8" actId="1076"/>
          <ac:spMkLst>
            <pc:docMk/>
            <pc:sldMk cId="2905584950" sldId="264"/>
            <ac:spMk id="8" creationId="{CE5D2EFA-9111-4113-A754-DCE03C27FC30}"/>
          </ac:spMkLst>
        </pc:spChg>
        <pc:picChg chg="add mod">
          <ac:chgData name="Tyrone Moore" userId="S::tyrone.moore@tlgcohort.com::5f57d422-25c7-4a52-b39b-36285f8a3332" providerId="AD" clId="Web-{5169C34B-0B66-4376-9691-72CBD98C1832}" dt="2021-02-22T22:04:01.716" v="10" actId="1076"/>
          <ac:picMkLst>
            <pc:docMk/>
            <pc:sldMk cId="2905584950" sldId="264"/>
            <ac:picMk id="3" creationId="{71A12D47-B248-4260-84CF-88BB9D64154C}"/>
          </ac:picMkLst>
        </pc:picChg>
      </pc:sldChg>
    </pc:docChg>
  </pc:docChgLst>
  <pc:docChgLst>
    <pc:chgData name="Aliona Demerau" userId="S::aliona.demerau@tlgcohort.com::c1a25312-0494-4b72-a49c-661afcab243d" providerId="AD" clId="Web-{5B73107A-4C78-424E-BCF1-606305E492B4}"/>
    <pc:docChg chg="addSld modSld">
      <pc:chgData name="Aliona Demerau" userId="S::aliona.demerau@tlgcohort.com::c1a25312-0494-4b72-a49c-661afcab243d" providerId="AD" clId="Web-{5B73107A-4C78-424E-BCF1-606305E492B4}" dt="2021-02-22T22:30:02.550" v="65" actId="14100"/>
      <pc:docMkLst>
        <pc:docMk/>
      </pc:docMkLst>
      <pc:sldChg chg="modSp">
        <pc:chgData name="Aliona Demerau" userId="S::aliona.demerau@tlgcohort.com::c1a25312-0494-4b72-a49c-661afcab243d" providerId="AD" clId="Web-{5B73107A-4C78-424E-BCF1-606305E492B4}" dt="2021-02-22T22:28:10.160" v="50" actId="1076"/>
        <pc:sldMkLst>
          <pc:docMk/>
          <pc:sldMk cId="1215234537" sldId="257"/>
        </pc:sldMkLst>
        <pc:picChg chg="mod">
          <ac:chgData name="Aliona Demerau" userId="S::aliona.demerau@tlgcohort.com::c1a25312-0494-4b72-a49c-661afcab243d" providerId="AD" clId="Web-{5B73107A-4C78-424E-BCF1-606305E492B4}" dt="2021-02-22T22:28:10.160" v="50" actId="1076"/>
          <ac:picMkLst>
            <pc:docMk/>
            <pc:sldMk cId="1215234537" sldId="257"/>
            <ac:picMk id="4" creationId="{2831F4C7-2CE9-46EB-A294-91629476E49E}"/>
          </ac:picMkLst>
        </pc:picChg>
      </pc:sldChg>
      <pc:sldChg chg="addSp delSp modSp">
        <pc:chgData name="Aliona Demerau" userId="S::aliona.demerau@tlgcohort.com::c1a25312-0494-4b72-a49c-661afcab243d" providerId="AD" clId="Web-{5B73107A-4C78-424E-BCF1-606305E492B4}" dt="2021-02-22T22:25:46.378" v="18"/>
        <pc:sldMkLst>
          <pc:docMk/>
          <pc:sldMk cId="2905584950" sldId="264"/>
        </pc:sldMkLst>
        <pc:spChg chg="mod">
          <ac:chgData name="Aliona Demerau" userId="S::aliona.demerau@tlgcohort.com::c1a25312-0494-4b72-a49c-661afcab243d" providerId="AD" clId="Web-{5B73107A-4C78-424E-BCF1-606305E492B4}" dt="2021-02-22T22:24:05.957" v="4" actId="1076"/>
          <ac:spMkLst>
            <pc:docMk/>
            <pc:sldMk cId="2905584950" sldId="264"/>
            <ac:spMk id="2" creationId="{C2C81262-5E5A-4825-9183-EC53FAE3BAA0}"/>
          </ac:spMkLst>
        </pc:spChg>
        <pc:spChg chg="mod">
          <ac:chgData name="Aliona Demerau" userId="S::aliona.demerau@tlgcohort.com::c1a25312-0494-4b72-a49c-661afcab243d" providerId="AD" clId="Web-{5B73107A-4C78-424E-BCF1-606305E492B4}" dt="2021-02-22T22:24:09.332" v="5" actId="1076"/>
          <ac:spMkLst>
            <pc:docMk/>
            <pc:sldMk cId="2905584950" sldId="264"/>
            <ac:spMk id="8" creationId="{CE5D2EFA-9111-4113-A754-DCE03C27FC30}"/>
          </ac:spMkLst>
        </pc:spChg>
        <pc:picChg chg="mod">
          <ac:chgData name="Aliona Demerau" userId="S::aliona.demerau@tlgcohort.com::c1a25312-0494-4b72-a49c-661afcab243d" providerId="AD" clId="Web-{5B73107A-4C78-424E-BCF1-606305E492B4}" dt="2021-02-22T22:24:14.597" v="6" actId="1076"/>
          <ac:picMkLst>
            <pc:docMk/>
            <pc:sldMk cId="2905584950" sldId="264"/>
            <ac:picMk id="3" creationId="{71A12D47-B248-4260-84CF-88BB9D64154C}"/>
          </ac:picMkLst>
        </pc:picChg>
        <pc:picChg chg="mod">
          <ac:chgData name="Aliona Demerau" userId="S::aliona.demerau@tlgcohort.com::c1a25312-0494-4b72-a49c-661afcab243d" providerId="AD" clId="Web-{5B73107A-4C78-424E-BCF1-606305E492B4}" dt="2021-02-22T22:24:01.597" v="3" actId="1076"/>
          <ac:picMkLst>
            <pc:docMk/>
            <pc:sldMk cId="2905584950" sldId="264"/>
            <ac:picMk id="4" creationId="{005CE8EB-965B-46CF-9C00-C75520AFE7A7}"/>
          </ac:picMkLst>
        </pc:picChg>
        <pc:picChg chg="add del">
          <ac:chgData name="Aliona Demerau" userId="S::aliona.demerau@tlgcohort.com::c1a25312-0494-4b72-a49c-661afcab243d" providerId="AD" clId="Web-{5B73107A-4C78-424E-BCF1-606305E492B4}" dt="2021-02-22T22:25:46.378" v="18"/>
          <ac:picMkLst>
            <pc:docMk/>
            <pc:sldMk cId="2905584950" sldId="264"/>
            <ac:picMk id="9" creationId="{A79E42B0-D106-4909-AAC7-9ECBCB0B2D6B}"/>
          </ac:picMkLst>
        </pc:picChg>
      </pc:sldChg>
      <pc:sldChg chg="addSp delSp modSp add replId">
        <pc:chgData name="Aliona Demerau" userId="S::aliona.demerau@tlgcohort.com::c1a25312-0494-4b72-a49c-661afcab243d" providerId="AD" clId="Web-{5B73107A-4C78-424E-BCF1-606305E492B4}" dt="2021-02-22T22:30:02.550" v="65" actId="14100"/>
        <pc:sldMkLst>
          <pc:docMk/>
          <pc:sldMk cId="2381935538" sldId="271"/>
        </pc:sldMkLst>
        <pc:spChg chg="mod">
          <ac:chgData name="Aliona Demerau" userId="S::aliona.demerau@tlgcohort.com::c1a25312-0494-4b72-a49c-661afcab243d" providerId="AD" clId="Web-{5B73107A-4C78-424E-BCF1-606305E492B4}" dt="2021-02-22T22:29:57.957" v="64" actId="1076"/>
          <ac:spMkLst>
            <pc:docMk/>
            <pc:sldMk cId="2381935538" sldId="271"/>
            <ac:spMk id="2" creationId="{345FEA06-C8EA-46B5-89A9-1A6178B3E099}"/>
          </ac:spMkLst>
        </pc:spChg>
        <pc:spChg chg="add del">
          <ac:chgData name="Aliona Demerau" userId="S::aliona.demerau@tlgcohort.com::c1a25312-0494-4b72-a49c-661afcab243d" providerId="AD" clId="Web-{5B73107A-4C78-424E-BCF1-606305E492B4}" dt="2021-02-22T22:25:07.753" v="11"/>
          <ac:spMkLst>
            <pc:docMk/>
            <pc:sldMk cId="2381935538" sldId="271"/>
            <ac:spMk id="3" creationId="{EC6D2D40-EB1E-43B0-BA24-2378DF2FFCA9}"/>
          </ac:spMkLst>
        </pc:spChg>
        <pc:spChg chg="add mod">
          <ac:chgData name="Aliona Demerau" userId="S::aliona.demerau@tlgcohort.com::c1a25312-0494-4b72-a49c-661afcab243d" providerId="AD" clId="Web-{5B73107A-4C78-424E-BCF1-606305E492B4}" dt="2021-02-22T22:30:02.550" v="65" actId="14100"/>
          <ac:spMkLst>
            <pc:docMk/>
            <pc:sldMk cId="2381935538" sldId="271"/>
            <ac:spMk id="8" creationId="{04D7806C-B17F-41F8-B004-C498854BC38C}"/>
          </ac:spMkLst>
        </pc:spChg>
        <pc:spChg chg="mod">
          <ac:chgData name="Aliona Demerau" userId="S::aliona.demerau@tlgcohort.com::c1a25312-0494-4b72-a49c-661afcab243d" providerId="AD" clId="Web-{5B73107A-4C78-424E-BCF1-606305E492B4}" dt="2021-02-22T22:24:38.566" v="9" actId="20577"/>
          <ac:spMkLst>
            <pc:docMk/>
            <pc:sldMk cId="2381935538" sldId="271"/>
            <ac:spMk id="20" creationId="{ADB651A9-50A3-4636-A9B3-0D968C934D80}"/>
          </ac:spMkLst>
        </pc:spChg>
        <pc:picChg chg="add del mod">
          <ac:chgData name="Aliona Demerau" userId="S::aliona.demerau@tlgcohort.com::c1a25312-0494-4b72-a49c-661afcab243d" providerId="AD" clId="Web-{5B73107A-4C78-424E-BCF1-606305E492B4}" dt="2021-02-22T22:25:32.457" v="14"/>
          <ac:picMkLst>
            <pc:docMk/>
            <pc:sldMk cId="2381935538" sldId="271"/>
            <ac:picMk id="5" creationId="{D7163682-7618-468D-A324-9A42EB4D8351}"/>
          </ac:picMkLst>
        </pc:picChg>
        <pc:picChg chg="add del">
          <ac:chgData name="Aliona Demerau" userId="S::aliona.demerau@tlgcohort.com::c1a25312-0494-4b72-a49c-661afcab243d" providerId="AD" clId="Web-{5B73107A-4C78-424E-BCF1-606305E492B4}" dt="2021-02-22T22:25:37.503" v="16"/>
          <ac:picMkLst>
            <pc:docMk/>
            <pc:sldMk cId="2381935538" sldId="271"/>
            <ac:picMk id="6" creationId="{D4FE3067-4C13-48DA-89AC-8F983D0988F3}"/>
          </ac:picMkLst>
        </pc:picChg>
        <pc:picChg chg="add mod">
          <ac:chgData name="Aliona Demerau" userId="S::aliona.demerau@tlgcohort.com::c1a25312-0494-4b72-a49c-661afcab243d" providerId="AD" clId="Web-{5B73107A-4C78-424E-BCF1-606305E492B4}" dt="2021-02-22T22:29:03.988" v="54" actId="1076"/>
          <ac:picMkLst>
            <pc:docMk/>
            <pc:sldMk cId="2381935538" sldId="271"/>
            <ac:picMk id="10" creationId="{2981637B-17D6-4BEA-BF4B-01EBE05CC684}"/>
          </ac:picMkLst>
        </pc:picChg>
      </pc:sldChg>
    </pc:docChg>
  </pc:docChgLst>
  <pc:docChgLst>
    <pc:chgData name="Tyrone Moore" userId="S::tyrone.moore@tlgcohort.com::5f57d422-25c7-4a52-b39b-36285f8a3332" providerId="AD" clId="Web-{904F55D4-E143-4D82-8AC6-D2C78ACD82AD}"/>
    <pc:docChg chg="modSld">
      <pc:chgData name="Tyrone Moore" userId="S::tyrone.moore@tlgcohort.com::5f57d422-25c7-4a52-b39b-36285f8a3332" providerId="AD" clId="Web-{904F55D4-E143-4D82-8AC6-D2C78ACD82AD}" dt="2021-02-22T21:16:36.356" v="263" actId="20577"/>
      <pc:docMkLst>
        <pc:docMk/>
      </pc:docMkLst>
      <pc:sldChg chg="modSp">
        <pc:chgData name="Tyrone Moore" userId="S::tyrone.moore@tlgcohort.com::5f57d422-25c7-4a52-b39b-36285f8a3332" providerId="AD" clId="Web-{904F55D4-E143-4D82-8AC6-D2C78ACD82AD}" dt="2021-02-22T20:51:19.419" v="0" actId="20577"/>
        <pc:sldMkLst>
          <pc:docMk/>
          <pc:sldMk cId="109857222" sldId="256"/>
        </pc:sldMkLst>
        <pc:spChg chg="mod">
          <ac:chgData name="Tyrone Moore" userId="S::tyrone.moore@tlgcohort.com::5f57d422-25c7-4a52-b39b-36285f8a3332" providerId="AD" clId="Web-{904F55D4-E143-4D82-8AC6-D2C78ACD82AD}" dt="2021-02-22T20:51:19.419" v="0" actId="20577"/>
          <ac:spMkLst>
            <pc:docMk/>
            <pc:sldMk cId="109857222" sldId="256"/>
            <ac:spMk id="3" creationId="{00000000-0000-0000-0000-000000000000}"/>
          </ac:spMkLst>
        </pc:spChg>
      </pc:sldChg>
      <pc:sldChg chg="modSp">
        <pc:chgData name="Tyrone Moore" userId="S::tyrone.moore@tlgcohort.com::5f57d422-25c7-4a52-b39b-36285f8a3332" providerId="AD" clId="Web-{904F55D4-E143-4D82-8AC6-D2C78ACD82AD}" dt="2021-02-22T21:16:36.356" v="263" actId="20577"/>
        <pc:sldMkLst>
          <pc:docMk/>
          <pc:sldMk cId="1215234537" sldId="257"/>
        </pc:sldMkLst>
        <pc:spChg chg="mod">
          <ac:chgData name="Tyrone Moore" userId="S::tyrone.moore@tlgcohort.com::5f57d422-25c7-4a52-b39b-36285f8a3332" providerId="AD" clId="Web-{904F55D4-E143-4D82-8AC6-D2C78ACD82AD}" dt="2021-02-22T21:16:36.356" v="263" actId="20577"/>
          <ac:spMkLst>
            <pc:docMk/>
            <pc:sldMk cId="1215234537" sldId="257"/>
            <ac:spMk id="22" creationId="{66120584-88E4-4DA1-AFC2-4A93FE0697DD}"/>
          </ac:spMkLst>
        </pc:spChg>
      </pc:sldChg>
      <pc:sldChg chg="modSp">
        <pc:chgData name="Tyrone Moore" userId="S::tyrone.moore@tlgcohort.com::5f57d422-25c7-4a52-b39b-36285f8a3332" providerId="AD" clId="Web-{904F55D4-E143-4D82-8AC6-D2C78ACD82AD}" dt="2021-02-22T21:07:50.902" v="216" actId="20577"/>
        <pc:sldMkLst>
          <pc:docMk/>
          <pc:sldMk cId="1041983031" sldId="259"/>
        </pc:sldMkLst>
        <pc:spChg chg="mod">
          <ac:chgData name="Tyrone Moore" userId="S::tyrone.moore@tlgcohort.com::5f57d422-25c7-4a52-b39b-36285f8a3332" providerId="AD" clId="Web-{904F55D4-E143-4D82-8AC6-D2C78ACD82AD}" dt="2021-02-22T21:07:50.902" v="216" actId="20577"/>
          <ac:spMkLst>
            <pc:docMk/>
            <pc:sldMk cId="1041983031" sldId="259"/>
            <ac:spMk id="8" creationId="{B90E90D4-EEC1-418D-A0BF-0CEB5B135DC7}"/>
          </ac:spMkLst>
        </pc:spChg>
      </pc:sldChg>
      <pc:sldChg chg="modSp">
        <pc:chgData name="Tyrone Moore" userId="S::tyrone.moore@tlgcohort.com::5f57d422-25c7-4a52-b39b-36285f8a3332" providerId="AD" clId="Web-{904F55D4-E143-4D82-8AC6-D2C78ACD82AD}" dt="2021-02-22T20:57:13.409" v="8" actId="20577"/>
        <pc:sldMkLst>
          <pc:docMk/>
          <pc:sldMk cId="2905584950" sldId="264"/>
        </pc:sldMkLst>
        <pc:spChg chg="mod">
          <ac:chgData name="Tyrone Moore" userId="S::tyrone.moore@tlgcohort.com::5f57d422-25c7-4a52-b39b-36285f8a3332" providerId="AD" clId="Web-{904F55D4-E143-4D82-8AC6-D2C78ACD82AD}" dt="2021-02-22T20:57:13.409" v="8" actId="20577"/>
          <ac:spMkLst>
            <pc:docMk/>
            <pc:sldMk cId="2905584950" sldId="264"/>
            <ac:spMk id="8" creationId="{CE5D2EFA-9111-4113-A754-DCE03C27FC30}"/>
          </ac:spMkLst>
        </pc:spChg>
      </pc:sldChg>
    </pc:docChg>
  </pc:docChgLst>
  <pc:docChgLst>
    <pc:chgData name="Aliona Demerau" userId="S::aliona.demerau@tlgcohort.com::c1a25312-0494-4b72-a49c-661afcab243d" providerId="AD" clId="Web-{FA3B72D1-78E3-4D42-AF74-E50E51F397D1}"/>
    <pc:docChg chg="modSld">
      <pc:chgData name="Aliona Demerau" userId="S::aliona.demerau@tlgcohort.com::c1a25312-0494-4b72-a49c-661afcab243d" providerId="AD" clId="Web-{FA3B72D1-78E3-4D42-AF74-E50E51F397D1}" dt="2021-02-22T22:59:17.441" v="53" actId="20577"/>
      <pc:docMkLst>
        <pc:docMk/>
      </pc:docMkLst>
      <pc:sldChg chg="modSp">
        <pc:chgData name="Aliona Demerau" userId="S::aliona.demerau@tlgcohort.com::c1a25312-0494-4b72-a49c-661afcab243d" providerId="AD" clId="Web-{FA3B72D1-78E3-4D42-AF74-E50E51F397D1}" dt="2021-02-22T22:59:17.441" v="53" actId="20577"/>
        <pc:sldMkLst>
          <pc:docMk/>
          <pc:sldMk cId="1041983031" sldId="259"/>
        </pc:sldMkLst>
        <pc:spChg chg="mod">
          <ac:chgData name="Aliona Demerau" userId="S::aliona.demerau@tlgcohort.com::c1a25312-0494-4b72-a49c-661afcab243d" providerId="AD" clId="Web-{FA3B72D1-78E3-4D42-AF74-E50E51F397D1}" dt="2021-02-22T22:59:17.441" v="53" actId="20577"/>
          <ac:spMkLst>
            <pc:docMk/>
            <pc:sldMk cId="1041983031" sldId="259"/>
            <ac:spMk id="8" creationId="{B90E90D4-EEC1-418D-A0BF-0CEB5B135DC7}"/>
          </ac:spMkLst>
        </pc:spChg>
      </pc:sldChg>
      <pc:sldChg chg="modSp">
        <pc:chgData name="Aliona Demerau" userId="S::aliona.demerau@tlgcohort.com::c1a25312-0494-4b72-a49c-661afcab243d" providerId="AD" clId="Web-{FA3B72D1-78E3-4D42-AF74-E50E51F397D1}" dt="2021-02-22T22:58:57.878" v="51" actId="1076"/>
        <pc:sldMkLst>
          <pc:docMk/>
          <pc:sldMk cId="2381935538" sldId="271"/>
        </pc:sldMkLst>
        <pc:spChg chg="mod">
          <ac:chgData name="Aliona Demerau" userId="S::aliona.demerau@tlgcohort.com::c1a25312-0494-4b72-a49c-661afcab243d" providerId="AD" clId="Web-{FA3B72D1-78E3-4D42-AF74-E50E51F397D1}" dt="2021-02-22T22:58:50.269" v="50" actId="20577"/>
          <ac:spMkLst>
            <pc:docMk/>
            <pc:sldMk cId="2381935538" sldId="271"/>
            <ac:spMk id="8" creationId="{04D7806C-B17F-41F8-B004-C498854BC38C}"/>
          </ac:spMkLst>
        </pc:spChg>
        <pc:picChg chg="mod">
          <ac:chgData name="Aliona Demerau" userId="S::aliona.demerau@tlgcohort.com::c1a25312-0494-4b72-a49c-661afcab243d" providerId="AD" clId="Web-{FA3B72D1-78E3-4D42-AF74-E50E51F397D1}" dt="2021-02-22T22:58:57.878" v="51" actId="1076"/>
          <ac:picMkLst>
            <pc:docMk/>
            <pc:sldMk cId="2381935538" sldId="271"/>
            <ac:picMk id="10" creationId="{2981637B-17D6-4BEA-BF4B-01EBE05CC684}"/>
          </ac:picMkLst>
        </pc:picChg>
      </pc:sldChg>
    </pc:docChg>
  </pc:docChgLst>
  <pc:docChgLst>
    <pc:chgData name="Aliona Demerau" userId="S::aliona.demerau@tlgcohort.com::c1a25312-0494-4b72-a49c-661afcab243d" providerId="AD" clId="Web-{859D4A31-8DEF-40F1-8D56-C498980958DC}"/>
    <pc:docChg chg="modSld addMainMaster delMainMaster">
      <pc:chgData name="Aliona Demerau" userId="S::aliona.demerau@tlgcohort.com::c1a25312-0494-4b72-a49c-661afcab243d" providerId="AD" clId="Web-{859D4A31-8DEF-40F1-8D56-C498980958DC}" dt="2021-02-22T20:38:23.896" v="81"/>
      <pc:docMkLst>
        <pc:docMk/>
      </pc:docMkLst>
      <pc:sldChg chg="delSp modSp mod modClrScheme delDesignElem chgLayout">
        <pc:chgData name="Aliona Demerau" userId="S::aliona.demerau@tlgcohort.com::c1a25312-0494-4b72-a49c-661afcab243d" providerId="AD" clId="Web-{859D4A31-8DEF-40F1-8D56-C498980958DC}" dt="2021-02-22T20:38:23.896" v="81"/>
        <pc:sldMkLst>
          <pc:docMk/>
          <pc:sldMk cId="109857222" sldId="256"/>
        </pc:sldMkLst>
        <pc:spChg chg="mod ord">
          <ac:chgData name="Aliona Demerau" userId="S::aliona.demerau@tlgcohort.com::c1a25312-0494-4b72-a49c-661afcab243d" providerId="AD" clId="Web-{859D4A31-8DEF-40F1-8D56-C498980958DC}" dt="2021-02-22T20:38:23.896" v="81"/>
          <ac:spMkLst>
            <pc:docMk/>
            <pc:sldMk cId="109857222" sldId="256"/>
            <ac:spMk id="2" creationId="{00000000-0000-0000-0000-000000000000}"/>
          </ac:spMkLst>
        </pc:spChg>
        <pc:spChg chg="mod ord">
          <ac:chgData name="Aliona Demerau" userId="S::aliona.demerau@tlgcohort.com::c1a25312-0494-4b72-a49c-661afcab243d" providerId="AD" clId="Web-{859D4A31-8DEF-40F1-8D56-C498980958DC}" dt="2021-02-22T20:38:23.896" v="81"/>
          <ac:spMkLst>
            <pc:docMk/>
            <pc:sldMk cId="109857222" sldId="256"/>
            <ac:spMk id="3" creationId="{00000000-0000-0000-0000-000000000000}"/>
          </ac:spMkLst>
        </pc:spChg>
        <pc:spChg chg="del">
          <ac:chgData name="Aliona Demerau" userId="S::aliona.demerau@tlgcohort.com::c1a25312-0494-4b72-a49c-661afcab243d" providerId="AD" clId="Web-{859D4A31-8DEF-40F1-8D56-C498980958DC}" dt="2021-02-22T20:38:23.896" v="81"/>
          <ac:spMkLst>
            <pc:docMk/>
            <pc:sldMk cId="109857222" sldId="256"/>
            <ac:spMk id="9" creationId="{87CC2527-562A-4F69-B487-4371E5B243E7}"/>
          </ac:spMkLst>
        </pc:spChg>
        <pc:cxnChg chg="del">
          <ac:chgData name="Aliona Demerau" userId="S::aliona.demerau@tlgcohort.com::c1a25312-0494-4b72-a49c-661afcab243d" providerId="AD" clId="Web-{859D4A31-8DEF-40F1-8D56-C498980958DC}" dt="2021-02-22T20:38:23.896" v="81"/>
          <ac:cxnSpMkLst>
            <pc:docMk/>
            <pc:sldMk cId="109857222" sldId="256"/>
            <ac:cxnSpMk id="11" creationId="{BCDAEC91-5BCE-4B55-9CC0-43EF94CB734B}"/>
          </ac:cxnSpMkLst>
        </pc:cxnChg>
      </pc:sldChg>
      <pc:sldChg chg="delSp modSp mod modClrScheme delDesignElem chgLayout">
        <pc:chgData name="Aliona Demerau" userId="S::aliona.demerau@tlgcohort.com::c1a25312-0494-4b72-a49c-661afcab243d" providerId="AD" clId="Web-{859D4A31-8DEF-40F1-8D56-C498980958DC}" dt="2021-02-22T20:38:23.896" v="81"/>
        <pc:sldMkLst>
          <pc:docMk/>
          <pc:sldMk cId="1215234537" sldId="257"/>
        </pc:sldMkLst>
        <pc:spChg chg="mod ord">
          <ac:chgData name="Aliona Demerau" userId="S::aliona.demerau@tlgcohort.com::c1a25312-0494-4b72-a49c-661afcab243d" providerId="AD" clId="Web-{859D4A31-8DEF-40F1-8D56-C498980958DC}" dt="2021-02-22T20:38:23.896" v="81"/>
          <ac:spMkLst>
            <pc:docMk/>
            <pc:sldMk cId="1215234537" sldId="257"/>
            <ac:spMk id="2" creationId="{CAC14BBE-CFAF-4C6F-8C17-7ECB88E4CD83}"/>
          </ac:spMkLst>
        </pc:spChg>
        <pc:spChg chg="mod ord">
          <ac:chgData name="Aliona Demerau" userId="S::aliona.demerau@tlgcohort.com::c1a25312-0494-4b72-a49c-661afcab243d" providerId="AD" clId="Web-{859D4A31-8DEF-40F1-8D56-C498980958DC}" dt="2021-02-22T20:38:23.896" v="81"/>
          <ac:spMkLst>
            <pc:docMk/>
            <pc:sldMk cId="1215234537" sldId="257"/>
            <ac:spMk id="22" creationId="{66120584-88E4-4DA1-AFC2-4A93FE0697DD}"/>
          </ac:spMkLst>
        </pc:spChg>
        <pc:spChg chg="del">
          <ac:chgData name="Aliona Demerau" userId="S::aliona.demerau@tlgcohort.com::c1a25312-0494-4b72-a49c-661afcab243d" providerId="AD" clId="Web-{859D4A31-8DEF-40F1-8D56-C498980958DC}" dt="2021-02-22T20:38:23.896" v="81"/>
          <ac:spMkLst>
            <pc:docMk/>
            <pc:sldMk cId="1215234537" sldId="257"/>
            <ac:spMk id="30" creationId="{8FC9BE17-9A7B-462D-AE50-3D8777387304}"/>
          </ac:spMkLst>
        </pc:spChg>
        <pc:spChg chg="del">
          <ac:chgData name="Aliona Demerau" userId="S::aliona.demerau@tlgcohort.com::c1a25312-0494-4b72-a49c-661afcab243d" providerId="AD" clId="Web-{859D4A31-8DEF-40F1-8D56-C498980958DC}" dt="2021-02-22T20:38:23.896" v="81"/>
          <ac:spMkLst>
            <pc:docMk/>
            <pc:sldMk cId="1215234537" sldId="257"/>
            <ac:spMk id="32" creationId="{3EBE8569-6AEC-4B8C-8D53-2DE337CDBA65}"/>
          </ac:spMkLst>
        </pc:spChg>
        <pc:spChg chg="del">
          <ac:chgData name="Aliona Demerau" userId="S::aliona.demerau@tlgcohort.com::c1a25312-0494-4b72-a49c-661afcab243d" providerId="AD" clId="Web-{859D4A31-8DEF-40F1-8D56-C498980958DC}" dt="2021-02-22T20:38:23.896" v="81"/>
          <ac:spMkLst>
            <pc:docMk/>
            <pc:sldMk cId="1215234537" sldId="257"/>
            <ac:spMk id="34" creationId="{55D4142C-5077-457F-A6AD-3FECFDB39685}"/>
          </ac:spMkLst>
        </pc:spChg>
        <pc:spChg chg="del">
          <ac:chgData name="Aliona Demerau" userId="S::aliona.demerau@tlgcohort.com::c1a25312-0494-4b72-a49c-661afcab243d" providerId="AD" clId="Web-{859D4A31-8DEF-40F1-8D56-C498980958DC}" dt="2021-02-22T20:38:23.896" v="81"/>
          <ac:spMkLst>
            <pc:docMk/>
            <pc:sldMk cId="1215234537" sldId="257"/>
            <ac:spMk id="36" creationId="{7A5F0580-5EE9-419F-96EE-B6529EF6E7D0}"/>
          </ac:spMkLst>
        </pc:spChg>
      </pc:sldChg>
      <pc:sldChg chg="delSp modSp mod modClrScheme delDesignElem chgLayout">
        <pc:chgData name="Aliona Demerau" userId="S::aliona.demerau@tlgcohort.com::c1a25312-0494-4b72-a49c-661afcab243d" providerId="AD" clId="Web-{859D4A31-8DEF-40F1-8D56-C498980958DC}" dt="2021-02-22T20:38:23.896" v="81"/>
        <pc:sldMkLst>
          <pc:docMk/>
          <pc:sldMk cId="2784795938" sldId="258"/>
        </pc:sldMkLst>
        <pc:spChg chg="mod ord">
          <ac:chgData name="Aliona Demerau" userId="S::aliona.demerau@tlgcohort.com::c1a25312-0494-4b72-a49c-661afcab243d" providerId="AD" clId="Web-{859D4A31-8DEF-40F1-8D56-C498980958DC}" dt="2021-02-22T20:38:23.896" v="81"/>
          <ac:spMkLst>
            <pc:docMk/>
            <pc:sldMk cId="2784795938" sldId="258"/>
            <ac:spMk id="2" creationId="{345FEA06-C8EA-46B5-89A9-1A6178B3E099}"/>
          </ac:spMkLst>
        </pc:spChg>
        <pc:spChg chg="del">
          <ac:chgData name="Aliona Demerau" userId="S::aliona.demerau@tlgcohort.com::c1a25312-0494-4b72-a49c-661afcab243d" providerId="AD" clId="Web-{859D4A31-8DEF-40F1-8D56-C498980958DC}" dt="2021-02-22T20:38:23.896" v="81"/>
          <ac:spMkLst>
            <pc:docMk/>
            <pc:sldMk cId="2784795938" sldId="258"/>
            <ac:spMk id="14" creationId="{8FC9BE17-9A7B-462D-AE50-3D8777387304}"/>
          </ac:spMkLst>
        </pc:spChg>
        <pc:spChg chg="del">
          <ac:chgData name="Aliona Demerau" userId="S::aliona.demerau@tlgcohort.com::c1a25312-0494-4b72-a49c-661afcab243d" providerId="AD" clId="Web-{859D4A31-8DEF-40F1-8D56-C498980958DC}" dt="2021-02-22T20:38:23.896" v="81"/>
          <ac:spMkLst>
            <pc:docMk/>
            <pc:sldMk cId="2784795938" sldId="258"/>
            <ac:spMk id="16" creationId="{3EBE8569-6AEC-4B8C-8D53-2DE337CDBA65}"/>
          </ac:spMkLst>
        </pc:spChg>
        <pc:spChg chg="del">
          <ac:chgData name="Aliona Demerau" userId="S::aliona.demerau@tlgcohort.com::c1a25312-0494-4b72-a49c-661afcab243d" providerId="AD" clId="Web-{859D4A31-8DEF-40F1-8D56-C498980958DC}" dt="2021-02-22T20:38:23.896" v="81"/>
          <ac:spMkLst>
            <pc:docMk/>
            <pc:sldMk cId="2784795938" sldId="258"/>
            <ac:spMk id="18" creationId="{55D4142C-5077-457F-A6AD-3FECFDB39685}"/>
          </ac:spMkLst>
        </pc:spChg>
        <pc:spChg chg="del">
          <ac:chgData name="Aliona Demerau" userId="S::aliona.demerau@tlgcohort.com::c1a25312-0494-4b72-a49c-661afcab243d" providerId="AD" clId="Web-{859D4A31-8DEF-40F1-8D56-C498980958DC}" dt="2021-02-22T20:38:23.896" v="81"/>
          <ac:spMkLst>
            <pc:docMk/>
            <pc:sldMk cId="2784795938" sldId="258"/>
            <ac:spMk id="19" creationId="{7A5F0580-5EE9-419F-96EE-B6529EF6E7D0}"/>
          </ac:spMkLst>
        </pc:spChg>
        <pc:spChg chg="mod ord">
          <ac:chgData name="Aliona Demerau" userId="S::aliona.demerau@tlgcohort.com::c1a25312-0494-4b72-a49c-661afcab243d" providerId="AD" clId="Web-{859D4A31-8DEF-40F1-8D56-C498980958DC}" dt="2021-02-22T20:38:23.896" v="81"/>
          <ac:spMkLst>
            <pc:docMk/>
            <pc:sldMk cId="2784795938" sldId="258"/>
            <ac:spMk id="20" creationId="{ADB651A9-50A3-4636-A9B3-0D968C934D80}"/>
          </ac:spMkLst>
        </pc:spChg>
      </pc:sldChg>
      <pc:sldChg chg="delSp modSp mod modClrScheme delDesignElem chgLayout">
        <pc:chgData name="Aliona Demerau" userId="S::aliona.demerau@tlgcohort.com::c1a25312-0494-4b72-a49c-661afcab243d" providerId="AD" clId="Web-{859D4A31-8DEF-40F1-8D56-C498980958DC}" dt="2021-02-22T20:38:23.896" v="81"/>
        <pc:sldMkLst>
          <pc:docMk/>
          <pc:sldMk cId="1041983031" sldId="259"/>
        </pc:sldMkLst>
        <pc:spChg chg="mod ord">
          <ac:chgData name="Aliona Demerau" userId="S::aliona.demerau@tlgcohort.com::c1a25312-0494-4b72-a49c-661afcab243d" providerId="AD" clId="Web-{859D4A31-8DEF-40F1-8D56-C498980958DC}" dt="2021-02-22T20:38:23.896" v="81"/>
          <ac:spMkLst>
            <pc:docMk/>
            <pc:sldMk cId="1041983031" sldId="259"/>
            <ac:spMk id="2" creationId="{1754F61C-C7FF-4D31-A4FD-244E03A87CE4}"/>
          </ac:spMkLst>
        </pc:spChg>
        <pc:spChg chg="mod ord">
          <ac:chgData name="Aliona Demerau" userId="S::aliona.demerau@tlgcohort.com::c1a25312-0494-4b72-a49c-661afcab243d" providerId="AD" clId="Web-{859D4A31-8DEF-40F1-8D56-C498980958DC}" dt="2021-02-22T20:38:23.896" v="81"/>
          <ac:spMkLst>
            <pc:docMk/>
            <pc:sldMk cId="1041983031" sldId="259"/>
            <ac:spMk id="8" creationId="{B90E90D4-EEC1-418D-A0BF-0CEB5B135DC7}"/>
          </ac:spMkLst>
        </pc:spChg>
        <pc:spChg chg="del">
          <ac:chgData name="Aliona Demerau" userId="S::aliona.demerau@tlgcohort.com::c1a25312-0494-4b72-a49c-661afcab243d" providerId="AD" clId="Web-{859D4A31-8DEF-40F1-8D56-C498980958DC}" dt="2021-02-22T20:38:23.896" v="81"/>
          <ac:spMkLst>
            <pc:docMk/>
            <pc:sldMk cId="1041983031" sldId="259"/>
            <ac:spMk id="11" creationId="{8FC9BE17-9A7B-462D-AE50-3D8777387304}"/>
          </ac:spMkLst>
        </pc:spChg>
        <pc:spChg chg="del">
          <ac:chgData name="Aliona Demerau" userId="S::aliona.demerau@tlgcohort.com::c1a25312-0494-4b72-a49c-661afcab243d" providerId="AD" clId="Web-{859D4A31-8DEF-40F1-8D56-C498980958DC}" dt="2021-02-22T20:38:23.896" v="81"/>
          <ac:spMkLst>
            <pc:docMk/>
            <pc:sldMk cId="1041983031" sldId="259"/>
            <ac:spMk id="13" creationId="{3EBE8569-6AEC-4B8C-8D53-2DE337CDBA65}"/>
          </ac:spMkLst>
        </pc:spChg>
        <pc:spChg chg="del">
          <ac:chgData name="Aliona Demerau" userId="S::aliona.demerau@tlgcohort.com::c1a25312-0494-4b72-a49c-661afcab243d" providerId="AD" clId="Web-{859D4A31-8DEF-40F1-8D56-C498980958DC}" dt="2021-02-22T20:38:23.896" v="81"/>
          <ac:spMkLst>
            <pc:docMk/>
            <pc:sldMk cId="1041983031" sldId="259"/>
            <ac:spMk id="15" creationId="{55D4142C-5077-457F-A6AD-3FECFDB39685}"/>
          </ac:spMkLst>
        </pc:spChg>
        <pc:spChg chg="del">
          <ac:chgData name="Aliona Demerau" userId="S::aliona.demerau@tlgcohort.com::c1a25312-0494-4b72-a49c-661afcab243d" providerId="AD" clId="Web-{859D4A31-8DEF-40F1-8D56-C498980958DC}" dt="2021-02-22T20:38:23.896" v="81"/>
          <ac:spMkLst>
            <pc:docMk/>
            <pc:sldMk cId="1041983031" sldId="259"/>
            <ac:spMk id="17" creationId="{7A5F0580-5EE9-419F-96EE-B6529EF6E7D0}"/>
          </ac:spMkLst>
        </pc:spChg>
      </pc:sldChg>
      <pc:sldChg chg="delSp modSp mod modClrScheme delDesignElem chgLayout">
        <pc:chgData name="Aliona Demerau" userId="S::aliona.demerau@tlgcohort.com::c1a25312-0494-4b72-a49c-661afcab243d" providerId="AD" clId="Web-{859D4A31-8DEF-40F1-8D56-C498980958DC}" dt="2021-02-22T20:38:23.896" v="81"/>
        <pc:sldMkLst>
          <pc:docMk/>
          <pc:sldMk cId="415510334" sldId="260"/>
        </pc:sldMkLst>
        <pc:spChg chg="mod ord">
          <ac:chgData name="Aliona Demerau" userId="S::aliona.demerau@tlgcohort.com::c1a25312-0494-4b72-a49c-661afcab243d" providerId="AD" clId="Web-{859D4A31-8DEF-40F1-8D56-C498980958DC}" dt="2021-02-22T20:38:23.896" v="81"/>
          <ac:spMkLst>
            <pc:docMk/>
            <pc:sldMk cId="415510334" sldId="260"/>
            <ac:spMk id="2" creationId="{C2C81262-5E5A-4825-9183-EC53FAE3BAA0}"/>
          </ac:spMkLst>
        </pc:spChg>
        <pc:spChg chg="mod ord">
          <ac:chgData name="Aliona Demerau" userId="S::aliona.demerau@tlgcohort.com::c1a25312-0494-4b72-a49c-661afcab243d" providerId="AD" clId="Web-{859D4A31-8DEF-40F1-8D56-C498980958DC}" dt="2021-02-22T20:38:23.896" v="81"/>
          <ac:spMkLst>
            <pc:docMk/>
            <pc:sldMk cId="415510334" sldId="260"/>
            <ac:spMk id="8" creationId="{CE5D2EFA-9111-4113-A754-DCE03C27FC30}"/>
          </ac:spMkLst>
        </pc:spChg>
        <pc:spChg chg="del">
          <ac:chgData name="Aliona Demerau" userId="S::aliona.demerau@tlgcohort.com::c1a25312-0494-4b72-a49c-661afcab243d" providerId="AD" clId="Web-{859D4A31-8DEF-40F1-8D56-C498980958DC}" dt="2021-02-22T20:38:23.896" v="81"/>
          <ac:spMkLst>
            <pc:docMk/>
            <pc:sldMk cId="415510334" sldId="260"/>
            <ac:spMk id="11" creationId="{8FC9BE17-9A7B-462D-AE50-3D8777387304}"/>
          </ac:spMkLst>
        </pc:spChg>
        <pc:spChg chg="del">
          <ac:chgData name="Aliona Demerau" userId="S::aliona.demerau@tlgcohort.com::c1a25312-0494-4b72-a49c-661afcab243d" providerId="AD" clId="Web-{859D4A31-8DEF-40F1-8D56-C498980958DC}" dt="2021-02-22T20:38:23.896" v="81"/>
          <ac:spMkLst>
            <pc:docMk/>
            <pc:sldMk cId="415510334" sldId="260"/>
            <ac:spMk id="13" creationId="{3EBE8569-6AEC-4B8C-8D53-2DE337CDBA65}"/>
          </ac:spMkLst>
        </pc:spChg>
        <pc:spChg chg="del">
          <ac:chgData name="Aliona Demerau" userId="S::aliona.demerau@tlgcohort.com::c1a25312-0494-4b72-a49c-661afcab243d" providerId="AD" clId="Web-{859D4A31-8DEF-40F1-8D56-C498980958DC}" dt="2021-02-22T20:38:23.896" v="81"/>
          <ac:spMkLst>
            <pc:docMk/>
            <pc:sldMk cId="415510334" sldId="260"/>
            <ac:spMk id="15" creationId="{55D4142C-5077-457F-A6AD-3FECFDB39685}"/>
          </ac:spMkLst>
        </pc:spChg>
        <pc:spChg chg="del">
          <ac:chgData name="Aliona Demerau" userId="S::aliona.demerau@tlgcohort.com::c1a25312-0494-4b72-a49c-661afcab243d" providerId="AD" clId="Web-{859D4A31-8DEF-40F1-8D56-C498980958DC}" dt="2021-02-22T20:38:23.896" v="81"/>
          <ac:spMkLst>
            <pc:docMk/>
            <pc:sldMk cId="415510334" sldId="260"/>
            <ac:spMk id="17" creationId="{7A5F0580-5EE9-419F-96EE-B6529EF6E7D0}"/>
          </ac:spMkLst>
        </pc:spChg>
      </pc:sldChg>
      <pc:sldChg chg="addSp delSp modSp mod modClrScheme delDesignElem chgLayout">
        <pc:chgData name="Aliona Demerau" userId="S::aliona.demerau@tlgcohort.com::c1a25312-0494-4b72-a49c-661afcab243d" providerId="AD" clId="Web-{859D4A31-8DEF-40F1-8D56-C498980958DC}" dt="2021-02-22T20:38:23.896" v="81"/>
        <pc:sldMkLst>
          <pc:docMk/>
          <pc:sldMk cId="2199846245" sldId="261"/>
        </pc:sldMkLst>
        <pc:spChg chg="mod ord">
          <ac:chgData name="Aliona Demerau" userId="S::aliona.demerau@tlgcohort.com::c1a25312-0494-4b72-a49c-661afcab243d" providerId="AD" clId="Web-{859D4A31-8DEF-40F1-8D56-C498980958DC}" dt="2021-02-22T20:38:23.896" v="81"/>
          <ac:spMkLst>
            <pc:docMk/>
            <pc:sldMk cId="2199846245" sldId="261"/>
            <ac:spMk id="2" creationId="{C2C81262-5E5A-4825-9183-EC53FAE3BAA0}"/>
          </ac:spMkLst>
        </pc:spChg>
        <pc:spChg chg="add del mod ord">
          <ac:chgData name="Aliona Demerau" userId="S::aliona.demerau@tlgcohort.com::c1a25312-0494-4b72-a49c-661afcab243d" providerId="AD" clId="Web-{859D4A31-8DEF-40F1-8D56-C498980958DC}" dt="2021-02-22T20:33:30.428" v="73"/>
          <ac:spMkLst>
            <pc:docMk/>
            <pc:sldMk cId="2199846245" sldId="261"/>
            <ac:spMk id="3" creationId="{0860DB90-3802-430F-8904-1D6FD9AFC2A3}"/>
          </ac:spMkLst>
        </pc:spChg>
        <pc:spChg chg="add del mod ord">
          <ac:chgData name="Aliona Demerau" userId="S::aliona.demerau@tlgcohort.com::c1a25312-0494-4b72-a49c-661afcab243d" providerId="AD" clId="Web-{859D4A31-8DEF-40F1-8D56-C498980958DC}" dt="2021-02-22T20:33:30.428" v="73"/>
          <ac:spMkLst>
            <pc:docMk/>
            <pc:sldMk cId="2199846245" sldId="261"/>
            <ac:spMk id="5" creationId="{69079BF2-01FB-456D-BAD1-9ED5BE6C5106}"/>
          </ac:spMkLst>
        </pc:spChg>
        <pc:spChg chg="add del mod ord">
          <ac:chgData name="Aliona Demerau" userId="S::aliona.demerau@tlgcohort.com::c1a25312-0494-4b72-a49c-661afcab243d" providerId="AD" clId="Web-{859D4A31-8DEF-40F1-8D56-C498980958DC}" dt="2021-02-22T20:33:30.428" v="73"/>
          <ac:spMkLst>
            <pc:docMk/>
            <pc:sldMk cId="2199846245" sldId="261"/>
            <ac:spMk id="6" creationId="{A393AFC8-EC6B-40C2-A52B-0463DCD0FE8C}"/>
          </ac:spMkLst>
        </pc:spChg>
        <pc:spChg chg="add del mod ord">
          <ac:chgData name="Aliona Demerau" userId="S::aliona.demerau@tlgcohort.com::c1a25312-0494-4b72-a49c-661afcab243d" providerId="AD" clId="Web-{859D4A31-8DEF-40F1-8D56-C498980958DC}" dt="2021-02-22T20:38:23.896" v="81"/>
          <ac:spMkLst>
            <pc:docMk/>
            <pc:sldMk cId="2199846245" sldId="261"/>
            <ac:spMk id="8" creationId="{CE5D2EFA-9111-4113-A754-DCE03C27FC30}"/>
          </ac:spMkLst>
        </pc:spChg>
        <pc:spChg chg="add del">
          <ac:chgData name="Aliona Demerau" userId="S::aliona.demerau@tlgcohort.com::c1a25312-0494-4b72-a49c-661afcab243d" providerId="AD" clId="Web-{859D4A31-8DEF-40F1-8D56-C498980958DC}" dt="2021-02-22T20:38:23.896" v="81"/>
          <ac:spMkLst>
            <pc:docMk/>
            <pc:sldMk cId="2199846245" sldId="261"/>
            <ac:spMk id="11" creationId="{8FC9BE17-9A7B-462D-AE50-3D8777387304}"/>
          </ac:spMkLst>
        </pc:spChg>
        <pc:spChg chg="add del">
          <ac:chgData name="Aliona Demerau" userId="S::aliona.demerau@tlgcohort.com::c1a25312-0494-4b72-a49c-661afcab243d" providerId="AD" clId="Web-{859D4A31-8DEF-40F1-8D56-C498980958DC}" dt="2021-02-22T20:38:23.896" v="81"/>
          <ac:spMkLst>
            <pc:docMk/>
            <pc:sldMk cId="2199846245" sldId="261"/>
            <ac:spMk id="13" creationId="{3EBE8569-6AEC-4B8C-8D53-2DE337CDBA65}"/>
          </ac:spMkLst>
        </pc:spChg>
        <pc:spChg chg="add del">
          <ac:chgData name="Aliona Demerau" userId="S::aliona.demerau@tlgcohort.com::c1a25312-0494-4b72-a49c-661afcab243d" providerId="AD" clId="Web-{859D4A31-8DEF-40F1-8D56-C498980958DC}" dt="2021-02-22T20:38:23.896" v="81"/>
          <ac:spMkLst>
            <pc:docMk/>
            <pc:sldMk cId="2199846245" sldId="261"/>
            <ac:spMk id="15" creationId="{55D4142C-5077-457F-A6AD-3FECFDB39685}"/>
          </ac:spMkLst>
        </pc:spChg>
        <pc:spChg chg="add del">
          <ac:chgData name="Aliona Demerau" userId="S::aliona.demerau@tlgcohort.com::c1a25312-0494-4b72-a49c-661afcab243d" providerId="AD" clId="Web-{859D4A31-8DEF-40F1-8D56-C498980958DC}" dt="2021-02-22T20:38:23.896" v="81"/>
          <ac:spMkLst>
            <pc:docMk/>
            <pc:sldMk cId="2199846245" sldId="261"/>
            <ac:spMk id="17" creationId="{7A5F0580-5EE9-419F-96EE-B6529EF6E7D0}"/>
          </ac:spMkLst>
        </pc:spChg>
        <pc:picChg chg="add del mod ord">
          <ac:chgData name="Aliona Demerau" userId="S::aliona.demerau@tlgcohort.com::c1a25312-0494-4b72-a49c-661afcab243d" providerId="AD" clId="Web-{859D4A31-8DEF-40F1-8D56-C498980958DC}" dt="2021-02-22T20:33:29.710" v="72"/>
          <ac:picMkLst>
            <pc:docMk/>
            <pc:sldMk cId="2199846245" sldId="261"/>
            <ac:picMk id="7" creationId="{F42B9BB7-0449-4CB1-8FB3-5E76882C1DA2}"/>
          </ac:picMkLst>
        </pc:picChg>
        <pc:picChg chg="add del mod ord">
          <ac:chgData name="Aliona Demerau" userId="S::aliona.demerau@tlgcohort.com::c1a25312-0494-4b72-a49c-661afcab243d" providerId="AD" clId="Web-{859D4A31-8DEF-40F1-8D56-C498980958DC}" dt="2021-02-22T20:33:29.069" v="71"/>
          <ac:picMkLst>
            <pc:docMk/>
            <pc:sldMk cId="2199846245" sldId="261"/>
            <ac:picMk id="9" creationId="{A2974B54-1AB8-436D-915C-5F0B57E06D04}"/>
          </ac:picMkLst>
        </pc:picChg>
      </pc:sldChg>
      <pc:sldChg chg="addSp delSp modSp mod setBg modClrScheme delDesignElem chgLayout">
        <pc:chgData name="Aliona Demerau" userId="S::aliona.demerau@tlgcohort.com::c1a25312-0494-4b72-a49c-661afcab243d" providerId="AD" clId="Web-{859D4A31-8DEF-40F1-8D56-C498980958DC}" dt="2021-02-22T20:38:23.896" v="81"/>
        <pc:sldMkLst>
          <pc:docMk/>
          <pc:sldMk cId="133753678" sldId="262"/>
        </pc:sldMkLst>
        <pc:spChg chg="mod ord">
          <ac:chgData name="Aliona Demerau" userId="S::aliona.demerau@tlgcohort.com::c1a25312-0494-4b72-a49c-661afcab243d" providerId="AD" clId="Web-{859D4A31-8DEF-40F1-8D56-C498980958DC}" dt="2021-02-22T20:38:23.896" v="81"/>
          <ac:spMkLst>
            <pc:docMk/>
            <pc:sldMk cId="133753678" sldId="262"/>
            <ac:spMk id="2" creationId="{1CA41AAA-C149-4BD5-A3B0-D532679613E3}"/>
          </ac:spMkLst>
        </pc:spChg>
        <pc:spChg chg="add del">
          <ac:chgData name="Aliona Demerau" userId="S::aliona.demerau@tlgcohort.com::c1a25312-0494-4b72-a49c-661afcab243d" providerId="AD" clId="Web-{859D4A31-8DEF-40F1-8D56-C498980958DC}" dt="2021-02-22T20:35:58.646" v="77"/>
          <ac:spMkLst>
            <pc:docMk/>
            <pc:sldMk cId="133753678" sldId="262"/>
            <ac:spMk id="3" creationId="{58216046-2A8F-492A-9350-15D1B793D31A}"/>
          </ac:spMkLst>
        </pc:spChg>
        <pc:spChg chg="mod ord">
          <ac:chgData name="Aliona Demerau" userId="S::aliona.demerau@tlgcohort.com::c1a25312-0494-4b72-a49c-661afcab243d" providerId="AD" clId="Web-{859D4A31-8DEF-40F1-8D56-C498980958DC}" dt="2021-02-22T20:38:23.896" v="81"/>
          <ac:spMkLst>
            <pc:docMk/>
            <pc:sldMk cId="133753678" sldId="262"/>
            <ac:spMk id="4" creationId="{4790D6E5-58A3-421B-83F8-1F97AA5FA81B}"/>
          </ac:spMkLst>
        </pc:spChg>
        <pc:spChg chg="add del">
          <ac:chgData name="Aliona Demerau" userId="S::aliona.demerau@tlgcohort.com::c1a25312-0494-4b72-a49c-661afcab243d" providerId="AD" clId="Web-{859D4A31-8DEF-40F1-8D56-C498980958DC}" dt="2021-02-22T20:35:58.646" v="77"/>
          <ac:spMkLst>
            <pc:docMk/>
            <pc:sldMk cId="133753678" sldId="262"/>
            <ac:spMk id="5" creationId="{2B491D47-A781-414C-9F0E-0A10711587D8}"/>
          </ac:spMkLst>
        </pc:spChg>
        <pc:spChg chg="add del">
          <ac:chgData name="Aliona Demerau" userId="S::aliona.demerau@tlgcohort.com::c1a25312-0494-4b72-a49c-661afcab243d" providerId="AD" clId="Web-{859D4A31-8DEF-40F1-8D56-C498980958DC}" dt="2021-02-22T20:35:58.646" v="77"/>
          <ac:spMkLst>
            <pc:docMk/>
            <pc:sldMk cId="133753678" sldId="262"/>
            <ac:spMk id="6" creationId="{BF291511-9BB1-406C-B6C5-8D41DAF641A9}"/>
          </ac:spMkLst>
        </pc:spChg>
        <pc:spChg chg="add del">
          <ac:chgData name="Aliona Demerau" userId="S::aliona.demerau@tlgcohort.com::c1a25312-0494-4b72-a49c-661afcab243d" providerId="AD" clId="Web-{859D4A31-8DEF-40F1-8D56-C498980958DC}" dt="2021-02-22T20:28:20.336" v="67"/>
          <ac:spMkLst>
            <pc:docMk/>
            <pc:sldMk cId="133753678" sldId="262"/>
            <ac:spMk id="7" creationId="{907EF6B7-1338-4443-8C46-6A318D952DFD}"/>
          </ac:spMkLst>
        </pc:spChg>
        <pc:spChg chg="add del">
          <ac:chgData name="Aliona Demerau" userId="S::aliona.demerau@tlgcohort.com::c1a25312-0494-4b72-a49c-661afcab243d" providerId="AD" clId="Web-{859D4A31-8DEF-40F1-8D56-C498980958DC}" dt="2021-02-22T20:28:20.336" v="67"/>
          <ac:spMkLst>
            <pc:docMk/>
            <pc:sldMk cId="133753678" sldId="262"/>
            <ac:spMk id="8" creationId="{DAAE4CDD-124C-4DCF-9584-B6033B545DD5}"/>
          </ac:spMkLst>
        </pc:spChg>
        <pc:spChg chg="add del">
          <ac:chgData name="Aliona Demerau" userId="S::aliona.demerau@tlgcohort.com::c1a25312-0494-4b72-a49c-661afcab243d" providerId="AD" clId="Web-{859D4A31-8DEF-40F1-8D56-C498980958DC}" dt="2021-02-22T20:26:34.040" v="65"/>
          <ac:spMkLst>
            <pc:docMk/>
            <pc:sldMk cId="133753678" sldId="262"/>
            <ac:spMk id="9" creationId="{4351DFE5-F63D-4BE0-BDA9-E3EB88F01AA5}"/>
          </ac:spMkLst>
        </pc:spChg>
        <pc:spChg chg="add del">
          <ac:chgData name="Aliona Demerau" userId="S::aliona.demerau@tlgcohort.com::c1a25312-0494-4b72-a49c-661afcab243d" providerId="AD" clId="Web-{859D4A31-8DEF-40F1-8D56-C498980958DC}" dt="2021-02-22T20:38:23.896" v="81"/>
          <ac:spMkLst>
            <pc:docMk/>
            <pc:sldMk cId="133753678" sldId="262"/>
            <ac:spMk id="10" creationId="{76EFD3D9-44F0-4267-BCC1-1613E79D8274}"/>
          </ac:spMkLst>
        </pc:spChg>
        <pc:spChg chg="add del">
          <ac:chgData name="Aliona Demerau" userId="S::aliona.demerau@tlgcohort.com::c1a25312-0494-4b72-a49c-661afcab243d" providerId="AD" clId="Web-{859D4A31-8DEF-40F1-8D56-C498980958DC}" dt="2021-02-22T20:38:23.896" v="81"/>
          <ac:spMkLst>
            <pc:docMk/>
            <pc:sldMk cId="133753678" sldId="262"/>
            <ac:spMk id="12" creationId="{A779A851-95D6-41AF-937A-B0E4B7F6FA8D}"/>
          </ac:spMkLst>
        </pc:spChg>
        <pc:spChg chg="add del">
          <ac:chgData name="Aliona Demerau" userId="S::aliona.demerau@tlgcohort.com::c1a25312-0494-4b72-a49c-661afcab243d" providerId="AD" clId="Web-{859D4A31-8DEF-40F1-8D56-C498980958DC}" dt="2021-02-22T20:28:20.336" v="67"/>
          <ac:spMkLst>
            <pc:docMk/>
            <pc:sldMk cId="133753678" sldId="262"/>
            <ac:spMk id="13" creationId="{081E4A58-353D-44AE-B2FC-2A74E2E400F7}"/>
          </ac:spMkLst>
        </pc:spChg>
        <pc:spChg chg="add del">
          <ac:chgData name="Aliona Demerau" userId="S::aliona.demerau@tlgcohort.com::c1a25312-0494-4b72-a49c-661afcab243d" providerId="AD" clId="Web-{859D4A31-8DEF-40F1-8D56-C498980958DC}" dt="2021-02-22T20:38:23.896" v="81"/>
          <ac:spMkLst>
            <pc:docMk/>
            <pc:sldMk cId="133753678" sldId="262"/>
            <ac:spMk id="14" creationId="{953FB2E7-B6CB-429C-81EB-D9516D6D5C8D}"/>
          </ac:spMkLst>
        </pc:spChg>
        <pc:spChg chg="add del">
          <ac:chgData name="Aliona Demerau" userId="S::aliona.demerau@tlgcohort.com::c1a25312-0494-4b72-a49c-661afcab243d" providerId="AD" clId="Web-{859D4A31-8DEF-40F1-8D56-C498980958DC}" dt="2021-02-22T20:38:23.896" v="81"/>
          <ac:spMkLst>
            <pc:docMk/>
            <pc:sldMk cId="133753678" sldId="262"/>
            <ac:spMk id="15" creationId="{2EC40DB1-B719-4A13-9A4D-0966B4B27866}"/>
          </ac:spMkLst>
        </pc:spChg>
        <pc:spChg chg="add del">
          <ac:chgData name="Aliona Demerau" userId="S::aliona.demerau@tlgcohort.com::c1a25312-0494-4b72-a49c-661afcab243d" providerId="AD" clId="Web-{859D4A31-8DEF-40F1-8D56-C498980958DC}" dt="2021-02-22T20:38:23.896" v="81"/>
          <ac:spMkLst>
            <pc:docMk/>
            <pc:sldMk cId="133753678" sldId="262"/>
            <ac:spMk id="17" creationId="{82211336-CFF3-412D-868A-6679C1004C45}"/>
          </ac:spMkLst>
        </pc:spChg>
        <pc:picChg chg="add del">
          <ac:chgData name="Aliona Demerau" userId="S::aliona.demerau@tlgcohort.com::c1a25312-0494-4b72-a49c-661afcab243d" providerId="AD" clId="Web-{859D4A31-8DEF-40F1-8D56-C498980958DC}" dt="2021-02-22T20:26:34.040" v="65"/>
          <ac:picMkLst>
            <pc:docMk/>
            <pc:sldMk cId="133753678" sldId="262"/>
            <ac:picMk id="11" creationId="{3AA16612-ACD2-4A16-8F2B-4514FD6BF28F}"/>
          </ac:picMkLst>
        </pc:picChg>
      </pc:sldChg>
      <pc:sldChg chg="addSp delSp modSp mod modClrScheme chgLayout">
        <pc:chgData name="Aliona Demerau" userId="S::aliona.demerau@tlgcohort.com::c1a25312-0494-4b72-a49c-661afcab243d" providerId="AD" clId="Web-{859D4A31-8DEF-40F1-8D56-C498980958DC}" dt="2021-02-22T20:38:23.896" v="81"/>
        <pc:sldMkLst>
          <pc:docMk/>
          <pc:sldMk cId="229901469" sldId="263"/>
        </pc:sldMkLst>
        <pc:spChg chg="mod ord">
          <ac:chgData name="Aliona Demerau" userId="S::aliona.demerau@tlgcohort.com::c1a25312-0494-4b72-a49c-661afcab243d" providerId="AD" clId="Web-{859D4A31-8DEF-40F1-8D56-C498980958DC}" dt="2021-02-22T20:38:23.896" v="81"/>
          <ac:spMkLst>
            <pc:docMk/>
            <pc:sldMk cId="229901469" sldId="263"/>
            <ac:spMk id="2" creationId="{1C2E10A6-CA73-479D-A7EB-99C21A374A91}"/>
          </ac:spMkLst>
        </pc:spChg>
        <pc:spChg chg="mod ord">
          <ac:chgData name="Aliona Demerau" userId="S::aliona.demerau@tlgcohort.com::c1a25312-0494-4b72-a49c-661afcab243d" providerId="AD" clId="Web-{859D4A31-8DEF-40F1-8D56-C498980958DC}" dt="2021-02-22T20:38:23.896" v="81"/>
          <ac:spMkLst>
            <pc:docMk/>
            <pc:sldMk cId="229901469" sldId="263"/>
            <ac:spMk id="3" creationId="{E75A0A5A-30E2-4F29-8868-88069325C3C1}"/>
          </ac:spMkLst>
        </pc:spChg>
        <pc:spChg chg="mod ord">
          <ac:chgData name="Aliona Demerau" userId="S::aliona.demerau@tlgcohort.com::c1a25312-0494-4b72-a49c-661afcab243d" providerId="AD" clId="Web-{859D4A31-8DEF-40F1-8D56-C498980958DC}" dt="2021-02-22T20:38:23.896" v="81"/>
          <ac:spMkLst>
            <pc:docMk/>
            <pc:sldMk cId="229901469" sldId="263"/>
            <ac:spMk id="5" creationId="{AA3C49E5-604E-4EFA-8544-A6D60DAE8C74}"/>
          </ac:spMkLst>
        </pc:spChg>
        <pc:spChg chg="del">
          <ac:chgData name="Aliona Demerau" userId="S::aliona.demerau@tlgcohort.com::c1a25312-0494-4b72-a49c-661afcab243d" providerId="AD" clId="Web-{859D4A31-8DEF-40F1-8D56-C498980958DC}" dt="2021-02-22T20:23:41.603" v="42"/>
          <ac:spMkLst>
            <pc:docMk/>
            <pc:sldMk cId="229901469" sldId="263"/>
            <ac:spMk id="6" creationId="{F8F90480-901C-4776-9D19-580A67DD3EBF}"/>
          </ac:spMkLst>
        </pc:spChg>
        <pc:picChg chg="add mod ord">
          <ac:chgData name="Aliona Demerau" userId="S::aliona.demerau@tlgcohort.com::c1a25312-0494-4b72-a49c-661afcab243d" providerId="AD" clId="Web-{859D4A31-8DEF-40F1-8D56-C498980958DC}" dt="2021-02-22T20:38:23.896" v="81"/>
          <ac:picMkLst>
            <pc:docMk/>
            <pc:sldMk cId="229901469" sldId="263"/>
            <ac:picMk id="4" creationId="{5EE76CF5-D8CB-4312-8FD2-626E9B1415CB}"/>
          </ac:picMkLst>
        </pc:picChg>
        <pc:picChg chg="mod ord">
          <ac:chgData name="Aliona Demerau" userId="S::aliona.demerau@tlgcohort.com::c1a25312-0494-4b72-a49c-661afcab243d" providerId="AD" clId="Web-{859D4A31-8DEF-40F1-8D56-C498980958DC}" dt="2021-02-22T20:38:23.896" v="81"/>
          <ac:picMkLst>
            <pc:docMk/>
            <pc:sldMk cId="229901469" sldId="263"/>
            <ac:picMk id="7" creationId="{04D03F53-73B5-44BF-B17B-FC10761D6FB6}"/>
          </ac:picMkLst>
        </pc:picChg>
      </pc:sldChg>
      <pc:sldChg chg="delSp modSp mod modClrScheme delDesignElem chgLayout">
        <pc:chgData name="Aliona Demerau" userId="S::aliona.demerau@tlgcohort.com::c1a25312-0494-4b72-a49c-661afcab243d" providerId="AD" clId="Web-{859D4A31-8DEF-40F1-8D56-C498980958DC}" dt="2021-02-22T20:38:23.896" v="81"/>
        <pc:sldMkLst>
          <pc:docMk/>
          <pc:sldMk cId="2905584950" sldId="264"/>
        </pc:sldMkLst>
        <pc:spChg chg="mod ord">
          <ac:chgData name="Aliona Demerau" userId="S::aliona.demerau@tlgcohort.com::c1a25312-0494-4b72-a49c-661afcab243d" providerId="AD" clId="Web-{859D4A31-8DEF-40F1-8D56-C498980958DC}" dt="2021-02-22T20:38:23.896" v="81"/>
          <ac:spMkLst>
            <pc:docMk/>
            <pc:sldMk cId="2905584950" sldId="264"/>
            <ac:spMk id="2" creationId="{C2C81262-5E5A-4825-9183-EC53FAE3BAA0}"/>
          </ac:spMkLst>
        </pc:spChg>
        <pc:spChg chg="mod ord">
          <ac:chgData name="Aliona Demerau" userId="S::aliona.demerau@tlgcohort.com::c1a25312-0494-4b72-a49c-661afcab243d" providerId="AD" clId="Web-{859D4A31-8DEF-40F1-8D56-C498980958DC}" dt="2021-02-22T20:38:23.896" v="81"/>
          <ac:spMkLst>
            <pc:docMk/>
            <pc:sldMk cId="2905584950" sldId="264"/>
            <ac:spMk id="8" creationId="{CE5D2EFA-9111-4113-A754-DCE03C27FC30}"/>
          </ac:spMkLst>
        </pc:spChg>
        <pc:spChg chg="del">
          <ac:chgData name="Aliona Demerau" userId="S::aliona.demerau@tlgcohort.com::c1a25312-0494-4b72-a49c-661afcab243d" providerId="AD" clId="Web-{859D4A31-8DEF-40F1-8D56-C498980958DC}" dt="2021-02-22T20:38:23.896" v="81"/>
          <ac:spMkLst>
            <pc:docMk/>
            <pc:sldMk cId="2905584950" sldId="264"/>
            <ac:spMk id="11" creationId="{8FC9BE17-9A7B-462D-AE50-3D8777387304}"/>
          </ac:spMkLst>
        </pc:spChg>
        <pc:spChg chg="del">
          <ac:chgData name="Aliona Demerau" userId="S::aliona.demerau@tlgcohort.com::c1a25312-0494-4b72-a49c-661afcab243d" providerId="AD" clId="Web-{859D4A31-8DEF-40F1-8D56-C498980958DC}" dt="2021-02-22T20:38:23.896" v="81"/>
          <ac:spMkLst>
            <pc:docMk/>
            <pc:sldMk cId="2905584950" sldId="264"/>
            <ac:spMk id="13" creationId="{3EBE8569-6AEC-4B8C-8D53-2DE337CDBA65}"/>
          </ac:spMkLst>
        </pc:spChg>
        <pc:spChg chg="del">
          <ac:chgData name="Aliona Demerau" userId="S::aliona.demerau@tlgcohort.com::c1a25312-0494-4b72-a49c-661afcab243d" providerId="AD" clId="Web-{859D4A31-8DEF-40F1-8D56-C498980958DC}" dt="2021-02-22T20:38:23.896" v="81"/>
          <ac:spMkLst>
            <pc:docMk/>
            <pc:sldMk cId="2905584950" sldId="264"/>
            <ac:spMk id="15" creationId="{55D4142C-5077-457F-A6AD-3FECFDB39685}"/>
          </ac:spMkLst>
        </pc:spChg>
        <pc:spChg chg="del">
          <ac:chgData name="Aliona Demerau" userId="S::aliona.demerau@tlgcohort.com::c1a25312-0494-4b72-a49c-661afcab243d" providerId="AD" clId="Web-{859D4A31-8DEF-40F1-8D56-C498980958DC}" dt="2021-02-22T20:38:23.896" v="81"/>
          <ac:spMkLst>
            <pc:docMk/>
            <pc:sldMk cId="2905584950" sldId="264"/>
            <ac:spMk id="17" creationId="{7A5F0580-5EE9-419F-96EE-B6529EF6E7D0}"/>
          </ac:spMkLst>
        </pc:spChg>
      </pc:sldChg>
      <pc:sldMasterChg chg="del delSldLayout">
        <pc:chgData name="Aliona Demerau" userId="S::aliona.demerau@tlgcohort.com::c1a25312-0494-4b72-a49c-661afcab243d" providerId="AD" clId="Web-{859D4A31-8DEF-40F1-8D56-C498980958DC}" dt="2021-02-22T20:38:23.896" v="81"/>
        <pc:sldMasterMkLst>
          <pc:docMk/>
          <pc:sldMasterMk cId="2460954070" sldId="2147483660"/>
        </pc:sldMasterMkLst>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2385387890" sldId="2147483661"/>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949138452" sldId="2147483662"/>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2591524520" sldId="2147483663"/>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1203092039" sldId="2147483664"/>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3733172339" sldId="2147483665"/>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3210312558" sldId="2147483666"/>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3146388984" sldId="2147483667"/>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3171841454" sldId="2147483668"/>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1718958274" sldId="2147483669"/>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2202905451" sldId="2147483670"/>
          </pc:sldLayoutMkLst>
        </pc:sldLayoutChg>
        <pc:sldLayoutChg chg="del">
          <pc:chgData name="Aliona Demerau" userId="S::aliona.demerau@tlgcohort.com::c1a25312-0494-4b72-a49c-661afcab243d" providerId="AD" clId="Web-{859D4A31-8DEF-40F1-8D56-C498980958DC}" dt="2021-02-22T20:38:23.896" v="81"/>
          <pc:sldLayoutMkLst>
            <pc:docMk/>
            <pc:sldMasterMk cId="2460954070" sldId="2147483660"/>
            <pc:sldLayoutMk cId="3479445657" sldId="2147483671"/>
          </pc:sldLayoutMkLst>
        </pc:sldLayoutChg>
      </pc:sldMasterChg>
      <pc:sldMasterChg chg="add addSldLayout modSldLayout">
        <pc:chgData name="Aliona Demerau" userId="S::aliona.demerau@tlgcohort.com::c1a25312-0494-4b72-a49c-661afcab243d" providerId="AD" clId="Web-{859D4A31-8DEF-40F1-8D56-C498980958DC}" dt="2021-02-22T20:38:23.896" v="81"/>
        <pc:sldMasterMkLst>
          <pc:docMk/>
          <pc:sldMasterMk cId="1763668890" sldId="2147483672"/>
        </pc:sldMasterMkLst>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1265847463" sldId="2147483673"/>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1377095058" sldId="2147483674"/>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579818971" sldId="2147483675"/>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908495353" sldId="2147483676"/>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1096316708" sldId="2147483677"/>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925498093" sldId="2147483678"/>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181407020" sldId="2147483679"/>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3028706158" sldId="2147483680"/>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699626438" sldId="2147483681"/>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677676123" sldId="2147483682"/>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450527326" sldId="2147483683"/>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3430759748" sldId="2147483684"/>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755591271" sldId="2147483685"/>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18774613" sldId="2147483686"/>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467067548" sldId="2147483687"/>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2049550249" sldId="2147483688"/>
          </pc:sldLayoutMkLst>
        </pc:sldLayoutChg>
        <pc:sldLayoutChg chg="add mod replId">
          <pc:chgData name="Aliona Demerau" userId="S::aliona.demerau@tlgcohort.com::c1a25312-0494-4b72-a49c-661afcab243d" providerId="AD" clId="Web-{859D4A31-8DEF-40F1-8D56-C498980958DC}" dt="2021-02-22T20:38:23.896" v="81"/>
          <pc:sldLayoutMkLst>
            <pc:docMk/>
            <pc:sldMasterMk cId="1763668890" sldId="2147483672"/>
            <pc:sldLayoutMk cId="551337765" sldId="2147483689"/>
          </pc:sldLayoutMkLst>
        </pc:sldLayoutChg>
      </pc:sldMasterChg>
    </pc:docChg>
  </pc:docChgLst>
  <pc:docChgLst>
    <pc:chgData name="Aliona Demerau" userId="S::aliona.demerau@tlgcohort.com::c1a25312-0494-4b72-a49c-661afcab243d" providerId="AD" clId="Web-{A0A0EF3B-310B-41B6-85E4-2FE8F22B2B56}"/>
    <pc:docChg chg="modSld">
      <pc:chgData name="Aliona Demerau" userId="S::aliona.demerau@tlgcohort.com::c1a25312-0494-4b72-a49c-661afcab243d" providerId="AD" clId="Web-{A0A0EF3B-310B-41B6-85E4-2FE8F22B2B56}" dt="2021-02-22T22:31:14.047" v="0" actId="14100"/>
      <pc:docMkLst>
        <pc:docMk/>
      </pc:docMkLst>
      <pc:sldChg chg="modSp">
        <pc:chgData name="Aliona Demerau" userId="S::aliona.demerau@tlgcohort.com::c1a25312-0494-4b72-a49c-661afcab243d" providerId="AD" clId="Web-{A0A0EF3B-310B-41B6-85E4-2FE8F22B2B56}" dt="2021-02-22T22:31:14.047" v="0" actId="14100"/>
        <pc:sldMkLst>
          <pc:docMk/>
          <pc:sldMk cId="1215234537" sldId="257"/>
        </pc:sldMkLst>
        <pc:spChg chg="mod">
          <ac:chgData name="Aliona Demerau" userId="S::aliona.demerau@tlgcohort.com::c1a25312-0494-4b72-a49c-661afcab243d" providerId="AD" clId="Web-{A0A0EF3B-310B-41B6-85E4-2FE8F22B2B56}" dt="2021-02-22T22:31:14.047" v="0" actId="14100"/>
          <ac:spMkLst>
            <pc:docMk/>
            <pc:sldMk cId="1215234537" sldId="257"/>
            <ac:spMk id="2" creationId="{CAC14BBE-CFAF-4C6F-8C17-7ECB88E4CD83}"/>
          </ac:spMkLst>
        </pc:spChg>
      </pc:sldChg>
    </pc:docChg>
  </pc:docChgLst>
  <pc:docChgLst>
    <pc:chgData name="Nicholas Scherer" userId="S::nicholas.scherer@tlgcohort.com::d5b28ec3-01bc-40bd-8451-25cf0364541c" providerId="AD" clId="Web-{B66F1301-B523-4DB5-84DC-DEDD41942CBC}"/>
    <pc:docChg chg="addSld delSld modSld sldOrd">
      <pc:chgData name="Nicholas Scherer" userId="S::nicholas.scherer@tlgcohort.com::d5b28ec3-01bc-40bd-8451-25cf0364541c" providerId="AD" clId="Web-{B66F1301-B523-4DB5-84DC-DEDD41942CBC}" dt="2021-02-22T15:46:31.441" v="24" actId="20577"/>
      <pc:docMkLst>
        <pc:docMk/>
      </pc:docMkLst>
      <pc:sldChg chg="modSp">
        <pc:chgData name="Nicholas Scherer" userId="S::nicholas.scherer@tlgcohort.com::d5b28ec3-01bc-40bd-8451-25cf0364541c" providerId="AD" clId="Web-{B66F1301-B523-4DB5-84DC-DEDD41942CBC}" dt="2021-02-22T15:46:22.520" v="16" actId="20577"/>
        <pc:sldMkLst>
          <pc:docMk/>
          <pc:sldMk cId="1215234537" sldId="257"/>
        </pc:sldMkLst>
        <pc:spChg chg="mod">
          <ac:chgData name="Nicholas Scherer" userId="S::nicholas.scherer@tlgcohort.com::d5b28ec3-01bc-40bd-8451-25cf0364541c" providerId="AD" clId="Web-{B66F1301-B523-4DB5-84DC-DEDD41942CBC}" dt="2021-02-22T15:46:22.520" v="16" actId="20577"/>
          <ac:spMkLst>
            <pc:docMk/>
            <pc:sldMk cId="1215234537" sldId="257"/>
            <ac:spMk id="2" creationId="{CAC14BBE-CFAF-4C6F-8C17-7ECB88E4CD83}"/>
          </ac:spMkLst>
        </pc:spChg>
      </pc:sldChg>
      <pc:sldChg chg="modSp ord">
        <pc:chgData name="Nicholas Scherer" userId="S::nicholas.scherer@tlgcohort.com::d5b28ec3-01bc-40bd-8451-25cf0364541c" providerId="AD" clId="Web-{B66F1301-B523-4DB5-84DC-DEDD41942CBC}" dt="2021-02-22T15:46:13.520" v="12"/>
        <pc:sldMkLst>
          <pc:docMk/>
          <pc:sldMk cId="2784795938" sldId="258"/>
        </pc:sldMkLst>
        <pc:spChg chg="mod">
          <ac:chgData name="Nicholas Scherer" userId="S::nicholas.scherer@tlgcohort.com::d5b28ec3-01bc-40bd-8451-25cf0364541c" providerId="AD" clId="Web-{B66F1301-B523-4DB5-84DC-DEDD41942CBC}" dt="2021-02-22T15:45:44.770" v="4" actId="20577"/>
          <ac:spMkLst>
            <pc:docMk/>
            <pc:sldMk cId="2784795938" sldId="258"/>
            <ac:spMk id="2" creationId="{345FEA06-C8EA-46B5-89A9-1A6178B3E099}"/>
          </ac:spMkLst>
        </pc:spChg>
      </pc:sldChg>
      <pc:sldChg chg="modSp ord">
        <pc:chgData name="Nicholas Scherer" userId="S::nicholas.scherer@tlgcohort.com::d5b28ec3-01bc-40bd-8451-25cf0364541c" providerId="AD" clId="Web-{B66F1301-B523-4DB5-84DC-DEDD41942CBC}" dt="2021-02-22T15:46:12.285" v="11"/>
        <pc:sldMkLst>
          <pc:docMk/>
          <pc:sldMk cId="1041983031" sldId="259"/>
        </pc:sldMkLst>
        <pc:spChg chg="mod">
          <ac:chgData name="Nicholas Scherer" userId="S::nicholas.scherer@tlgcohort.com::d5b28ec3-01bc-40bd-8451-25cf0364541c" providerId="AD" clId="Web-{B66F1301-B523-4DB5-84DC-DEDD41942CBC}" dt="2021-02-22T15:46:01.223" v="10" actId="20577"/>
          <ac:spMkLst>
            <pc:docMk/>
            <pc:sldMk cId="1041983031" sldId="259"/>
            <ac:spMk id="2" creationId="{1754F61C-C7FF-4D31-A4FD-244E03A87CE4}"/>
          </ac:spMkLst>
        </pc:spChg>
      </pc:sldChg>
      <pc:sldChg chg="modSp">
        <pc:chgData name="Nicholas Scherer" userId="S::nicholas.scherer@tlgcohort.com::d5b28ec3-01bc-40bd-8451-25cf0364541c" providerId="AD" clId="Web-{B66F1301-B523-4DB5-84DC-DEDD41942CBC}" dt="2021-02-22T15:46:31.441" v="24" actId="20577"/>
        <pc:sldMkLst>
          <pc:docMk/>
          <pc:sldMk cId="415510334" sldId="260"/>
        </pc:sldMkLst>
        <pc:spChg chg="mod">
          <ac:chgData name="Nicholas Scherer" userId="S::nicholas.scherer@tlgcohort.com::d5b28ec3-01bc-40bd-8451-25cf0364541c" providerId="AD" clId="Web-{B66F1301-B523-4DB5-84DC-DEDD41942CBC}" dt="2021-02-22T15:46:31.441" v="24" actId="20577"/>
          <ac:spMkLst>
            <pc:docMk/>
            <pc:sldMk cId="415510334" sldId="260"/>
            <ac:spMk id="2" creationId="{C2C81262-5E5A-4825-9183-EC53FAE3BAA0}"/>
          </ac:spMkLst>
        </pc:spChg>
      </pc:sldChg>
      <pc:sldChg chg="new del">
        <pc:chgData name="Nicholas Scherer" userId="S::nicholas.scherer@tlgcohort.com::d5b28ec3-01bc-40bd-8451-25cf0364541c" providerId="AD" clId="Web-{B66F1301-B523-4DB5-84DC-DEDD41942CBC}" dt="2021-02-22T15:44:47.723" v="1"/>
        <pc:sldMkLst>
          <pc:docMk/>
          <pc:sldMk cId="1886837059" sldId="262"/>
        </pc:sldMkLst>
      </pc:sldChg>
    </pc:docChg>
  </pc:docChgLst>
  <pc:docChgLst>
    <pc:chgData name="Nicholas Scherer" userId="S::nicholas.scherer@tlgcohort.com::d5b28ec3-01bc-40bd-8451-25cf0364541c" providerId="AD" clId="Web-{6F0314E8-4368-4346-9819-4DFF617C4154}"/>
    <pc:docChg chg="modSld">
      <pc:chgData name="Nicholas Scherer" userId="S::nicholas.scherer@tlgcohort.com::d5b28ec3-01bc-40bd-8451-25cf0364541c" providerId="AD" clId="Web-{6F0314E8-4368-4346-9819-4DFF617C4154}" dt="2021-02-22T22:20:55.087" v="1334" actId="20577"/>
      <pc:docMkLst>
        <pc:docMk/>
      </pc:docMkLst>
      <pc:sldChg chg="addSp modSp">
        <pc:chgData name="Nicholas Scherer" userId="S::nicholas.scherer@tlgcohort.com::d5b28ec3-01bc-40bd-8451-25cf0364541c" providerId="AD" clId="Web-{6F0314E8-4368-4346-9819-4DFF617C4154}" dt="2021-02-22T22:20:55.087" v="1334" actId="20577"/>
        <pc:sldMkLst>
          <pc:docMk/>
          <pc:sldMk cId="1215234537" sldId="257"/>
        </pc:sldMkLst>
        <pc:spChg chg="add mod">
          <ac:chgData name="Nicholas Scherer" userId="S::nicholas.scherer@tlgcohort.com::d5b28ec3-01bc-40bd-8451-25cf0364541c" providerId="AD" clId="Web-{6F0314E8-4368-4346-9819-4DFF617C4154}" dt="2021-02-22T22:20:55.087" v="1334" actId="20577"/>
          <ac:spMkLst>
            <pc:docMk/>
            <pc:sldMk cId="1215234537" sldId="257"/>
            <ac:spMk id="3" creationId="{0AF37857-4166-49F6-B0B7-5C3E7365F401}"/>
          </ac:spMkLst>
        </pc:spChg>
        <pc:spChg chg="mod">
          <ac:chgData name="Nicholas Scherer" userId="S::nicholas.scherer@tlgcohort.com::d5b28ec3-01bc-40bd-8451-25cf0364541c" providerId="AD" clId="Web-{6F0314E8-4368-4346-9819-4DFF617C4154}" dt="2021-02-22T21:50:25.411" v="1176" actId="20577"/>
          <ac:spMkLst>
            <pc:docMk/>
            <pc:sldMk cId="1215234537" sldId="257"/>
            <ac:spMk id="22" creationId="{66120584-88E4-4DA1-AFC2-4A93FE0697DD}"/>
          </ac:spMkLst>
        </pc:spChg>
        <pc:picChg chg="mod">
          <ac:chgData name="Nicholas Scherer" userId="S::nicholas.scherer@tlgcohort.com::d5b28ec3-01bc-40bd-8451-25cf0364541c" providerId="AD" clId="Web-{6F0314E8-4368-4346-9819-4DFF617C4154}" dt="2021-02-22T21:49:33.066" v="1168" actId="1076"/>
          <ac:picMkLst>
            <pc:docMk/>
            <pc:sldMk cId="1215234537" sldId="257"/>
            <ac:picMk id="4" creationId="{2831F4C7-2CE9-46EB-A294-91629476E49E}"/>
          </ac:picMkLst>
        </pc:picChg>
      </pc:sldChg>
      <pc:sldChg chg="modSp">
        <pc:chgData name="Nicholas Scherer" userId="S::nicholas.scherer@tlgcohort.com::d5b28ec3-01bc-40bd-8451-25cf0364541c" providerId="AD" clId="Web-{6F0314E8-4368-4346-9819-4DFF617C4154}" dt="2021-02-22T21:36:16.521" v="970" actId="20577"/>
        <pc:sldMkLst>
          <pc:docMk/>
          <pc:sldMk cId="2784795938" sldId="258"/>
        </pc:sldMkLst>
        <pc:spChg chg="mod">
          <ac:chgData name="Nicholas Scherer" userId="S::nicholas.scherer@tlgcohort.com::d5b28ec3-01bc-40bd-8451-25cf0364541c" providerId="AD" clId="Web-{6F0314E8-4368-4346-9819-4DFF617C4154}" dt="2021-02-22T21:36:16.521" v="970" actId="20577"/>
          <ac:spMkLst>
            <pc:docMk/>
            <pc:sldMk cId="2784795938" sldId="258"/>
            <ac:spMk id="20" creationId="{ADB651A9-50A3-4636-A9B3-0D968C934D80}"/>
          </ac:spMkLst>
        </pc:spChg>
      </pc:sldChg>
      <pc:sldChg chg="modSp">
        <pc:chgData name="Nicholas Scherer" userId="S::nicholas.scherer@tlgcohort.com::d5b28ec3-01bc-40bd-8451-25cf0364541c" providerId="AD" clId="Web-{6F0314E8-4368-4346-9819-4DFF617C4154}" dt="2021-02-22T21:18:11.357" v="629" actId="20577"/>
        <pc:sldMkLst>
          <pc:docMk/>
          <pc:sldMk cId="1041983031" sldId="259"/>
        </pc:sldMkLst>
        <pc:spChg chg="mod">
          <ac:chgData name="Nicholas Scherer" userId="S::nicholas.scherer@tlgcohort.com::d5b28ec3-01bc-40bd-8451-25cf0364541c" providerId="AD" clId="Web-{6F0314E8-4368-4346-9819-4DFF617C4154}" dt="2021-02-22T21:18:11.357" v="629" actId="20577"/>
          <ac:spMkLst>
            <pc:docMk/>
            <pc:sldMk cId="1041983031" sldId="259"/>
            <ac:spMk id="8" creationId="{B90E90D4-EEC1-418D-A0BF-0CEB5B135DC7}"/>
          </ac:spMkLst>
        </pc:spChg>
      </pc:sldChg>
      <pc:sldChg chg="modSp">
        <pc:chgData name="Nicholas Scherer" userId="S::nicholas.scherer@tlgcohort.com::d5b28ec3-01bc-40bd-8451-25cf0364541c" providerId="AD" clId="Web-{6F0314E8-4368-4346-9819-4DFF617C4154}" dt="2021-02-22T21:31:31.401" v="895" actId="20577"/>
        <pc:sldMkLst>
          <pc:docMk/>
          <pc:sldMk cId="2905584950" sldId="264"/>
        </pc:sldMkLst>
        <pc:spChg chg="mod">
          <ac:chgData name="Nicholas Scherer" userId="S::nicholas.scherer@tlgcohort.com::d5b28ec3-01bc-40bd-8451-25cf0364541c" providerId="AD" clId="Web-{6F0314E8-4368-4346-9819-4DFF617C4154}" dt="2021-02-22T21:31:31.401" v="895" actId="20577"/>
          <ac:spMkLst>
            <pc:docMk/>
            <pc:sldMk cId="2905584950" sldId="264"/>
            <ac:spMk id="8" creationId="{CE5D2EFA-9111-4113-A754-DCE03C27FC30}"/>
          </ac:spMkLst>
        </pc:spChg>
      </pc:sldChg>
    </pc:docChg>
  </pc:docChgLst>
  <pc:docChgLst>
    <pc:chgData name="Nicholas Scherer" userId="S::nicholas.scherer@tlgcohort.com::d5b28ec3-01bc-40bd-8451-25cf0364541c" providerId="AD" clId="Web-{663B2B3C-4427-45DB-A907-612595F75FEC}"/>
    <pc:docChg chg="modSld">
      <pc:chgData name="Nicholas Scherer" userId="S::nicholas.scherer@tlgcohort.com::d5b28ec3-01bc-40bd-8451-25cf0364541c" providerId="AD" clId="Web-{663B2B3C-4427-45DB-A907-612595F75FEC}" dt="2021-02-22T23:00:14.245" v="1" actId="1076"/>
      <pc:docMkLst>
        <pc:docMk/>
      </pc:docMkLst>
      <pc:sldChg chg="modSp">
        <pc:chgData name="Nicholas Scherer" userId="S::nicholas.scherer@tlgcohort.com::d5b28ec3-01bc-40bd-8451-25cf0364541c" providerId="AD" clId="Web-{663B2B3C-4427-45DB-A907-612595F75FEC}" dt="2021-02-22T23:00:14.245" v="1" actId="1076"/>
        <pc:sldMkLst>
          <pc:docMk/>
          <pc:sldMk cId="1215234537" sldId="257"/>
        </pc:sldMkLst>
        <pc:spChg chg="mod">
          <ac:chgData name="Nicholas Scherer" userId="S::nicholas.scherer@tlgcohort.com::d5b28ec3-01bc-40bd-8451-25cf0364541c" providerId="AD" clId="Web-{663B2B3C-4427-45DB-A907-612595F75FEC}" dt="2021-02-22T23:00:14.245" v="1" actId="1076"/>
          <ac:spMkLst>
            <pc:docMk/>
            <pc:sldMk cId="1215234537" sldId="257"/>
            <ac:spMk id="3" creationId="{0AF37857-4166-49F6-B0B7-5C3E7365F401}"/>
          </ac:spMkLst>
        </pc:spChg>
      </pc:sldChg>
    </pc:docChg>
  </pc:docChgLst>
  <pc:docChgLst>
    <pc:chgData name="Tyrone Moore" userId="S::tyrone.moore@tlgcohort.com::5f57d422-25c7-4a52-b39b-36285f8a3332" providerId="AD" clId="Web-{E85F7FA3-1982-4C7E-8897-88C560742020}"/>
    <pc:docChg chg="addSld delSld modSld">
      <pc:chgData name="Tyrone Moore" userId="S::tyrone.moore@tlgcohort.com::5f57d422-25c7-4a52-b39b-36285f8a3332" providerId="AD" clId="Web-{E85F7FA3-1982-4C7E-8897-88C560742020}" dt="2021-02-22T20:43:29.367" v="7"/>
      <pc:docMkLst>
        <pc:docMk/>
      </pc:docMkLst>
      <pc:sldChg chg="modSp">
        <pc:chgData name="Tyrone Moore" userId="S::tyrone.moore@tlgcohort.com::5f57d422-25c7-4a52-b39b-36285f8a3332" providerId="AD" clId="Web-{E85F7FA3-1982-4C7E-8897-88C560742020}" dt="2021-02-22T20:41:24.693" v="3" actId="20577"/>
        <pc:sldMkLst>
          <pc:docMk/>
          <pc:sldMk cId="109857222" sldId="256"/>
        </pc:sldMkLst>
        <pc:spChg chg="mod">
          <ac:chgData name="Tyrone Moore" userId="S::tyrone.moore@tlgcohort.com::5f57d422-25c7-4a52-b39b-36285f8a3332" providerId="AD" clId="Web-{E85F7FA3-1982-4C7E-8897-88C560742020}" dt="2021-02-22T20:41:24.693" v="3" actId="20577"/>
          <ac:spMkLst>
            <pc:docMk/>
            <pc:sldMk cId="109857222" sldId="256"/>
            <ac:spMk id="2" creationId="{00000000-0000-0000-0000-000000000000}"/>
          </ac:spMkLst>
        </pc:spChg>
      </pc:sldChg>
      <pc:sldChg chg="modSp">
        <pc:chgData name="Tyrone Moore" userId="S::tyrone.moore@tlgcohort.com::5f57d422-25c7-4a52-b39b-36285f8a3332" providerId="AD" clId="Web-{E85F7FA3-1982-4C7E-8897-88C560742020}" dt="2021-02-22T20:41:50.225" v="4" actId="20577"/>
        <pc:sldMkLst>
          <pc:docMk/>
          <pc:sldMk cId="1215234537" sldId="257"/>
        </pc:sldMkLst>
        <pc:spChg chg="mod">
          <ac:chgData name="Tyrone Moore" userId="S::tyrone.moore@tlgcohort.com::5f57d422-25c7-4a52-b39b-36285f8a3332" providerId="AD" clId="Web-{E85F7FA3-1982-4C7E-8897-88C560742020}" dt="2021-02-22T20:41:50.225" v="4" actId="20577"/>
          <ac:spMkLst>
            <pc:docMk/>
            <pc:sldMk cId="1215234537" sldId="257"/>
            <ac:spMk id="22" creationId="{66120584-88E4-4DA1-AFC2-4A93FE0697DD}"/>
          </ac:spMkLst>
        </pc:spChg>
      </pc:sldChg>
      <pc:sldChg chg="modSp">
        <pc:chgData name="Tyrone Moore" userId="S::tyrone.moore@tlgcohort.com::5f57d422-25c7-4a52-b39b-36285f8a3332" providerId="AD" clId="Web-{E85F7FA3-1982-4C7E-8897-88C560742020}" dt="2021-02-22T20:42:13.975" v="5" actId="20577"/>
        <pc:sldMkLst>
          <pc:docMk/>
          <pc:sldMk cId="415510334" sldId="260"/>
        </pc:sldMkLst>
        <pc:spChg chg="mod">
          <ac:chgData name="Tyrone Moore" userId="S::tyrone.moore@tlgcohort.com::5f57d422-25c7-4a52-b39b-36285f8a3332" providerId="AD" clId="Web-{E85F7FA3-1982-4C7E-8897-88C560742020}" dt="2021-02-22T20:42:13.975" v="5" actId="20577"/>
          <ac:spMkLst>
            <pc:docMk/>
            <pc:sldMk cId="415510334" sldId="260"/>
            <ac:spMk id="8" creationId="{CE5D2EFA-9111-4113-A754-DCE03C27FC30}"/>
          </ac:spMkLst>
        </pc:spChg>
      </pc:sldChg>
      <pc:sldChg chg="new del">
        <pc:chgData name="Tyrone Moore" userId="S::tyrone.moore@tlgcohort.com::5f57d422-25c7-4a52-b39b-36285f8a3332" providerId="AD" clId="Web-{E85F7FA3-1982-4C7E-8897-88C560742020}" dt="2021-02-22T20:43:29.367" v="7"/>
        <pc:sldMkLst>
          <pc:docMk/>
          <pc:sldMk cId="2768826416" sldId="266"/>
        </pc:sldMkLst>
      </pc:sldChg>
    </pc:docChg>
  </pc:docChgLst>
  <pc:docChgLst>
    <pc:chgData name="Aliona Demerau" userId="S::aliona.demerau@tlgcohort.com::c1a25312-0494-4b72-a49c-661afcab243d" providerId="AD" clId="Web-{6112F173-6AE2-4932-97B5-71E06A4CA4A9}"/>
    <pc:docChg chg="modSld">
      <pc:chgData name="Aliona Demerau" userId="S::aliona.demerau@tlgcohort.com::c1a25312-0494-4b72-a49c-661afcab243d" providerId="AD" clId="Web-{6112F173-6AE2-4932-97B5-71E06A4CA4A9}" dt="2021-02-22T20:43:31.734" v="24"/>
      <pc:docMkLst>
        <pc:docMk/>
      </pc:docMkLst>
      <pc:sldChg chg="addSp delSp modSp mod setBg modClrScheme setClrOvrMap chgLayout">
        <pc:chgData name="Aliona Demerau" userId="S::aliona.demerau@tlgcohort.com::c1a25312-0494-4b72-a49c-661afcab243d" providerId="AD" clId="Web-{6112F173-6AE2-4932-97B5-71E06A4CA4A9}" dt="2021-02-22T20:43:31.734" v="24"/>
        <pc:sldMkLst>
          <pc:docMk/>
          <pc:sldMk cId="2869776334" sldId="265"/>
        </pc:sldMkLst>
        <pc:spChg chg="mod ord">
          <ac:chgData name="Aliona Demerau" userId="S::aliona.demerau@tlgcohort.com::c1a25312-0494-4b72-a49c-661afcab243d" providerId="AD" clId="Web-{6112F173-6AE2-4932-97B5-71E06A4CA4A9}" dt="2021-02-22T20:43:30.484" v="19"/>
          <ac:spMkLst>
            <pc:docMk/>
            <pc:sldMk cId="2869776334" sldId="265"/>
            <ac:spMk id="2" creationId="{D1B576E9-0BDA-4FE2-820A-3F636E319D23}"/>
          </ac:spMkLst>
        </pc:spChg>
        <pc:spChg chg="mod ord">
          <ac:chgData name="Aliona Demerau" userId="S::aliona.demerau@tlgcohort.com::c1a25312-0494-4b72-a49c-661afcab243d" providerId="AD" clId="Web-{6112F173-6AE2-4932-97B5-71E06A4CA4A9}" dt="2021-02-22T20:43:30.484" v="19"/>
          <ac:spMkLst>
            <pc:docMk/>
            <pc:sldMk cId="2869776334" sldId="265"/>
            <ac:spMk id="3" creationId="{F2FA70EE-A633-4E29-960C-973B7A102FB5}"/>
          </ac:spMkLst>
        </pc:spChg>
        <pc:spChg chg="del">
          <ac:chgData name="Aliona Demerau" userId="S::aliona.demerau@tlgcohort.com::c1a25312-0494-4b72-a49c-661afcab243d" providerId="AD" clId="Web-{6112F173-6AE2-4932-97B5-71E06A4CA4A9}" dt="2021-02-22T20:41:05.735" v="0"/>
          <ac:spMkLst>
            <pc:docMk/>
            <pc:sldMk cId="2869776334" sldId="265"/>
            <ac:spMk id="4" creationId="{380AAFBB-A7E1-4B08-8510-E622985897AC}"/>
          </ac:spMkLst>
        </pc:spChg>
        <pc:spChg chg="del">
          <ac:chgData name="Aliona Demerau" userId="S::aliona.demerau@tlgcohort.com::c1a25312-0494-4b72-a49c-661afcab243d" providerId="AD" clId="Web-{6112F173-6AE2-4932-97B5-71E06A4CA4A9}" dt="2021-02-22T20:41:05.735" v="0"/>
          <ac:spMkLst>
            <pc:docMk/>
            <pc:sldMk cId="2869776334" sldId="265"/>
            <ac:spMk id="5" creationId="{62A07342-87B8-4BE0-9A64-1CBE57BD26B2}"/>
          </ac:spMkLst>
        </pc:spChg>
        <pc:spChg chg="del">
          <ac:chgData name="Aliona Demerau" userId="S::aliona.demerau@tlgcohort.com::c1a25312-0494-4b72-a49c-661afcab243d" providerId="AD" clId="Web-{6112F173-6AE2-4932-97B5-71E06A4CA4A9}" dt="2021-02-22T20:41:05.735" v="0"/>
          <ac:spMkLst>
            <pc:docMk/>
            <pc:sldMk cId="2869776334" sldId="265"/>
            <ac:spMk id="6" creationId="{69053FCC-64A7-4EA8-8501-788EF3BEF9F6}"/>
          </ac:spMkLst>
        </pc:spChg>
        <pc:spChg chg="add del">
          <ac:chgData name="Aliona Demerau" userId="S::aliona.demerau@tlgcohort.com::c1a25312-0494-4b72-a49c-661afcab243d" providerId="AD" clId="Web-{6112F173-6AE2-4932-97B5-71E06A4CA4A9}" dt="2021-02-22T20:41:50.891" v="8"/>
          <ac:spMkLst>
            <pc:docMk/>
            <pc:sldMk cId="2869776334" sldId="265"/>
            <ac:spMk id="9" creationId="{C1DD1A8A-57D5-4A81-AD04-532B043C5611}"/>
          </ac:spMkLst>
        </pc:spChg>
        <pc:spChg chg="add del">
          <ac:chgData name="Aliona Demerau" userId="S::aliona.demerau@tlgcohort.com::c1a25312-0494-4b72-a49c-661afcab243d" providerId="AD" clId="Web-{6112F173-6AE2-4932-97B5-71E06A4CA4A9}" dt="2021-02-22T20:41:50.891" v="8"/>
          <ac:spMkLst>
            <pc:docMk/>
            <pc:sldMk cId="2869776334" sldId="265"/>
            <ac:spMk id="11" creationId="{007891EC-4501-44ED-A8C8-B11B6DB767AB}"/>
          </ac:spMkLst>
        </pc:spChg>
        <pc:spChg chg="add del">
          <ac:chgData name="Aliona Demerau" userId="S::aliona.demerau@tlgcohort.com::c1a25312-0494-4b72-a49c-661afcab243d" providerId="AD" clId="Web-{6112F173-6AE2-4932-97B5-71E06A4CA4A9}" dt="2021-02-22T20:41:48.282" v="6"/>
          <ac:spMkLst>
            <pc:docMk/>
            <pc:sldMk cId="2869776334" sldId="265"/>
            <ac:spMk id="13" creationId="{27BDFED6-6E33-4606-AFE2-886ADB1C018E}"/>
          </ac:spMkLst>
        </pc:spChg>
        <pc:spChg chg="add del">
          <ac:chgData name="Aliona Demerau" userId="S::aliona.demerau@tlgcohort.com::c1a25312-0494-4b72-a49c-661afcab243d" providerId="AD" clId="Web-{6112F173-6AE2-4932-97B5-71E06A4CA4A9}" dt="2021-02-22T20:41:48.282" v="6"/>
          <ac:spMkLst>
            <pc:docMk/>
            <pc:sldMk cId="2869776334" sldId="265"/>
            <ac:spMk id="14" creationId="{890DEF05-784E-4B61-89E4-04C4ECF4E5A0}"/>
          </ac:spMkLst>
        </pc:spChg>
        <pc:spChg chg="add del mod">
          <ac:chgData name="Aliona Demerau" userId="S::aliona.demerau@tlgcohort.com::c1a25312-0494-4b72-a49c-661afcab243d" providerId="AD" clId="Web-{6112F173-6AE2-4932-97B5-71E06A4CA4A9}" dt="2021-02-22T20:43:30.922" v="22"/>
          <ac:spMkLst>
            <pc:docMk/>
            <pc:sldMk cId="2869776334" sldId="265"/>
            <ac:spMk id="15" creationId="{A2BDC513-8D8B-464B-AD71-D2733CBE0859}"/>
          </ac:spMkLst>
        </pc:spChg>
        <pc:spChg chg="add del">
          <ac:chgData name="Aliona Demerau" userId="S::aliona.demerau@tlgcohort.com::c1a25312-0494-4b72-a49c-661afcab243d" providerId="AD" clId="Web-{6112F173-6AE2-4932-97B5-71E06A4CA4A9}" dt="2021-02-22T20:41:32.813" v="4"/>
          <ac:spMkLst>
            <pc:docMk/>
            <pc:sldMk cId="2869776334" sldId="265"/>
            <ac:spMk id="16" creationId="{0A597D97-203B-498B-95D3-E90DC961039F}"/>
          </ac:spMkLst>
        </pc:spChg>
        <pc:spChg chg="add del">
          <ac:chgData name="Aliona Demerau" userId="S::aliona.demerau@tlgcohort.com::c1a25312-0494-4b72-a49c-661afcab243d" providerId="AD" clId="Web-{6112F173-6AE2-4932-97B5-71E06A4CA4A9}" dt="2021-02-22T20:43:13.984" v="15"/>
          <ac:spMkLst>
            <pc:docMk/>
            <pc:sldMk cId="2869776334" sldId="265"/>
            <ac:spMk id="17" creationId="{27BDFED6-6E33-4606-AFE2-886ADB1C018E}"/>
          </ac:spMkLst>
        </pc:spChg>
        <pc:spChg chg="add del">
          <ac:chgData name="Aliona Demerau" userId="S::aliona.demerau@tlgcohort.com::c1a25312-0494-4b72-a49c-661afcab243d" providerId="AD" clId="Web-{6112F173-6AE2-4932-97B5-71E06A4CA4A9}" dt="2021-02-22T20:41:32.813" v="4"/>
          <ac:spMkLst>
            <pc:docMk/>
            <pc:sldMk cId="2869776334" sldId="265"/>
            <ac:spMk id="18" creationId="{6A6EF10E-DF41-4BD3-8EB4-6F646531DC26}"/>
          </ac:spMkLst>
        </pc:spChg>
        <pc:spChg chg="add del">
          <ac:chgData name="Aliona Demerau" userId="S::aliona.demerau@tlgcohort.com::c1a25312-0494-4b72-a49c-661afcab243d" providerId="AD" clId="Web-{6112F173-6AE2-4932-97B5-71E06A4CA4A9}" dt="2021-02-22T20:43:19.609" v="17"/>
          <ac:spMkLst>
            <pc:docMk/>
            <pc:sldMk cId="2869776334" sldId="265"/>
            <ac:spMk id="19" creationId="{A8CCCB6D-5162-4AAE-A5E3-3AC55410DBCE}"/>
          </ac:spMkLst>
        </pc:spChg>
        <pc:spChg chg="add del">
          <ac:chgData name="Aliona Demerau" userId="S::aliona.demerau@tlgcohort.com::c1a25312-0494-4b72-a49c-661afcab243d" providerId="AD" clId="Web-{6112F173-6AE2-4932-97B5-71E06A4CA4A9}" dt="2021-02-22T20:43:19.609" v="17"/>
          <ac:spMkLst>
            <pc:docMk/>
            <pc:sldMk cId="2869776334" sldId="265"/>
            <ac:spMk id="21" creationId="{0BCD8C04-CC7B-40EF-82EB-E9821F79BB86}"/>
          </ac:spMkLst>
        </pc:spChg>
        <pc:spChg chg="add del">
          <ac:chgData name="Aliona Demerau" userId="S::aliona.demerau@tlgcohort.com::c1a25312-0494-4b72-a49c-661afcab243d" providerId="AD" clId="Web-{6112F173-6AE2-4932-97B5-71E06A4CA4A9}" dt="2021-02-22T20:43:13.984" v="15"/>
          <ac:spMkLst>
            <pc:docMk/>
            <pc:sldMk cId="2869776334" sldId="265"/>
            <ac:spMk id="22" creationId="{890DEF05-784E-4B61-89E4-04C4ECF4E5A0}"/>
          </ac:spMkLst>
        </pc:spChg>
        <pc:picChg chg="add del mod">
          <ac:chgData name="Aliona Demerau" userId="S::aliona.demerau@tlgcohort.com::c1a25312-0494-4b72-a49c-661afcab243d" providerId="AD" clId="Web-{6112F173-6AE2-4932-97B5-71E06A4CA4A9}" dt="2021-02-22T20:41:50.891" v="8"/>
          <ac:picMkLst>
            <pc:docMk/>
            <pc:sldMk cId="2869776334" sldId="265"/>
            <ac:picMk id="7" creationId="{0C64B1DB-DD54-4DDF-A5FD-7C8420E2ED70}"/>
          </ac:picMkLst>
        </pc:picChg>
        <pc:picChg chg="add del mod ord">
          <ac:chgData name="Aliona Demerau" userId="S::aliona.demerau@tlgcohort.com::c1a25312-0494-4b72-a49c-661afcab243d" providerId="AD" clId="Web-{6112F173-6AE2-4932-97B5-71E06A4CA4A9}" dt="2021-02-22T20:41:49.469" v="7"/>
          <ac:picMkLst>
            <pc:docMk/>
            <pc:sldMk cId="2869776334" sldId="265"/>
            <ac:picMk id="8" creationId="{C0D5CF7B-CE2E-44BE-8685-BAF8BEE49208}"/>
          </ac:picMkLst>
        </pc:picChg>
        <pc:picChg chg="add del mod ord">
          <ac:chgData name="Aliona Demerau" userId="S::aliona.demerau@tlgcohort.com::c1a25312-0494-4b72-a49c-661afcab243d" providerId="AD" clId="Web-{6112F173-6AE2-4932-97B5-71E06A4CA4A9}" dt="2021-02-22T20:43:31.734" v="24"/>
          <ac:picMkLst>
            <pc:docMk/>
            <pc:sldMk cId="2869776334" sldId="265"/>
            <ac:picMk id="10" creationId="{22CF4D27-5833-4A83-A463-66A0C40E4282}"/>
          </ac:picMkLst>
        </pc:picChg>
        <pc:picChg chg="add del mod ord">
          <ac:chgData name="Aliona Demerau" userId="S::aliona.demerau@tlgcohort.com::c1a25312-0494-4b72-a49c-661afcab243d" providerId="AD" clId="Web-{6112F173-6AE2-4932-97B5-71E06A4CA4A9}" dt="2021-02-22T20:43:30.922" v="23"/>
          <ac:picMkLst>
            <pc:docMk/>
            <pc:sldMk cId="2869776334" sldId="265"/>
            <ac:picMk id="12" creationId="{7A04A635-BC34-4E3C-BA0C-92C0F85E0708}"/>
          </ac:picMkLst>
        </pc:picChg>
        <pc:cxnChg chg="add del">
          <ac:chgData name="Aliona Demerau" userId="S::aliona.demerau@tlgcohort.com::c1a25312-0494-4b72-a49c-661afcab243d" providerId="AD" clId="Web-{6112F173-6AE2-4932-97B5-71E06A4CA4A9}" dt="2021-02-22T20:41:48.282" v="6"/>
          <ac:cxnSpMkLst>
            <pc:docMk/>
            <pc:sldMk cId="2869776334" sldId="265"/>
            <ac:cxnSpMk id="20" creationId="{C41BAEC7-F7B0-4224-8B18-8F74B7D87F0B}"/>
          </ac:cxnSpMkLst>
        </pc:cxnChg>
        <pc:cxnChg chg="add del">
          <ac:chgData name="Aliona Demerau" userId="S::aliona.demerau@tlgcohort.com::c1a25312-0494-4b72-a49c-661afcab243d" providerId="AD" clId="Web-{6112F173-6AE2-4932-97B5-71E06A4CA4A9}" dt="2021-02-22T20:43:30.484" v="19"/>
          <ac:cxnSpMkLst>
            <pc:docMk/>
            <pc:sldMk cId="2869776334" sldId="265"/>
            <ac:cxnSpMk id="23" creationId="{EBAD6A72-88E8-42F7-88B9-CAF744536BE4}"/>
          </ac:cxnSpMkLst>
        </pc:cxnChg>
        <pc:cxnChg chg="add del">
          <ac:chgData name="Aliona Demerau" userId="S::aliona.demerau@tlgcohort.com::c1a25312-0494-4b72-a49c-661afcab243d" providerId="AD" clId="Web-{6112F173-6AE2-4932-97B5-71E06A4CA4A9}" dt="2021-02-22T20:43:13.984" v="15"/>
          <ac:cxnSpMkLst>
            <pc:docMk/>
            <pc:sldMk cId="2869776334" sldId="265"/>
            <ac:cxnSpMk id="24" creationId="{C41BAEC7-F7B0-4224-8B18-8F74B7D87F0B}"/>
          </ac:cxnSpMkLst>
        </pc:cxnChg>
        <pc:cxnChg chg="add del">
          <ac:chgData name="Aliona Demerau" userId="S::aliona.demerau@tlgcohort.com::c1a25312-0494-4b72-a49c-661afcab243d" providerId="AD" clId="Web-{6112F173-6AE2-4932-97B5-71E06A4CA4A9}" dt="2021-02-22T20:43:30.484" v="19"/>
          <ac:cxnSpMkLst>
            <pc:docMk/>
            <pc:sldMk cId="2869776334" sldId="265"/>
            <ac:cxnSpMk id="25" creationId="{C800968E-0A99-46C4-A9B2-6A63AC66F4B0}"/>
          </ac:cxnSpMkLst>
        </pc:cxnChg>
      </pc:sldChg>
    </pc:docChg>
  </pc:docChgLst>
  <pc:docChgLst>
    <pc:chgData name="Aliona Demerau" userId="S::aliona.demerau@tlgcohort.com::c1a25312-0494-4b72-a49c-661afcab243d" providerId="AD" clId="Web-{67E14C56-A925-49EE-ADD8-B88C405BD0DE}"/>
    <pc:docChg chg="modSld">
      <pc:chgData name="Aliona Demerau" userId="S::aliona.demerau@tlgcohort.com::c1a25312-0494-4b72-a49c-661afcab243d" providerId="AD" clId="Web-{67E14C56-A925-49EE-ADD8-B88C405BD0DE}" dt="2021-02-22T20:46:16.862" v="11"/>
      <pc:docMkLst>
        <pc:docMk/>
      </pc:docMkLst>
      <pc:sldChg chg="addSp delSp modSp mod modClrScheme chgLayout">
        <pc:chgData name="Aliona Demerau" userId="S::aliona.demerau@tlgcohort.com::c1a25312-0494-4b72-a49c-661afcab243d" providerId="AD" clId="Web-{67E14C56-A925-49EE-ADD8-B88C405BD0DE}" dt="2021-02-22T20:46:16.862" v="11"/>
        <pc:sldMkLst>
          <pc:docMk/>
          <pc:sldMk cId="229901469" sldId="263"/>
        </pc:sldMkLst>
        <pc:spChg chg="mod ord">
          <ac:chgData name="Aliona Demerau" userId="S::aliona.demerau@tlgcohort.com::c1a25312-0494-4b72-a49c-661afcab243d" providerId="AD" clId="Web-{67E14C56-A925-49EE-ADD8-B88C405BD0DE}" dt="2021-02-22T20:46:16.862" v="11"/>
          <ac:spMkLst>
            <pc:docMk/>
            <pc:sldMk cId="229901469" sldId="263"/>
            <ac:spMk id="2" creationId="{1C2E10A6-CA73-479D-A7EB-99C21A374A91}"/>
          </ac:spMkLst>
        </pc:spChg>
        <pc:spChg chg="mod ord">
          <ac:chgData name="Aliona Demerau" userId="S::aliona.demerau@tlgcohort.com::c1a25312-0494-4b72-a49c-661afcab243d" providerId="AD" clId="Web-{67E14C56-A925-49EE-ADD8-B88C405BD0DE}" dt="2021-02-22T20:46:16.862" v="11"/>
          <ac:spMkLst>
            <pc:docMk/>
            <pc:sldMk cId="229901469" sldId="263"/>
            <ac:spMk id="3" creationId="{E75A0A5A-30E2-4F29-8868-88069325C3C1}"/>
          </ac:spMkLst>
        </pc:spChg>
        <pc:spChg chg="mod ord">
          <ac:chgData name="Aliona Demerau" userId="S::aliona.demerau@tlgcohort.com::c1a25312-0494-4b72-a49c-661afcab243d" providerId="AD" clId="Web-{67E14C56-A925-49EE-ADD8-B88C405BD0DE}" dt="2021-02-22T20:46:16.862" v="11"/>
          <ac:spMkLst>
            <pc:docMk/>
            <pc:sldMk cId="229901469" sldId="263"/>
            <ac:spMk id="5" creationId="{AA3C49E5-604E-4EFA-8544-A6D60DAE8C74}"/>
          </ac:spMkLst>
        </pc:spChg>
        <pc:picChg chg="mod ord">
          <ac:chgData name="Aliona Demerau" userId="S::aliona.demerau@tlgcohort.com::c1a25312-0494-4b72-a49c-661afcab243d" providerId="AD" clId="Web-{67E14C56-A925-49EE-ADD8-B88C405BD0DE}" dt="2021-02-22T20:46:16.862" v="11"/>
          <ac:picMkLst>
            <pc:docMk/>
            <pc:sldMk cId="229901469" sldId="263"/>
            <ac:picMk id="4" creationId="{5EE76CF5-D8CB-4312-8FD2-626E9B1415CB}"/>
          </ac:picMkLst>
        </pc:picChg>
        <pc:picChg chg="add del mod">
          <ac:chgData name="Aliona Demerau" userId="S::aliona.demerau@tlgcohort.com::c1a25312-0494-4b72-a49c-661afcab243d" providerId="AD" clId="Web-{67E14C56-A925-49EE-ADD8-B88C405BD0DE}" dt="2021-02-22T20:46:12.018" v="9"/>
          <ac:picMkLst>
            <pc:docMk/>
            <pc:sldMk cId="229901469" sldId="263"/>
            <ac:picMk id="6" creationId="{D71A09BF-2969-45E1-B601-37E10327007A}"/>
          </ac:picMkLst>
        </pc:picChg>
        <pc:picChg chg="mod ord">
          <ac:chgData name="Aliona Demerau" userId="S::aliona.demerau@tlgcohort.com::c1a25312-0494-4b72-a49c-661afcab243d" providerId="AD" clId="Web-{67E14C56-A925-49EE-ADD8-B88C405BD0DE}" dt="2021-02-22T20:46:16.862" v="11"/>
          <ac:picMkLst>
            <pc:docMk/>
            <pc:sldMk cId="229901469" sldId="263"/>
            <ac:picMk id="7" creationId="{04D03F53-73B5-44BF-B17B-FC10761D6FB6}"/>
          </ac:picMkLst>
        </pc:picChg>
      </pc:sldChg>
    </pc:docChg>
  </pc:docChgLst>
  <pc:docChgLst>
    <pc:chgData name="Aliona Demerau" userId="S::aliona.demerau@tlgcohort.com::c1a25312-0494-4b72-a49c-661afcab243d" providerId="AD" clId="Web-{E1CAA213-5471-4EBA-BB79-69D8AB50E9F5}"/>
    <pc:docChg chg="delSld modSld">
      <pc:chgData name="Aliona Demerau" userId="S::aliona.demerau@tlgcohort.com::c1a25312-0494-4b72-a49c-661afcab243d" providerId="AD" clId="Web-{E1CAA213-5471-4EBA-BB79-69D8AB50E9F5}" dt="2021-02-22T22:36:39.361" v="21" actId="20577"/>
      <pc:docMkLst>
        <pc:docMk/>
      </pc:docMkLst>
      <pc:sldChg chg="modSp">
        <pc:chgData name="Aliona Demerau" userId="S::aliona.demerau@tlgcohort.com::c1a25312-0494-4b72-a49c-661afcab243d" providerId="AD" clId="Web-{E1CAA213-5471-4EBA-BB79-69D8AB50E9F5}" dt="2021-02-22T22:34:58.143" v="11" actId="20577"/>
        <pc:sldMkLst>
          <pc:docMk/>
          <pc:sldMk cId="1215234537" sldId="257"/>
        </pc:sldMkLst>
        <pc:spChg chg="mod">
          <ac:chgData name="Aliona Demerau" userId="S::aliona.demerau@tlgcohort.com::c1a25312-0494-4b72-a49c-661afcab243d" providerId="AD" clId="Web-{E1CAA213-5471-4EBA-BB79-69D8AB50E9F5}" dt="2021-02-22T22:34:58.143" v="11" actId="20577"/>
          <ac:spMkLst>
            <pc:docMk/>
            <pc:sldMk cId="1215234537" sldId="257"/>
            <ac:spMk id="3" creationId="{0AF37857-4166-49F6-B0B7-5C3E7365F401}"/>
          </ac:spMkLst>
        </pc:spChg>
        <pc:spChg chg="mod">
          <ac:chgData name="Aliona Demerau" userId="S::aliona.demerau@tlgcohort.com::c1a25312-0494-4b72-a49c-661afcab243d" providerId="AD" clId="Web-{E1CAA213-5471-4EBA-BB79-69D8AB50E9F5}" dt="2021-02-22T22:34:46.315" v="10" actId="20577"/>
          <ac:spMkLst>
            <pc:docMk/>
            <pc:sldMk cId="1215234537" sldId="257"/>
            <ac:spMk id="22" creationId="{66120584-88E4-4DA1-AFC2-4A93FE0697DD}"/>
          </ac:spMkLst>
        </pc:spChg>
      </pc:sldChg>
      <pc:sldChg chg="modSp">
        <pc:chgData name="Aliona Demerau" userId="S::aliona.demerau@tlgcohort.com::c1a25312-0494-4b72-a49c-661afcab243d" providerId="AD" clId="Web-{E1CAA213-5471-4EBA-BB79-69D8AB50E9F5}" dt="2021-02-22T22:35:30.877" v="13" actId="20577"/>
        <pc:sldMkLst>
          <pc:docMk/>
          <pc:sldMk cId="2784795938" sldId="258"/>
        </pc:sldMkLst>
        <pc:spChg chg="mod">
          <ac:chgData name="Aliona Demerau" userId="S::aliona.demerau@tlgcohort.com::c1a25312-0494-4b72-a49c-661afcab243d" providerId="AD" clId="Web-{E1CAA213-5471-4EBA-BB79-69D8AB50E9F5}" dt="2021-02-22T22:35:30.877" v="13" actId="20577"/>
          <ac:spMkLst>
            <pc:docMk/>
            <pc:sldMk cId="2784795938" sldId="258"/>
            <ac:spMk id="20" creationId="{ADB651A9-50A3-4636-A9B3-0D968C934D80}"/>
          </ac:spMkLst>
        </pc:spChg>
      </pc:sldChg>
      <pc:sldChg chg="modSp">
        <pc:chgData name="Aliona Demerau" userId="S::aliona.demerau@tlgcohort.com::c1a25312-0494-4b72-a49c-661afcab243d" providerId="AD" clId="Web-{E1CAA213-5471-4EBA-BB79-69D8AB50E9F5}" dt="2021-02-22T22:36:39.361" v="21" actId="20577"/>
        <pc:sldMkLst>
          <pc:docMk/>
          <pc:sldMk cId="1041983031" sldId="259"/>
        </pc:sldMkLst>
        <pc:spChg chg="mod">
          <ac:chgData name="Aliona Demerau" userId="S::aliona.demerau@tlgcohort.com::c1a25312-0494-4b72-a49c-661afcab243d" providerId="AD" clId="Web-{E1CAA213-5471-4EBA-BB79-69D8AB50E9F5}" dt="2021-02-22T22:36:39.361" v="21" actId="20577"/>
          <ac:spMkLst>
            <pc:docMk/>
            <pc:sldMk cId="1041983031" sldId="259"/>
            <ac:spMk id="8" creationId="{B90E90D4-EEC1-418D-A0BF-0CEB5B135DC7}"/>
          </ac:spMkLst>
        </pc:spChg>
      </pc:sldChg>
      <pc:sldChg chg="del">
        <pc:chgData name="Aliona Demerau" userId="S::aliona.demerau@tlgcohort.com::c1a25312-0494-4b72-a49c-661afcab243d" providerId="AD" clId="Web-{E1CAA213-5471-4EBA-BB79-69D8AB50E9F5}" dt="2021-02-22T22:32:38.925" v="0"/>
        <pc:sldMkLst>
          <pc:docMk/>
          <pc:sldMk cId="2905584950" sldId="264"/>
        </pc:sldMkLst>
      </pc:sldChg>
      <pc:sldChg chg="modSp">
        <pc:chgData name="Aliona Demerau" userId="S::aliona.demerau@tlgcohort.com::c1a25312-0494-4b72-a49c-661afcab243d" providerId="AD" clId="Web-{E1CAA213-5471-4EBA-BB79-69D8AB50E9F5}" dt="2021-02-22T22:35:55.346" v="16" actId="20577"/>
        <pc:sldMkLst>
          <pc:docMk/>
          <pc:sldMk cId="1722957147" sldId="267"/>
        </pc:sldMkLst>
        <pc:spChg chg="mod">
          <ac:chgData name="Aliona Demerau" userId="S::aliona.demerau@tlgcohort.com::c1a25312-0494-4b72-a49c-661afcab243d" providerId="AD" clId="Web-{E1CAA213-5471-4EBA-BB79-69D8AB50E9F5}" dt="2021-02-22T22:35:50.315" v="15" actId="20577"/>
          <ac:spMkLst>
            <pc:docMk/>
            <pc:sldMk cId="1722957147" sldId="267"/>
            <ac:spMk id="10" creationId="{AAF47CE9-4DD9-4604-8C8D-D5E13C03214D}"/>
          </ac:spMkLst>
        </pc:spChg>
        <pc:spChg chg="mod">
          <ac:chgData name="Aliona Demerau" userId="S::aliona.demerau@tlgcohort.com::c1a25312-0494-4b72-a49c-661afcab243d" providerId="AD" clId="Web-{E1CAA213-5471-4EBA-BB79-69D8AB50E9F5}" dt="2021-02-22T22:35:55.346" v="16" actId="20577"/>
          <ac:spMkLst>
            <pc:docMk/>
            <pc:sldMk cId="1722957147" sldId="267"/>
            <ac:spMk id="11" creationId="{DFFA14BD-68E5-403A-91DF-87D1C0A2C485}"/>
          </ac:spMkLst>
        </pc:spChg>
      </pc:sldChg>
      <pc:sldChg chg="modSp">
        <pc:chgData name="Aliona Demerau" userId="S::aliona.demerau@tlgcohort.com::c1a25312-0494-4b72-a49c-661afcab243d" providerId="AD" clId="Web-{E1CAA213-5471-4EBA-BB79-69D8AB50E9F5}" dt="2021-02-22T22:35:37.768" v="14" actId="20577"/>
        <pc:sldMkLst>
          <pc:docMk/>
          <pc:sldMk cId="2937661373" sldId="268"/>
        </pc:sldMkLst>
        <pc:spChg chg="mod">
          <ac:chgData name="Aliona Demerau" userId="S::aliona.demerau@tlgcohort.com::c1a25312-0494-4b72-a49c-661afcab243d" providerId="AD" clId="Web-{E1CAA213-5471-4EBA-BB79-69D8AB50E9F5}" dt="2021-02-22T22:35:37.768" v="14" actId="20577"/>
          <ac:spMkLst>
            <pc:docMk/>
            <pc:sldMk cId="2937661373" sldId="268"/>
            <ac:spMk id="20" creationId="{ADB651A9-50A3-4636-A9B3-0D968C934D80}"/>
          </ac:spMkLst>
        </pc:spChg>
      </pc:sldChg>
      <pc:sldChg chg="modSp">
        <pc:chgData name="Aliona Demerau" userId="S::aliona.demerau@tlgcohort.com::c1a25312-0494-4b72-a49c-661afcab243d" providerId="AD" clId="Web-{E1CAA213-5471-4EBA-BB79-69D8AB50E9F5}" dt="2021-02-22T22:34:34.831" v="9" actId="20577"/>
        <pc:sldMkLst>
          <pc:docMk/>
          <pc:sldMk cId="2381935538" sldId="271"/>
        </pc:sldMkLst>
        <pc:spChg chg="mod">
          <ac:chgData name="Aliona Demerau" userId="S::aliona.demerau@tlgcohort.com::c1a25312-0494-4b72-a49c-661afcab243d" providerId="AD" clId="Web-{E1CAA213-5471-4EBA-BB79-69D8AB50E9F5}" dt="2021-02-22T22:34:34.831" v="9" actId="20577"/>
          <ac:spMkLst>
            <pc:docMk/>
            <pc:sldMk cId="2381935538" sldId="271"/>
            <ac:spMk id="8" creationId="{04D7806C-B17F-41F8-B004-C498854BC38C}"/>
          </ac:spMkLst>
        </pc:spChg>
      </pc:sldChg>
    </pc:docChg>
  </pc:docChgLst>
  <pc:docChgLst>
    <pc:chgData name="Tyrone Moore" userId="S::tyrone.moore@tlgcohort.com::5f57d422-25c7-4a52-b39b-36285f8a3332" providerId="AD" clId="Web-{156F8BE5-97FE-40E7-8BDC-7A8453F8AD57}"/>
    <pc:docChg chg="addSld delSld modSld">
      <pc:chgData name="Tyrone Moore" userId="S::tyrone.moore@tlgcohort.com::5f57d422-25c7-4a52-b39b-36285f8a3332" providerId="AD" clId="Web-{156F8BE5-97FE-40E7-8BDC-7A8453F8AD57}" dt="2021-02-22T20:38:45.113" v="4" actId="20577"/>
      <pc:docMkLst>
        <pc:docMk/>
      </pc:docMkLst>
      <pc:sldChg chg="add replId">
        <pc:chgData name="Tyrone Moore" userId="S::tyrone.moore@tlgcohort.com::5f57d422-25c7-4a52-b39b-36285f8a3332" providerId="AD" clId="Web-{156F8BE5-97FE-40E7-8BDC-7A8453F8AD57}" dt="2021-02-22T20:37:55.737" v="0"/>
        <pc:sldMkLst>
          <pc:docMk/>
          <pc:sldMk cId="2905584950" sldId="264"/>
        </pc:sldMkLst>
      </pc:sldChg>
      <pc:sldChg chg="new del">
        <pc:chgData name="Tyrone Moore" userId="S::tyrone.moore@tlgcohort.com::5f57d422-25c7-4a52-b39b-36285f8a3332" providerId="AD" clId="Web-{156F8BE5-97FE-40E7-8BDC-7A8453F8AD57}" dt="2021-02-22T20:38:15.659" v="2"/>
        <pc:sldMkLst>
          <pc:docMk/>
          <pc:sldMk cId="1314575773" sldId="265"/>
        </pc:sldMkLst>
      </pc:sldChg>
      <pc:sldChg chg="modSp new">
        <pc:chgData name="Tyrone Moore" userId="S::tyrone.moore@tlgcohort.com::5f57d422-25c7-4a52-b39b-36285f8a3332" providerId="AD" clId="Web-{156F8BE5-97FE-40E7-8BDC-7A8453F8AD57}" dt="2021-02-22T20:38:45.113" v="4" actId="20577"/>
        <pc:sldMkLst>
          <pc:docMk/>
          <pc:sldMk cId="2869776334" sldId="265"/>
        </pc:sldMkLst>
        <pc:spChg chg="mod">
          <ac:chgData name="Tyrone Moore" userId="S::tyrone.moore@tlgcohort.com::5f57d422-25c7-4a52-b39b-36285f8a3332" providerId="AD" clId="Web-{156F8BE5-97FE-40E7-8BDC-7A8453F8AD57}" dt="2021-02-22T20:38:45.113" v="4" actId="20577"/>
          <ac:spMkLst>
            <pc:docMk/>
            <pc:sldMk cId="2869776334" sldId="265"/>
            <ac:spMk id="4" creationId="{380AAFBB-A7E1-4B08-8510-E622985897AC}"/>
          </ac:spMkLst>
        </pc:spChg>
      </pc:sldChg>
    </pc:docChg>
  </pc:docChgLst>
  <pc:docChgLst>
    <pc:chgData name="Tyrone Moore" userId="S::tyrone.moore@tlgcohort.com::5f57d422-25c7-4a52-b39b-36285f8a3332" providerId="AD" clId="Web-{E9BB3007-7199-480E-844F-7FFEFE5A4917}"/>
    <pc:docChg chg="modSld">
      <pc:chgData name="Tyrone Moore" userId="S::tyrone.moore@tlgcohort.com::5f57d422-25c7-4a52-b39b-36285f8a3332" providerId="AD" clId="Web-{E9BB3007-7199-480E-844F-7FFEFE5A4917}" dt="2021-02-22T20:47:23.082" v="0" actId="20577"/>
      <pc:docMkLst>
        <pc:docMk/>
      </pc:docMkLst>
      <pc:sldChg chg="modSp">
        <pc:chgData name="Tyrone Moore" userId="S::tyrone.moore@tlgcohort.com::5f57d422-25c7-4a52-b39b-36285f8a3332" providerId="AD" clId="Web-{E9BB3007-7199-480E-844F-7FFEFE5A4917}" dt="2021-02-22T20:47:23.082" v="0" actId="20577"/>
        <pc:sldMkLst>
          <pc:docMk/>
          <pc:sldMk cId="1041983031" sldId="259"/>
        </pc:sldMkLst>
        <pc:spChg chg="mod">
          <ac:chgData name="Tyrone Moore" userId="S::tyrone.moore@tlgcohort.com::5f57d422-25c7-4a52-b39b-36285f8a3332" providerId="AD" clId="Web-{E9BB3007-7199-480E-844F-7FFEFE5A4917}" dt="2021-02-22T20:47:23.082" v="0" actId="20577"/>
          <ac:spMkLst>
            <pc:docMk/>
            <pc:sldMk cId="1041983031" sldId="259"/>
            <ac:spMk id="8" creationId="{B90E90D4-EEC1-418D-A0BF-0CEB5B135DC7}"/>
          </ac:spMkLst>
        </pc:spChg>
      </pc:sldChg>
    </pc:docChg>
  </pc:docChgLst>
  <pc:docChgLst>
    <pc:chgData name="Tyrone Moore" userId="S::tyrone.moore@tlgcohort.com::5f57d422-25c7-4a52-b39b-36285f8a3332" providerId="AD" clId="Web-{243C2135-43E4-4353-B81B-BD4E8415CA1B}"/>
    <pc:docChg chg="modSld">
      <pc:chgData name="Tyrone Moore" userId="S::tyrone.moore@tlgcohort.com::5f57d422-25c7-4a52-b39b-36285f8a3332" providerId="AD" clId="Web-{243C2135-43E4-4353-B81B-BD4E8415CA1B}" dt="2021-02-22T22:10:45.362" v="33" actId="20577"/>
      <pc:docMkLst>
        <pc:docMk/>
      </pc:docMkLst>
      <pc:sldChg chg="modSp">
        <pc:chgData name="Tyrone Moore" userId="S::tyrone.moore@tlgcohort.com::5f57d422-25c7-4a52-b39b-36285f8a3332" providerId="AD" clId="Web-{243C2135-43E4-4353-B81B-BD4E8415CA1B}" dt="2021-02-22T22:10:45.362" v="33" actId="20577"/>
        <pc:sldMkLst>
          <pc:docMk/>
          <pc:sldMk cId="1041983031" sldId="259"/>
        </pc:sldMkLst>
        <pc:spChg chg="mod">
          <ac:chgData name="Tyrone Moore" userId="S::tyrone.moore@tlgcohort.com::5f57d422-25c7-4a52-b39b-36285f8a3332" providerId="AD" clId="Web-{243C2135-43E4-4353-B81B-BD4E8415CA1B}" dt="2021-02-22T22:10:45.362" v="33" actId="20577"/>
          <ac:spMkLst>
            <pc:docMk/>
            <pc:sldMk cId="1041983031" sldId="259"/>
            <ac:spMk id="2" creationId="{1754F61C-C7FF-4D31-A4FD-244E03A87CE4}"/>
          </ac:spMkLst>
        </pc:spChg>
        <pc:spChg chg="mod">
          <ac:chgData name="Tyrone Moore" userId="S::tyrone.moore@tlgcohort.com::5f57d422-25c7-4a52-b39b-36285f8a3332" providerId="AD" clId="Web-{243C2135-43E4-4353-B81B-BD4E8415CA1B}" dt="2021-02-22T22:10:28.845" v="25" actId="20577"/>
          <ac:spMkLst>
            <pc:docMk/>
            <pc:sldMk cId="1041983031" sldId="259"/>
            <ac:spMk id="8" creationId="{B90E90D4-EEC1-418D-A0BF-0CEB5B135DC7}"/>
          </ac:spMkLst>
        </pc:spChg>
      </pc:sldChg>
      <pc:sldChg chg="modSp">
        <pc:chgData name="Tyrone Moore" userId="S::tyrone.moore@tlgcohort.com::5f57d422-25c7-4a52-b39b-36285f8a3332" providerId="AD" clId="Web-{243C2135-43E4-4353-B81B-BD4E8415CA1B}" dt="2021-02-22T22:07:08.134" v="0" actId="1076"/>
        <pc:sldMkLst>
          <pc:docMk/>
          <pc:sldMk cId="2905584950" sldId="264"/>
        </pc:sldMkLst>
        <pc:picChg chg="mod">
          <ac:chgData name="Tyrone Moore" userId="S::tyrone.moore@tlgcohort.com::5f57d422-25c7-4a52-b39b-36285f8a3332" providerId="AD" clId="Web-{243C2135-43E4-4353-B81B-BD4E8415CA1B}" dt="2021-02-22T22:07:08.134" v="0" actId="1076"/>
          <ac:picMkLst>
            <pc:docMk/>
            <pc:sldMk cId="2905584950" sldId="264"/>
            <ac:picMk id="3" creationId="{71A12D47-B248-4260-84CF-88BB9D64154C}"/>
          </ac:picMkLst>
        </pc:picChg>
      </pc:sldChg>
    </pc:docChg>
  </pc:docChgLst>
  <pc:docChgLst>
    <pc:chgData name="Aliona Demerau" userId="S::aliona.demerau@tlgcohort.com::c1a25312-0494-4b72-a49c-661afcab243d" providerId="AD" clId="Web-{1F925A33-ABCE-480B-9970-F474C81D80A1}"/>
    <pc:docChg chg="modSld addMainMaster delMainMaster">
      <pc:chgData name="Aliona Demerau" userId="S::aliona.demerau@tlgcohort.com::c1a25312-0494-4b72-a49c-661afcab243d" providerId="AD" clId="Web-{1F925A33-ABCE-480B-9970-F474C81D80A1}" dt="2021-02-22T22:44:06.173" v="9" actId="14100"/>
      <pc:docMkLst>
        <pc:docMk/>
      </pc:docMkLst>
      <pc:sldChg chg="addSp delSp modSp mod modClrScheme delDesignElem chgLayout">
        <pc:chgData name="Aliona Demerau" userId="S::aliona.demerau@tlgcohort.com::c1a25312-0494-4b72-a49c-661afcab243d" providerId="AD" clId="Web-{1F925A33-ABCE-480B-9970-F474C81D80A1}" dt="2021-02-22T22:38:28.378" v="1"/>
        <pc:sldMkLst>
          <pc:docMk/>
          <pc:sldMk cId="109857222" sldId="256"/>
        </pc:sldMkLst>
        <pc:spChg chg="mod ord">
          <ac:chgData name="Aliona Demerau" userId="S::aliona.demerau@tlgcohort.com::c1a25312-0494-4b72-a49c-661afcab243d" providerId="AD" clId="Web-{1F925A33-ABCE-480B-9970-F474C81D80A1}" dt="2021-02-22T22:38:28.378" v="1"/>
          <ac:spMkLst>
            <pc:docMk/>
            <pc:sldMk cId="109857222" sldId="256"/>
            <ac:spMk id="2" creationId="{00000000-0000-0000-0000-000000000000}"/>
          </ac:spMkLst>
        </pc:spChg>
        <pc:spChg chg="mod ord">
          <ac:chgData name="Aliona Demerau" userId="S::aliona.demerau@tlgcohort.com::c1a25312-0494-4b72-a49c-661afcab243d" providerId="AD" clId="Web-{1F925A33-ABCE-480B-9970-F474C81D80A1}" dt="2021-02-22T22:38:28.378" v="1"/>
          <ac:spMkLst>
            <pc:docMk/>
            <pc:sldMk cId="109857222" sldId="256"/>
            <ac:spMk id="3" creationId="{00000000-0000-0000-0000-000000000000}"/>
          </ac:spMkLst>
        </pc:spChg>
        <pc:spChg chg="add del">
          <ac:chgData name="Aliona Demerau" userId="S::aliona.demerau@tlgcohort.com::c1a25312-0494-4b72-a49c-661afcab243d" providerId="AD" clId="Web-{1F925A33-ABCE-480B-9970-F474C81D80A1}" dt="2021-02-22T22:38:28.378" v="1"/>
          <ac:spMkLst>
            <pc:docMk/>
            <pc:sldMk cId="109857222" sldId="256"/>
            <ac:spMk id="18" creationId="{1F1E1236-0F1B-4F86-BFC1-A5FCC02A7E68}"/>
          </ac:spMkLst>
        </pc:spChg>
        <pc:picChg chg="add del">
          <ac:chgData name="Aliona Demerau" userId="S::aliona.demerau@tlgcohort.com::c1a25312-0494-4b72-a49c-661afcab243d" providerId="AD" clId="Web-{1F925A33-ABCE-480B-9970-F474C81D80A1}" dt="2021-02-22T22:38:28.378" v="1"/>
          <ac:picMkLst>
            <pc:docMk/>
            <pc:sldMk cId="109857222" sldId="256"/>
            <ac:picMk id="17" creationId="{9945ACF7-B958-4AD0-A4F7-BA8600BEF17B}"/>
          </ac:picMkLst>
        </pc:picChg>
      </pc:sldChg>
      <pc:sldChg chg="addSp delSp modSp mod modClrScheme delDesignElem chgLayout">
        <pc:chgData name="Aliona Demerau" userId="S::aliona.demerau@tlgcohort.com::c1a25312-0494-4b72-a49c-661afcab243d" providerId="AD" clId="Web-{1F925A33-ABCE-480B-9970-F474C81D80A1}" dt="2021-02-22T22:42:56.392" v="5" actId="20577"/>
        <pc:sldMkLst>
          <pc:docMk/>
          <pc:sldMk cId="1215234537" sldId="257"/>
        </pc:sldMkLst>
        <pc:spChg chg="mod ord">
          <ac:chgData name="Aliona Demerau" userId="S::aliona.demerau@tlgcohort.com::c1a25312-0494-4b72-a49c-661afcab243d" providerId="AD" clId="Web-{1F925A33-ABCE-480B-9970-F474C81D80A1}" dt="2021-02-22T22:38:28.378" v="1"/>
          <ac:spMkLst>
            <pc:docMk/>
            <pc:sldMk cId="1215234537" sldId="257"/>
            <ac:spMk id="2" creationId="{CAC14BBE-CFAF-4C6F-8C17-7ECB88E4CD83}"/>
          </ac:spMkLst>
        </pc:spChg>
        <pc:spChg chg="mod ord">
          <ac:chgData name="Aliona Demerau" userId="S::aliona.demerau@tlgcohort.com::c1a25312-0494-4b72-a49c-661afcab243d" providerId="AD" clId="Web-{1F925A33-ABCE-480B-9970-F474C81D80A1}" dt="2021-02-22T22:42:56.392" v="5" actId="20577"/>
          <ac:spMkLst>
            <pc:docMk/>
            <pc:sldMk cId="1215234537" sldId="257"/>
            <ac:spMk id="22" creationId="{66120584-88E4-4DA1-AFC2-4A93FE0697DD}"/>
          </ac:spMkLst>
        </pc:spChg>
        <pc:spChg chg="add del">
          <ac:chgData name="Aliona Demerau" userId="S::aliona.demerau@tlgcohort.com::c1a25312-0494-4b72-a49c-661afcab243d" providerId="AD" clId="Web-{1F925A33-ABCE-480B-9970-F474C81D80A1}" dt="2021-02-22T22:38:28.378" v="1"/>
          <ac:spMkLst>
            <pc:docMk/>
            <pc:sldMk cId="1215234537" sldId="257"/>
            <ac:spMk id="42" creationId="{E243A2F9-4FEA-49EF-9063-6112194BD676}"/>
          </ac:spMkLst>
        </pc:spChg>
        <pc:picChg chg="add del">
          <ac:chgData name="Aliona Demerau" userId="S::aliona.demerau@tlgcohort.com::c1a25312-0494-4b72-a49c-661afcab243d" providerId="AD" clId="Web-{1F925A33-ABCE-480B-9970-F474C81D80A1}" dt="2021-02-22T22:38:28.378" v="1"/>
          <ac:picMkLst>
            <pc:docMk/>
            <pc:sldMk cId="1215234537" sldId="257"/>
            <ac:picMk id="41" creationId="{47FBF059-B1E9-4A73-AAE3-D750C9F671D5}"/>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2784795938" sldId="258"/>
        </pc:sldMkLst>
        <pc:spChg chg="mod ord">
          <ac:chgData name="Aliona Demerau" userId="S::aliona.demerau@tlgcohort.com::c1a25312-0494-4b72-a49c-661afcab243d" providerId="AD" clId="Web-{1F925A33-ABCE-480B-9970-F474C81D80A1}" dt="2021-02-22T22:38:28.378" v="1"/>
          <ac:spMkLst>
            <pc:docMk/>
            <pc:sldMk cId="2784795938" sldId="258"/>
            <ac:spMk id="2" creationId="{345FEA06-C8EA-46B5-89A9-1A6178B3E099}"/>
          </ac:spMkLst>
        </pc:spChg>
        <pc:spChg chg="mod ord">
          <ac:chgData name="Aliona Demerau" userId="S::aliona.demerau@tlgcohort.com::c1a25312-0494-4b72-a49c-661afcab243d" providerId="AD" clId="Web-{1F925A33-ABCE-480B-9970-F474C81D80A1}" dt="2021-02-22T22:38:28.378" v="1"/>
          <ac:spMkLst>
            <pc:docMk/>
            <pc:sldMk cId="2784795938" sldId="258"/>
            <ac:spMk id="20" creationId="{ADB651A9-50A3-4636-A9B3-0D968C934D80}"/>
          </ac:spMkLst>
        </pc:spChg>
        <pc:spChg chg="add del">
          <ac:chgData name="Aliona Demerau" userId="S::aliona.demerau@tlgcohort.com::c1a25312-0494-4b72-a49c-661afcab243d" providerId="AD" clId="Web-{1F925A33-ABCE-480B-9970-F474C81D80A1}" dt="2021-02-22T22:38:28.378" v="1"/>
          <ac:spMkLst>
            <pc:docMk/>
            <pc:sldMk cId="2784795938" sldId="258"/>
            <ac:spMk id="23" creationId="{E243A2F9-4FEA-49EF-9063-6112194BD676}"/>
          </ac:spMkLst>
        </pc:spChg>
        <pc:picChg chg="add del">
          <ac:chgData name="Aliona Demerau" userId="S::aliona.demerau@tlgcohort.com::c1a25312-0494-4b72-a49c-661afcab243d" providerId="AD" clId="Web-{1F925A33-ABCE-480B-9970-F474C81D80A1}" dt="2021-02-22T22:38:28.378" v="1"/>
          <ac:picMkLst>
            <pc:docMk/>
            <pc:sldMk cId="2784795938" sldId="258"/>
            <ac:picMk id="22" creationId="{47FBF059-B1E9-4A73-AAE3-D750C9F671D5}"/>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1041983031" sldId="259"/>
        </pc:sldMkLst>
        <pc:spChg chg="mod ord">
          <ac:chgData name="Aliona Demerau" userId="S::aliona.demerau@tlgcohort.com::c1a25312-0494-4b72-a49c-661afcab243d" providerId="AD" clId="Web-{1F925A33-ABCE-480B-9970-F474C81D80A1}" dt="2021-02-22T22:38:28.378" v="1"/>
          <ac:spMkLst>
            <pc:docMk/>
            <pc:sldMk cId="1041983031" sldId="259"/>
            <ac:spMk id="2" creationId="{1754F61C-C7FF-4D31-A4FD-244E03A87CE4}"/>
          </ac:spMkLst>
        </pc:spChg>
        <pc:spChg chg="mod ord">
          <ac:chgData name="Aliona Demerau" userId="S::aliona.demerau@tlgcohort.com::c1a25312-0494-4b72-a49c-661afcab243d" providerId="AD" clId="Web-{1F925A33-ABCE-480B-9970-F474C81D80A1}" dt="2021-02-22T22:38:28.378" v="1"/>
          <ac:spMkLst>
            <pc:docMk/>
            <pc:sldMk cId="1041983031" sldId="259"/>
            <ac:spMk id="8" creationId="{B90E90D4-EEC1-418D-A0BF-0CEB5B135DC7}"/>
          </ac:spMkLst>
        </pc:spChg>
        <pc:spChg chg="add del">
          <ac:chgData name="Aliona Demerau" userId="S::aliona.demerau@tlgcohort.com::c1a25312-0494-4b72-a49c-661afcab243d" providerId="AD" clId="Web-{1F925A33-ABCE-480B-9970-F474C81D80A1}" dt="2021-02-22T22:38:28.378" v="1"/>
          <ac:spMkLst>
            <pc:docMk/>
            <pc:sldMk cId="1041983031" sldId="259"/>
            <ac:spMk id="12" creationId="{E243A2F9-4FEA-49EF-9063-6112194BD676}"/>
          </ac:spMkLst>
        </pc:spChg>
        <pc:picChg chg="add del">
          <ac:chgData name="Aliona Demerau" userId="S::aliona.demerau@tlgcohort.com::c1a25312-0494-4b72-a49c-661afcab243d" providerId="AD" clId="Web-{1F925A33-ABCE-480B-9970-F474C81D80A1}" dt="2021-02-22T22:38:28.378" v="1"/>
          <ac:picMkLst>
            <pc:docMk/>
            <pc:sldMk cId="1041983031" sldId="259"/>
            <ac:picMk id="10" creationId="{47FBF059-B1E9-4A73-AAE3-D750C9F671D5}"/>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2199846245" sldId="261"/>
        </pc:sldMkLst>
        <pc:spChg chg="mod ord">
          <ac:chgData name="Aliona Demerau" userId="S::aliona.demerau@tlgcohort.com::c1a25312-0494-4b72-a49c-661afcab243d" providerId="AD" clId="Web-{1F925A33-ABCE-480B-9970-F474C81D80A1}" dt="2021-02-22T22:38:28.378" v="1"/>
          <ac:spMkLst>
            <pc:docMk/>
            <pc:sldMk cId="2199846245" sldId="261"/>
            <ac:spMk id="2" creationId="{C2C81262-5E5A-4825-9183-EC53FAE3BAA0}"/>
          </ac:spMkLst>
        </pc:spChg>
        <pc:spChg chg="mod ord">
          <ac:chgData name="Aliona Demerau" userId="S::aliona.demerau@tlgcohort.com::c1a25312-0494-4b72-a49c-661afcab243d" providerId="AD" clId="Web-{1F925A33-ABCE-480B-9970-F474C81D80A1}" dt="2021-02-22T22:38:28.378" v="1"/>
          <ac:spMkLst>
            <pc:docMk/>
            <pc:sldMk cId="2199846245" sldId="261"/>
            <ac:spMk id="8" creationId="{CE5D2EFA-9111-4113-A754-DCE03C27FC30}"/>
          </ac:spMkLst>
        </pc:spChg>
        <pc:spChg chg="add del">
          <ac:chgData name="Aliona Demerau" userId="S::aliona.demerau@tlgcohort.com::c1a25312-0494-4b72-a49c-661afcab243d" providerId="AD" clId="Web-{1F925A33-ABCE-480B-9970-F474C81D80A1}" dt="2021-02-22T22:38:28.378" v="1"/>
          <ac:spMkLst>
            <pc:docMk/>
            <pc:sldMk cId="2199846245" sldId="261"/>
            <ac:spMk id="37" creationId="{1F1E1236-0F1B-4F86-BFC1-A5FCC02A7E68}"/>
          </ac:spMkLst>
        </pc:spChg>
        <pc:picChg chg="add del">
          <ac:chgData name="Aliona Demerau" userId="S::aliona.demerau@tlgcohort.com::c1a25312-0494-4b72-a49c-661afcab243d" providerId="AD" clId="Web-{1F925A33-ABCE-480B-9970-F474C81D80A1}" dt="2021-02-22T22:38:28.378" v="1"/>
          <ac:picMkLst>
            <pc:docMk/>
            <pc:sldMk cId="2199846245" sldId="261"/>
            <ac:picMk id="33" creationId="{8A9487CD-7D0F-41CA-BC10-EA03D14049D7}"/>
          </ac:picMkLst>
        </pc:picChg>
        <pc:picChg chg="add del">
          <ac:chgData name="Aliona Demerau" userId="S::aliona.demerau@tlgcohort.com::c1a25312-0494-4b72-a49c-661afcab243d" providerId="AD" clId="Web-{1F925A33-ABCE-480B-9970-F474C81D80A1}" dt="2021-02-22T22:38:28.378" v="1"/>
          <ac:picMkLst>
            <pc:docMk/>
            <pc:sldMk cId="2199846245" sldId="261"/>
            <ac:picMk id="35" creationId="{9945ACF7-B958-4AD0-A4F7-BA8600BEF17B}"/>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1722957147" sldId="267"/>
        </pc:sldMkLst>
        <pc:spChg chg="mod ord">
          <ac:chgData name="Aliona Demerau" userId="S::aliona.demerau@tlgcohort.com::c1a25312-0494-4b72-a49c-661afcab243d" providerId="AD" clId="Web-{1F925A33-ABCE-480B-9970-F474C81D80A1}" dt="2021-02-22T22:38:28.378" v="1"/>
          <ac:spMkLst>
            <pc:docMk/>
            <pc:sldMk cId="1722957147" sldId="267"/>
            <ac:spMk id="2" creationId="{345FEA06-C8EA-46B5-89A9-1A6178B3E099}"/>
          </ac:spMkLst>
        </pc:spChg>
        <pc:spChg chg="mod ord">
          <ac:chgData name="Aliona Demerau" userId="S::aliona.demerau@tlgcohort.com::c1a25312-0494-4b72-a49c-661afcab243d" providerId="AD" clId="Web-{1F925A33-ABCE-480B-9970-F474C81D80A1}" dt="2021-02-22T22:38:28.378" v="1"/>
          <ac:spMkLst>
            <pc:docMk/>
            <pc:sldMk cId="1722957147" sldId="267"/>
            <ac:spMk id="20" creationId="{ADB651A9-50A3-4636-A9B3-0D968C934D80}"/>
          </ac:spMkLst>
        </pc:spChg>
        <pc:spChg chg="add del">
          <ac:chgData name="Aliona Demerau" userId="S::aliona.demerau@tlgcohort.com::c1a25312-0494-4b72-a49c-661afcab243d" providerId="AD" clId="Web-{1F925A33-ABCE-480B-9970-F474C81D80A1}" dt="2021-02-22T22:38:28.378" v="1"/>
          <ac:spMkLst>
            <pc:docMk/>
            <pc:sldMk cId="1722957147" sldId="267"/>
            <ac:spMk id="25" creationId="{CBD94887-6A10-4F62-8EE1-B2BCFA1F380F}"/>
          </ac:spMkLst>
        </pc:spChg>
        <pc:picChg chg="add del">
          <ac:chgData name="Aliona Demerau" userId="S::aliona.demerau@tlgcohort.com::c1a25312-0494-4b72-a49c-661afcab243d" providerId="AD" clId="Web-{1F925A33-ABCE-480B-9970-F474C81D80A1}" dt="2021-02-22T22:38:28.378" v="1"/>
          <ac:picMkLst>
            <pc:docMk/>
            <pc:sldMk cId="1722957147" sldId="267"/>
            <ac:picMk id="30" creationId="{A3D512BA-228A-4979-9312-ACD246E1099D}"/>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2937661373" sldId="268"/>
        </pc:sldMkLst>
        <pc:spChg chg="mod ord">
          <ac:chgData name="Aliona Demerau" userId="S::aliona.demerau@tlgcohort.com::c1a25312-0494-4b72-a49c-661afcab243d" providerId="AD" clId="Web-{1F925A33-ABCE-480B-9970-F474C81D80A1}" dt="2021-02-22T22:38:28.378" v="1"/>
          <ac:spMkLst>
            <pc:docMk/>
            <pc:sldMk cId="2937661373" sldId="268"/>
            <ac:spMk id="2" creationId="{345FEA06-C8EA-46B5-89A9-1A6178B3E099}"/>
          </ac:spMkLst>
        </pc:spChg>
        <pc:spChg chg="mod ord">
          <ac:chgData name="Aliona Demerau" userId="S::aliona.demerau@tlgcohort.com::c1a25312-0494-4b72-a49c-661afcab243d" providerId="AD" clId="Web-{1F925A33-ABCE-480B-9970-F474C81D80A1}" dt="2021-02-22T22:38:28.378" v="1"/>
          <ac:spMkLst>
            <pc:docMk/>
            <pc:sldMk cId="2937661373" sldId="268"/>
            <ac:spMk id="20" creationId="{ADB651A9-50A3-4636-A9B3-0D968C934D80}"/>
          </ac:spMkLst>
        </pc:spChg>
        <pc:spChg chg="add del">
          <ac:chgData name="Aliona Demerau" userId="S::aliona.demerau@tlgcohort.com::c1a25312-0494-4b72-a49c-661afcab243d" providerId="AD" clId="Web-{1F925A33-ABCE-480B-9970-F474C81D80A1}" dt="2021-02-22T22:38:28.378" v="1"/>
          <ac:spMkLst>
            <pc:docMk/>
            <pc:sldMk cId="2937661373" sldId="268"/>
            <ac:spMk id="23" creationId="{E243A2F9-4FEA-49EF-9063-6112194BD676}"/>
          </ac:spMkLst>
        </pc:spChg>
        <pc:picChg chg="add del">
          <ac:chgData name="Aliona Demerau" userId="S::aliona.demerau@tlgcohort.com::c1a25312-0494-4b72-a49c-661afcab243d" providerId="AD" clId="Web-{1F925A33-ABCE-480B-9970-F474C81D80A1}" dt="2021-02-22T22:38:28.378" v="1"/>
          <ac:picMkLst>
            <pc:docMk/>
            <pc:sldMk cId="2937661373" sldId="268"/>
            <ac:picMk id="22" creationId="{47FBF059-B1E9-4A73-AAE3-D750C9F671D5}"/>
          </ac:picMkLst>
        </pc:picChg>
      </pc:sldChg>
      <pc:sldChg chg="addSp delSp modSp mod modClrScheme delDesignElem chgLayout">
        <pc:chgData name="Aliona Demerau" userId="S::aliona.demerau@tlgcohort.com::c1a25312-0494-4b72-a49c-661afcab243d" providerId="AD" clId="Web-{1F925A33-ABCE-480B-9970-F474C81D80A1}" dt="2021-02-22T22:38:28.378" v="1"/>
        <pc:sldMkLst>
          <pc:docMk/>
          <pc:sldMk cId="109370170" sldId="270"/>
        </pc:sldMkLst>
        <pc:spChg chg="mod ord">
          <ac:chgData name="Aliona Demerau" userId="S::aliona.demerau@tlgcohort.com::c1a25312-0494-4b72-a49c-661afcab243d" providerId="AD" clId="Web-{1F925A33-ABCE-480B-9970-F474C81D80A1}" dt="2021-02-22T22:38:28.378" v="1"/>
          <ac:spMkLst>
            <pc:docMk/>
            <pc:sldMk cId="109370170" sldId="270"/>
            <ac:spMk id="2" creationId="{345FEA06-C8EA-46B5-89A9-1A6178B3E099}"/>
          </ac:spMkLst>
        </pc:spChg>
        <pc:spChg chg="mod ord">
          <ac:chgData name="Aliona Demerau" userId="S::aliona.demerau@tlgcohort.com::c1a25312-0494-4b72-a49c-661afcab243d" providerId="AD" clId="Web-{1F925A33-ABCE-480B-9970-F474C81D80A1}" dt="2021-02-22T22:38:28.378" v="1"/>
          <ac:spMkLst>
            <pc:docMk/>
            <pc:sldMk cId="109370170" sldId="270"/>
            <ac:spMk id="20" creationId="{ADB651A9-50A3-4636-A9B3-0D968C934D80}"/>
          </ac:spMkLst>
        </pc:spChg>
        <pc:spChg chg="add del">
          <ac:chgData name="Aliona Demerau" userId="S::aliona.demerau@tlgcohort.com::c1a25312-0494-4b72-a49c-661afcab243d" providerId="AD" clId="Web-{1F925A33-ABCE-480B-9970-F474C81D80A1}" dt="2021-02-22T22:38:28.378" v="1"/>
          <ac:spMkLst>
            <pc:docMk/>
            <pc:sldMk cId="109370170" sldId="270"/>
            <ac:spMk id="25" creationId="{CBD94887-6A10-4F62-8EE1-B2BCFA1F380F}"/>
          </ac:spMkLst>
        </pc:spChg>
        <pc:picChg chg="add del">
          <ac:chgData name="Aliona Demerau" userId="S::aliona.demerau@tlgcohort.com::c1a25312-0494-4b72-a49c-661afcab243d" providerId="AD" clId="Web-{1F925A33-ABCE-480B-9970-F474C81D80A1}" dt="2021-02-22T22:38:28.378" v="1"/>
          <ac:picMkLst>
            <pc:docMk/>
            <pc:sldMk cId="109370170" sldId="270"/>
            <ac:picMk id="30" creationId="{A3D512BA-228A-4979-9312-ACD246E1099D}"/>
          </ac:picMkLst>
        </pc:picChg>
      </pc:sldChg>
      <pc:sldChg chg="addSp delSp modSp mod modClrScheme delDesignElem chgLayout">
        <pc:chgData name="Aliona Demerau" userId="S::aliona.demerau@tlgcohort.com::c1a25312-0494-4b72-a49c-661afcab243d" providerId="AD" clId="Web-{1F925A33-ABCE-480B-9970-F474C81D80A1}" dt="2021-02-22T22:44:06.173" v="9" actId="14100"/>
        <pc:sldMkLst>
          <pc:docMk/>
          <pc:sldMk cId="2381935538" sldId="271"/>
        </pc:sldMkLst>
        <pc:spChg chg="mod ord">
          <ac:chgData name="Aliona Demerau" userId="S::aliona.demerau@tlgcohort.com::c1a25312-0494-4b72-a49c-661afcab243d" providerId="AD" clId="Web-{1F925A33-ABCE-480B-9970-F474C81D80A1}" dt="2021-02-22T22:38:28.378" v="1"/>
          <ac:spMkLst>
            <pc:docMk/>
            <pc:sldMk cId="2381935538" sldId="271"/>
            <ac:spMk id="2" creationId="{345FEA06-C8EA-46B5-89A9-1A6178B3E099}"/>
          </ac:spMkLst>
        </pc:spChg>
        <pc:spChg chg="mod">
          <ac:chgData name="Aliona Demerau" userId="S::aliona.demerau@tlgcohort.com::c1a25312-0494-4b72-a49c-661afcab243d" providerId="AD" clId="Web-{1F925A33-ABCE-480B-9970-F474C81D80A1}" dt="2021-02-22T22:43:55.579" v="7" actId="14100"/>
          <ac:spMkLst>
            <pc:docMk/>
            <pc:sldMk cId="2381935538" sldId="271"/>
            <ac:spMk id="8" creationId="{04D7806C-B17F-41F8-B004-C498854BC38C}"/>
          </ac:spMkLst>
        </pc:spChg>
        <pc:spChg chg="mod ord">
          <ac:chgData name="Aliona Demerau" userId="S::aliona.demerau@tlgcohort.com::c1a25312-0494-4b72-a49c-661afcab243d" providerId="AD" clId="Web-{1F925A33-ABCE-480B-9970-F474C81D80A1}" dt="2021-02-22T22:38:28.378" v="1"/>
          <ac:spMkLst>
            <pc:docMk/>
            <pc:sldMk cId="2381935538" sldId="271"/>
            <ac:spMk id="20" creationId="{ADB651A9-50A3-4636-A9B3-0D968C934D80}"/>
          </ac:spMkLst>
        </pc:spChg>
        <pc:spChg chg="add del">
          <ac:chgData name="Aliona Demerau" userId="S::aliona.demerau@tlgcohort.com::c1a25312-0494-4b72-a49c-661afcab243d" providerId="AD" clId="Web-{1F925A33-ABCE-480B-9970-F474C81D80A1}" dt="2021-02-22T22:38:28.378" v="1"/>
          <ac:spMkLst>
            <pc:docMk/>
            <pc:sldMk cId="2381935538" sldId="271"/>
            <ac:spMk id="23" creationId="{E243A2F9-4FEA-49EF-9063-6112194BD676}"/>
          </ac:spMkLst>
        </pc:spChg>
        <pc:picChg chg="mod">
          <ac:chgData name="Aliona Demerau" userId="S::aliona.demerau@tlgcohort.com::c1a25312-0494-4b72-a49c-661afcab243d" providerId="AD" clId="Web-{1F925A33-ABCE-480B-9970-F474C81D80A1}" dt="2021-02-22T22:44:06.173" v="9" actId="14100"/>
          <ac:picMkLst>
            <pc:docMk/>
            <pc:sldMk cId="2381935538" sldId="271"/>
            <ac:picMk id="10" creationId="{2981637B-17D6-4BEA-BF4B-01EBE05CC684}"/>
          </ac:picMkLst>
        </pc:picChg>
        <pc:picChg chg="add del">
          <ac:chgData name="Aliona Demerau" userId="S::aliona.demerau@tlgcohort.com::c1a25312-0494-4b72-a49c-661afcab243d" providerId="AD" clId="Web-{1F925A33-ABCE-480B-9970-F474C81D80A1}" dt="2021-02-22T22:38:28.378" v="1"/>
          <ac:picMkLst>
            <pc:docMk/>
            <pc:sldMk cId="2381935538" sldId="271"/>
            <ac:picMk id="22" creationId="{47FBF059-B1E9-4A73-AAE3-D750C9F671D5}"/>
          </ac:picMkLst>
        </pc:picChg>
      </pc:sldChg>
      <pc:sldMasterChg chg="add del addSldLayout delSldLayout">
        <pc:chgData name="Aliona Demerau" userId="S::aliona.demerau@tlgcohort.com::c1a25312-0494-4b72-a49c-661afcab243d" providerId="AD" clId="Web-{1F925A33-ABCE-480B-9970-F474C81D80A1}" dt="2021-02-22T22:38:28.378" v="1"/>
        <pc:sldMasterMkLst>
          <pc:docMk/>
          <pc:sldMasterMk cId="3083927603" sldId="2147483834"/>
        </pc:sldMasterMkLst>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3641895430" sldId="2147483835"/>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4272639391" sldId="2147483836"/>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4147572445" sldId="2147483837"/>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575510708" sldId="2147483838"/>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2858080894" sldId="2147483839"/>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3083412953" sldId="2147483840"/>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2653282634" sldId="2147483841"/>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2329420470" sldId="2147483842"/>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3472333947" sldId="2147483843"/>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4044057593" sldId="2147483844"/>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1754752901" sldId="2147483845"/>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1082984262" sldId="2147483846"/>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4175340613" sldId="2147483847"/>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1109594740" sldId="2147483848"/>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709753699" sldId="2147483849"/>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1025503363" sldId="2147483850"/>
          </pc:sldLayoutMkLst>
        </pc:sldLayoutChg>
        <pc:sldLayoutChg chg="add del">
          <pc:chgData name="Aliona Demerau" userId="S::aliona.demerau@tlgcohort.com::c1a25312-0494-4b72-a49c-661afcab243d" providerId="AD" clId="Web-{1F925A33-ABCE-480B-9970-F474C81D80A1}" dt="2021-02-22T22:38:28.378" v="1"/>
          <pc:sldLayoutMkLst>
            <pc:docMk/>
            <pc:sldMasterMk cId="3083927603" sldId="2147483834"/>
            <pc:sldLayoutMk cId="3196206780" sldId="2147483851"/>
          </pc:sldLayoutMkLst>
        </pc:sldLayoutChg>
      </pc:sldMasterChg>
      <pc:sldMasterChg chg="add del addSldLayout delSldLayout modSldLayout">
        <pc:chgData name="Aliona Demerau" userId="S::aliona.demerau@tlgcohort.com::c1a25312-0494-4b72-a49c-661afcab243d" providerId="AD" clId="Web-{1F925A33-ABCE-480B-9970-F474C81D80A1}" dt="2021-02-22T22:38:28.378" v="1"/>
        <pc:sldMasterMkLst>
          <pc:docMk/>
          <pc:sldMasterMk cId="2999766383" sldId="2147483852"/>
        </pc:sldMasterMkLst>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199780923" sldId="2147483853"/>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1955042631" sldId="2147483854"/>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1103099864" sldId="2147483855"/>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4160035577" sldId="2147483856"/>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1066569549" sldId="2147483857"/>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3797048884" sldId="2147483858"/>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4202217123" sldId="2147483859"/>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3208030531" sldId="2147483860"/>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1092494997" sldId="2147483861"/>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3184617508" sldId="2147483862"/>
          </pc:sldLayoutMkLst>
        </pc:sldLayoutChg>
        <pc:sldLayoutChg chg="add del mod replId">
          <pc:chgData name="Aliona Demerau" userId="S::aliona.demerau@tlgcohort.com::c1a25312-0494-4b72-a49c-661afcab243d" providerId="AD" clId="Web-{1F925A33-ABCE-480B-9970-F474C81D80A1}" dt="2021-02-22T22:38:28.378" v="1"/>
          <pc:sldLayoutMkLst>
            <pc:docMk/>
            <pc:sldMasterMk cId="2999766383" sldId="2147483852"/>
            <pc:sldLayoutMk cId="2633596138" sldId="2147483863"/>
          </pc:sldLayoutMkLst>
        </pc:sldLayoutChg>
      </pc:sldMasterChg>
    </pc:docChg>
  </pc:docChgLst>
  <pc:docChgLst>
    <pc:chgData name="Aliona Demerau" userId="S::aliona.demerau@tlgcohort.com::c1a25312-0494-4b72-a49c-661afcab243d" providerId="AD" clId="Web-{64B9F19C-24A5-46AE-A2D4-2EDCFD58C5C6}"/>
    <pc:docChg chg="addSld delSld modSld sldOrd addMainMaster delMainMaster">
      <pc:chgData name="Aliona Demerau" userId="S::aliona.demerau@tlgcohort.com::c1a25312-0494-4b72-a49c-661afcab243d" providerId="AD" clId="Web-{64B9F19C-24A5-46AE-A2D4-2EDCFD58C5C6}" dt="2021-02-22T22:20:19.532" v="746" actId="688"/>
      <pc:docMkLst>
        <pc:docMk/>
      </pc:docMkLst>
      <pc:sldChg chg="addSp delSp modSp mod setBg modClrScheme delDesignElem chgLayout">
        <pc:chgData name="Aliona Demerau" userId="S::aliona.demerau@tlgcohort.com::c1a25312-0494-4b72-a49c-661afcab243d" providerId="AD" clId="Web-{64B9F19C-24A5-46AE-A2D4-2EDCFD58C5C6}" dt="2021-02-22T22:20:19.532" v="746" actId="688"/>
        <pc:sldMkLst>
          <pc:docMk/>
          <pc:sldMk cId="109857222" sldId="256"/>
        </pc:sldMkLst>
        <pc:spChg chg="mod ord">
          <ac:chgData name="Aliona Demerau" userId="S::aliona.demerau@tlgcohort.com::c1a25312-0494-4b72-a49c-661afcab243d" providerId="AD" clId="Web-{64B9F19C-24A5-46AE-A2D4-2EDCFD58C5C6}" dt="2021-02-22T21:28:51.802" v="304"/>
          <ac:spMkLst>
            <pc:docMk/>
            <pc:sldMk cId="109857222" sldId="256"/>
            <ac:spMk id="2" creationId="{00000000-0000-0000-0000-000000000000}"/>
          </ac:spMkLst>
        </pc:spChg>
        <pc:spChg chg="mod ord">
          <ac:chgData name="Aliona Demerau" userId="S::aliona.demerau@tlgcohort.com::c1a25312-0494-4b72-a49c-661afcab243d" providerId="AD" clId="Web-{64B9F19C-24A5-46AE-A2D4-2EDCFD58C5C6}" dt="2021-02-22T21:28:51.802" v="304"/>
          <ac:spMkLst>
            <pc:docMk/>
            <pc:sldMk cId="109857222" sldId="256"/>
            <ac:spMk id="3" creationId="{00000000-0000-0000-0000-000000000000}"/>
          </ac:spMkLst>
        </pc:spChg>
        <pc:spChg chg="add del">
          <ac:chgData name="Aliona Demerau" userId="S::aliona.demerau@tlgcohort.com::c1a25312-0494-4b72-a49c-661afcab243d" providerId="AD" clId="Web-{64B9F19C-24A5-46AE-A2D4-2EDCFD58C5C6}" dt="2021-02-22T20:50:58.870" v="2"/>
          <ac:spMkLst>
            <pc:docMk/>
            <pc:sldMk cId="109857222" sldId="256"/>
            <ac:spMk id="7" creationId="{F4A20210-FA90-4B6D-8D2E-1B90054E097A}"/>
          </ac:spMkLst>
        </pc:spChg>
        <pc:spChg chg="add del">
          <ac:chgData name="Aliona Demerau" userId="S::aliona.demerau@tlgcohort.com::c1a25312-0494-4b72-a49c-661afcab243d" providerId="AD" clId="Web-{64B9F19C-24A5-46AE-A2D4-2EDCFD58C5C6}" dt="2021-02-22T20:51:41.260" v="5"/>
          <ac:spMkLst>
            <pc:docMk/>
            <pc:sldMk cId="109857222" sldId="256"/>
            <ac:spMk id="8" creationId="{0DC895F7-4E59-40FB-87DD-ACE47F94C143}"/>
          </ac:spMkLst>
        </pc:spChg>
        <pc:spChg chg="add del">
          <ac:chgData name="Aliona Demerau" userId="S::aliona.demerau@tlgcohort.com::c1a25312-0494-4b72-a49c-661afcab243d" providerId="AD" clId="Web-{64B9F19C-24A5-46AE-A2D4-2EDCFD58C5C6}" dt="2021-02-22T20:52:14.197" v="7"/>
          <ac:spMkLst>
            <pc:docMk/>
            <pc:sldMk cId="109857222" sldId="256"/>
            <ac:spMk id="12" creationId="{65CBA676-9CE3-4E17-83F2-2D79D3B9F233}"/>
          </ac:spMkLst>
        </pc:spChg>
        <pc:spChg chg="add del">
          <ac:chgData name="Aliona Demerau" userId="S::aliona.demerau@tlgcohort.com::c1a25312-0494-4b72-a49c-661afcab243d" providerId="AD" clId="Web-{64B9F19C-24A5-46AE-A2D4-2EDCFD58C5C6}" dt="2021-02-22T20:50:58.870" v="2"/>
          <ac:spMkLst>
            <pc:docMk/>
            <pc:sldMk cId="109857222" sldId="256"/>
            <ac:spMk id="13" creationId="{39213B44-68B7-47E7-B506-5C79FCF80924}"/>
          </ac:spMkLst>
        </pc:spChg>
        <pc:spChg chg="add del">
          <ac:chgData name="Aliona Demerau" userId="S::aliona.demerau@tlgcohort.com::c1a25312-0494-4b72-a49c-661afcab243d" providerId="AD" clId="Web-{64B9F19C-24A5-46AE-A2D4-2EDCFD58C5C6}" dt="2021-02-22T20:52:14.197" v="7"/>
          <ac:spMkLst>
            <pc:docMk/>
            <pc:sldMk cId="109857222" sldId="256"/>
            <ac:spMk id="16" creationId="{ED03470E-D6E4-44CF-83E2-BA485111DDA8}"/>
          </ac:spMkLst>
        </pc:spChg>
        <pc:spChg chg="add">
          <ac:chgData name="Aliona Demerau" userId="S::aliona.demerau@tlgcohort.com::c1a25312-0494-4b72-a49c-661afcab243d" providerId="AD" clId="Web-{64B9F19C-24A5-46AE-A2D4-2EDCFD58C5C6}" dt="2021-02-22T21:28:51.833" v="305"/>
          <ac:spMkLst>
            <pc:docMk/>
            <pc:sldMk cId="109857222" sldId="256"/>
            <ac:spMk id="18" creationId="{1F1E1236-0F1B-4F86-BFC1-A5FCC02A7E68}"/>
          </ac:spMkLst>
        </pc:spChg>
        <pc:spChg chg="add del">
          <ac:chgData name="Aliona Demerau" userId="S::aliona.demerau@tlgcohort.com::c1a25312-0494-4b72-a49c-661afcab243d" providerId="AD" clId="Web-{64B9F19C-24A5-46AE-A2D4-2EDCFD58C5C6}" dt="2021-02-22T21:28:51.802" v="304"/>
          <ac:spMkLst>
            <pc:docMk/>
            <pc:sldMk cId="109857222" sldId="256"/>
            <ac:spMk id="95" creationId="{EE853D4C-8752-44E5-AD7A-063F8234AA37}"/>
          </ac:spMkLst>
        </pc:spChg>
        <pc:spChg chg="add del">
          <ac:chgData name="Aliona Demerau" userId="S::aliona.demerau@tlgcohort.com::c1a25312-0494-4b72-a49c-661afcab243d" providerId="AD" clId="Web-{64B9F19C-24A5-46AE-A2D4-2EDCFD58C5C6}" dt="2021-02-22T21:28:51.802" v="304"/>
          <ac:spMkLst>
            <pc:docMk/>
            <pc:sldMk cId="109857222" sldId="256"/>
            <ac:spMk id="96" creationId="{73F69954-D4AA-45CE-A548-AEBF62E313AE}"/>
          </ac:spMkLst>
        </pc:spChg>
        <pc:grpChg chg="add del">
          <ac:chgData name="Aliona Demerau" userId="S::aliona.demerau@tlgcohort.com::c1a25312-0494-4b72-a49c-661afcab243d" providerId="AD" clId="Web-{64B9F19C-24A5-46AE-A2D4-2EDCFD58C5C6}" dt="2021-02-22T20:50:58.870" v="2"/>
          <ac:grpSpMkLst>
            <pc:docMk/>
            <pc:sldMk cId="109857222" sldId="256"/>
            <ac:grpSpMk id="15" creationId="{39084D60-65A6-45F8-8C17-3529E43F1C39}"/>
          </ac:grpSpMkLst>
        </pc:grpChg>
        <pc:grpChg chg="add del">
          <ac:chgData name="Aliona Demerau" userId="S::aliona.demerau@tlgcohort.com::c1a25312-0494-4b72-a49c-661afcab243d" providerId="AD" clId="Web-{64B9F19C-24A5-46AE-A2D4-2EDCFD58C5C6}" dt="2021-02-22T21:28:51.802" v="304"/>
          <ac:grpSpMkLst>
            <pc:docMk/>
            <pc:sldMk cId="109857222" sldId="256"/>
            <ac:grpSpMk id="97" creationId="{0068A9AF-AB93-401A-8CE9-F39578B3A7D3}"/>
          </ac:grpSpMkLst>
        </pc:grpChg>
        <pc:picChg chg="mod">
          <ac:chgData name="Aliona Demerau" userId="S::aliona.demerau@tlgcohort.com::c1a25312-0494-4b72-a49c-661afcab243d" providerId="AD" clId="Web-{64B9F19C-24A5-46AE-A2D4-2EDCFD58C5C6}" dt="2021-02-22T22:20:07.626" v="745" actId="1076"/>
          <ac:picMkLst>
            <pc:docMk/>
            <pc:sldMk cId="109857222" sldId="256"/>
            <ac:picMk id="4" creationId="{B7C18F10-82AA-4FBC-948E-FFC9F6C9F2A9}"/>
          </ac:picMkLst>
        </pc:picChg>
        <pc:picChg chg="add mod">
          <ac:chgData name="Aliona Demerau" userId="S::aliona.demerau@tlgcohort.com::c1a25312-0494-4b72-a49c-661afcab243d" providerId="AD" clId="Web-{64B9F19C-24A5-46AE-A2D4-2EDCFD58C5C6}" dt="2021-02-22T22:20:19.532" v="746" actId="688"/>
          <ac:picMkLst>
            <pc:docMk/>
            <pc:sldMk cId="109857222" sldId="256"/>
            <ac:picMk id="5" creationId="{D477C4BE-19C7-4816-B91D-2C696B45009C}"/>
          </ac:picMkLst>
        </pc:picChg>
        <pc:picChg chg="add del">
          <ac:chgData name="Aliona Demerau" userId="S::aliona.demerau@tlgcohort.com::c1a25312-0494-4b72-a49c-661afcab243d" providerId="AD" clId="Web-{64B9F19C-24A5-46AE-A2D4-2EDCFD58C5C6}" dt="2021-02-22T20:50:58.870" v="2"/>
          <ac:picMkLst>
            <pc:docMk/>
            <pc:sldMk cId="109857222" sldId="256"/>
            <ac:picMk id="6" creationId="{545F67A4-7428-47F3-AE14-8CA43D976E11}"/>
          </ac:picMkLst>
        </pc:picChg>
        <pc:picChg chg="add del">
          <ac:chgData name="Aliona Demerau" userId="S::aliona.demerau@tlgcohort.com::c1a25312-0494-4b72-a49c-661afcab243d" providerId="AD" clId="Web-{64B9F19C-24A5-46AE-A2D4-2EDCFD58C5C6}" dt="2021-02-22T20:51:41.260" v="5"/>
          <ac:picMkLst>
            <pc:docMk/>
            <pc:sldMk cId="109857222" sldId="256"/>
            <ac:picMk id="10" creationId="{1A4C720E-710D-44F8-A8D7-2BAA61E1814B}"/>
          </ac:picMkLst>
        </pc:picChg>
        <pc:picChg chg="add del">
          <ac:chgData name="Aliona Demerau" userId="S::aliona.demerau@tlgcohort.com::c1a25312-0494-4b72-a49c-661afcab243d" providerId="AD" clId="Web-{64B9F19C-24A5-46AE-A2D4-2EDCFD58C5C6}" dt="2021-02-22T20:52:14.197" v="7"/>
          <ac:picMkLst>
            <pc:docMk/>
            <pc:sldMk cId="109857222" sldId="256"/>
            <ac:picMk id="14" creationId="{E3879FB4-E768-4861-B657-567231F66C2B}"/>
          </ac:picMkLst>
        </pc:picChg>
        <pc:picChg chg="add">
          <ac:chgData name="Aliona Demerau" userId="S::aliona.demerau@tlgcohort.com::c1a25312-0494-4b72-a49c-661afcab243d" providerId="AD" clId="Web-{64B9F19C-24A5-46AE-A2D4-2EDCFD58C5C6}" dt="2021-02-22T21:28:51.833" v="305"/>
          <ac:picMkLst>
            <pc:docMk/>
            <pc:sldMk cId="109857222" sldId="256"/>
            <ac:picMk id="17" creationId="{9945ACF7-B958-4AD0-A4F7-BA8600BEF17B}"/>
          </ac:picMkLst>
        </pc:picChg>
        <pc:picChg chg="add del">
          <ac:chgData name="Aliona Demerau" userId="S::aliona.demerau@tlgcohort.com::c1a25312-0494-4b72-a49c-661afcab243d" providerId="AD" clId="Web-{64B9F19C-24A5-46AE-A2D4-2EDCFD58C5C6}" dt="2021-02-22T21:28:51.802" v="304"/>
          <ac:picMkLst>
            <pc:docMk/>
            <pc:sldMk cId="109857222" sldId="256"/>
            <ac:picMk id="94" creationId="{2EB248D8-CF52-4E79-8818-CCF3E9CD55AF}"/>
          </ac:picMkLst>
        </pc:picChg>
      </pc:sldChg>
      <pc:sldChg chg="addSp delSp modSp mod ord setBg modClrScheme delDesignElem chgLayout">
        <pc:chgData name="Aliona Demerau" userId="S::aliona.demerau@tlgcohort.com::c1a25312-0494-4b72-a49c-661afcab243d" providerId="AD" clId="Web-{64B9F19C-24A5-46AE-A2D4-2EDCFD58C5C6}" dt="2021-02-22T21:18:48.623" v="160"/>
        <pc:sldMkLst>
          <pc:docMk/>
          <pc:sldMk cId="1215234537" sldId="257"/>
        </pc:sldMkLst>
        <pc:spChg chg="mod ord">
          <ac:chgData name="Aliona Demerau" userId="S::aliona.demerau@tlgcohort.com::c1a25312-0494-4b72-a49c-661afcab243d" providerId="AD" clId="Web-{64B9F19C-24A5-46AE-A2D4-2EDCFD58C5C6}" dt="2021-02-22T21:18:48.623" v="160"/>
          <ac:spMkLst>
            <pc:docMk/>
            <pc:sldMk cId="1215234537" sldId="257"/>
            <ac:spMk id="2" creationId="{CAC14BBE-CFAF-4C6F-8C17-7ECB88E4CD83}"/>
          </ac:spMkLst>
        </pc:spChg>
        <pc:spChg chg="mod ord">
          <ac:chgData name="Aliona Demerau" userId="S::aliona.demerau@tlgcohort.com::c1a25312-0494-4b72-a49c-661afcab243d" providerId="AD" clId="Web-{64B9F19C-24A5-46AE-A2D4-2EDCFD58C5C6}" dt="2021-02-22T21:18:48.623" v="160"/>
          <ac:spMkLst>
            <pc:docMk/>
            <pc:sldMk cId="1215234537" sldId="257"/>
            <ac:spMk id="22" creationId="{66120584-88E4-4DA1-AFC2-4A93FE0697DD}"/>
          </ac:spMkLst>
        </pc:spChg>
        <pc:spChg chg="add del">
          <ac:chgData name="Aliona Demerau" userId="S::aliona.demerau@tlgcohort.com::c1a25312-0494-4b72-a49c-661afcab243d" providerId="AD" clId="Web-{64B9F19C-24A5-46AE-A2D4-2EDCFD58C5C6}" dt="2021-02-22T20:57:27.973" v="44"/>
          <ac:spMkLst>
            <pc:docMk/>
            <pc:sldMk cId="1215234537" sldId="257"/>
            <ac:spMk id="38" creationId="{729B82F5-E700-4045-9F00-635A41F62406}"/>
          </ac:spMkLst>
        </pc:spChg>
        <pc:spChg chg="add del">
          <ac:chgData name="Aliona Demerau" userId="S::aliona.demerau@tlgcohort.com::c1a25312-0494-4b72-a49c-661afcab243d" providerId="AD" clId="Web-{64B9F19C-24A5-46AE-A2D4-2EDCFD58C5C6}" dt="2021-02-22T20:57:42.879" v="46"/>
          <ac:spMkLst>
            <pc:docMk/>
            <pc:sldMk cId="1215234537" sldId="257"/>
            <ac:spMk id="39" creationId="{151A9C99-FD39-4971-A548-0B9E5A2A6F69}"/>
          </ac:spMkLst>
        </pc:spChg>
        <pc:spChg chg="add">
          <ac:chgData name="Aliona Demerau" userId="S::aliona.demerau@tlgcohort.com::c1a25312-0494-4b72-a49c-661afcab243d" providerId="AD" clId="Web-{64B9F19C-24A5-46AE-A2D4-2EDCFD58C5C6}" dt="2021-02-22T21:18:48.623" v="160"/>
          <ac:spMkLst>
            <pc:docMk/>
            <pc:sldMk cId="1215234537" sldId="257"/>
            <ac:spMk id="42" creationId="{E243A2F9-4FEA-49EF-9063-6112194BD676}"/>
          </ac:spMkLst>
        </pc:spChg>
        <pc:spChg chg="add del">
          <ac:chgData name="Aliona Demerau" userId="S::aliona.demerau@tlgcohort.com::c1a25312-0494-4b72-a49c-661afcab243d" providerId="AD" clId="Web-{64B9F19C-24A5-46AE-A2D4-2EDCFD58C5C6}" dt="2021-02-22T20:59:54.470" v="47"/>
          <ac:spMkLst>
            <pc:docMk/>
            <pc:sldMk cId="1215234537" sldId="257"/>
            <ac:spMk id="47" creationId="{729B82F5-E700-4045-9F00-635A41F62406}"/>
          </ac:spMkLst>
        </pc:spChg>
        <pc:picChg chg="mod">
          <ac:chgData name="Aliona Demerau" userId="S::aliona.demerau@tlgcohort.com::c1a25312-0494-4b72-a49c-661afcab243d" providerId="AD" clId="Web-{64B9F19C-24A5-46AE-A2D4-2EDCFD58C5C6}" dt="2021-02-22T20:57:42.879" v="46"/>
          <ac:picMkLst>
            <pc:docMk/>
            <pc:sldMk cId="1215234537" sldId="257"/>
            <ac:picMk id="4" creationId="{2831F4C7-2CE9-46EB-A294-91629476E49E}"/>
          </ac:picMkLst>
        </pc:picChg>
        <pc:picChg chg="add del">
          <ac:chgData name="Aliona Demerau" userId="S::aliona.demerau@tlgcohort.com::c1a25312-0494-4b72-a49c-661afcab243d" providerId="AD" clId="Web-{64B9F19C-24A5-46AE-A2D4-2EDCFD58C5C6}" dt="2021-02-22T20:57:27.973" v="44"/>
          <ac:picMkLst>
            <pc:docMk/>
            <pc:sldMk cId="1215234537" sldId="257"/>
            <ac:picMk id="37" creationId="{F284EF8E-6F4E-40EF-BDAD-7950F1585E0B}"/>
          </ac:picMkLst>
        </pc:picChg>
        <pc:picChg chg="add del">
          <ac:chgData name="Aliona Demerau" userId="S::aliona.demerau@tlgcohort.com::c1a25312-0494-4b72-a49c-661afcab243d" providerId="AD" clId="Web-{64B9F19C-24A5-46AE-A2D4-2EDCFD58C5C6}" dt="2021-02-22T20:57:42.879" v="46"/>
          <ac:picMkLst>
            <pc:docMk/>
            <pc:sldMk cId="1215234537" sldId="257"/>
            <ac:picMk id="40" creationId="{6DAB2DF7-34C9-45C2-BB70-6797ACA67C2A}"/>
          </ac:picMkLst>
        </pc:picChg>
        <pc:picChg chg="add">
          <ac:chgData name="Aliona Demerau" userId="S::aliona.demerau@tlgcohort.com::c1a25312-0494-4b72-a49c-661afcab243d" providerId="AD" clId="Web-{64B9F19C-24A5-46AE-A2D4-2EDCFD58C5C6}" dt="2021-02-22T21:18:48.623" v="160"/>
          <ac:picMkLst>
            <pc:docMk/>
            <pc:sldMk cId="1215234537" sldId="257"/>
            <ac:picMk id="41" creationId="{47FBF059-B1E9-4A73-AAE3-D750C9F671D5}"/>
          </ac:picMkLst>
        </pc:picChg>
        <pc:picChg chg="add del">
          <ac:chgData name="Aliona Demerau" userId="S::aliona.demerau@tlgcohort.com::c1a25312-0494-4b72-a49c-661afcab243d" providerId="AD" clId="Web-{64B9F19C-24A5-46AE-A2D4-2EDCFD58C5C6}" dt="2021-02-22T20:59:54.470" v="47"/>
          <ac:picMkLst>
            <pc:docMk/>
            <pc:sldMk cId="1215234537" sldId="257"/>
            <ac:picMk id="45" creationId="{F284EF8E-6F4E-40EF-BDAD-7950F1585E0B}"/>
          </ac:picMkLst>
        </pc:picChg>
      </pc:sldChg>
      <pc:sldChg chg="addSp delSp modSp mod ord setBg modClrScheme chgLayout">
        <pc:chgData name="Aliona Demerau" userId="S::aliona.demerau@tlgcohort.com::c1a25312-0494-4b72-a49c-661afcab243d" providerId="AD" clId="Web-{64B9F19C-24A5-46AE-A2D4-2EDCFD58C5C6}" dt="2021-02-22T21:54:02.386" v="529" actId="20577"/>
        <pc:sldMkLst>
          <pc:docMk/>
          <pc:sldMk cId="2784795938" sldId="258"/>
        </pc:sldMkLst>
        <pc:spChg chg="mod ord">
          <ac:chgData name="Aliona Demerau" userId="S::aliona.demerau@tlgcohort.com::c1a25312-0494-4b72-a49c-661afcab243d" providerId="AD" clId="Web-{64B9F19C-24A5-46AE-A2D4-2EDCFD58C5C6}" dt="2021-02-22T21:17:50.234" v="154"/>
          <ac:spMkLst>
            <pc:docMk/>
            <pc:sldMk cId="2784795938" sldId="258"/>
            <ac:spMk id="2" creationId="{345FEA06-C8EA-46B5-89A9-1A6178B3E099}"/>
          </ac:spMkLst>
        </pc:spChg>
        <pc:spChg chg="mod ord">
          <ac:chgData name="Aliona Demerau" userId="S::aliona.demerau@tlgcohort.com::c1a25312-0494-4b72-a49c-661afcab243d" providerId="AD" clId="Web-{64B9F19C-24A5-46AE-A2D4-2EDCFD58C5C6}" dt="2021-02-22T21:54:02.386" v="529" actId="20577"/>
          <ac:spMkLst>
            <pc:docMk/>
            <pc:sldMk cId="2784795938" sldId="258"/>
            <ac:spMk id="20" creationId="{ADB651A9-50A3-4636-A9B3-0D968C934D80}"/>
          </ac:spMkLst>
        </pc:spChg>
        <pc:spChg chg="add">
          <ac:chgData name="Aliona Demerau" userId="S::aliona.demerau@tlgcohort.com::c1a25312-0494-4b72-a49c-661afcab243d" providerId="AD" clId="Web-{64B9F19C-24A5-46AE-A2D4-2EDCFD58C5C6}" dt="2021-02-22T21:17:50.234" v="154"/>
          <ac:spMkLst>
            <pc:docMk/>
            <pc:sldMk cId="2784795938" sldId="258"/>
            <ac:spMk id="23" creationId="{E243A2F9-4FEA-49EF-9063-6112194BD676}"/>
          </ac:spMkLst>
        </pc:spChg>
        <pc:spChg chg="add del">
          <ac:chgData name="Aliona Demerau" userId="S::aliona.demerau@tlgcohort.com::c1a25312-0494-4b72-a49c-661afcab243d" providerId="AD" clId="Web-{64B9F19C-24A5-46AE-A2D4-2EDCFD58C5C6}" dt="2021-02-22T21:17:50.202" v="153"/>
          <ac:spMkLst>
            <pc:docMk/>
            <pc:sldMk cId="2784795938" sldId="258"/>
            <ac:spMk id="27" creationId="{729B82F5-E700-4045-9F00-635A41F62406}"/>
          </ac:spMkLst>
        </pc:spChg>
        <pc:picChg chg="mod">
          <ac:chgData name="Aliona Demerau" userId="S::aliona.demerau@tlgcohort.com::c1a25312-0494-4b72-a49c-661afcab243d" providerId="AD" clId="Web-{64B9F19C-24A5-46AE-A2D4-2EDCFD58C5C6}" dt="2021-02-22T21:17:50.234" v="154"/>
          <ac:picMkLst>
            <pc:docMk/>
            <pc:sldMk cId="2784795938" sldId="258"/>
            <ac:picMk id="4" creationId="{24CCCCD7-539D-4537-AA87-9740D90F22DA}"/>
          </ac:picMkLst>
        </pc:picChg>
        <pc:picChg chg="add">
          <ac:chgData name="Aliona Demerau" userId="S::aliona.demerau@tlgcohort.com::c1a25312-0494-4b72-a49c-661afcab243d" providerId="AD" clId="Web-{64B9F19C-24A5-46AE-A2D4-2EDCFD58C5C6}" dt="2021-02-22T21:17:50.234" v="154"/>
          <ac:picMkLst>
            <pc:docMk/>
            <pc:sldMk cId="2784795938" sldId="258"/>
            <ac:picMk id="22" creationId="{47FBF059-B1E9-4A73-AAE3-D750C9F671D5}"/>
          </ac:picMkLst>
        </pc:picChg>
        <pc:picChg chg="add del">
          <ac:chgData name="Aliona Demerau" userId="S::aliona.demerau@tlgcohort.com::c1a25312-0494-4b72-a49c-661afcab243d" providerId="AD" clId="Web-{64B9F19C-24A5-46AE-A2D4-2EDCFD58C5C6}" dt="2021-02-22T21:17:50.202" v="153"/>
          <ac:picMkLst>
            <pc:docMk/>
            <pc:sldMk cId="2784795938" sldId="258"/>
            <ac:picMk id="25" creationId="{F284EF8E-6F4E-40EF-BDAD-7950F1585E0B}"/>
          </ac:picMkLst>
        </pc:picChg>
      </pc:sldChg>
      <pc:sldChg chg="addSp modSp mod setBg modClrScheme chgLayout">
        <pc:chgData name="Aliona Demerau" userId="S::aliona.demerau@tlgcohort.com::c1a25312-0494-4b72-a49c-661afcab243d" providerId="AD" clId="Web-{64B9F19C-24A5-46AE-A2D4-2EDCFD58C5C6}" dt="2021-02-22T22:13:32.101" v="714" actId="1076"/>
        <pc:sldMkLst>
          <pc:docMk/>
          <pc:sldMk cId="1041983031" sldId="259"/>
        </pc:sldMkLst>
        <pc:spChg chg="mod ord">
          <ac:chgData name="Aliona Demerau" userId="S::aliona.demerau@tlgcohort.com::c1a25312-0494-4b72-a49c-661afcab243d" providerId="AD" clId="Web-{64B9F19C-24A5-46AE-A2D4-2EDCFD58C5C6}" dt="2021-02-22T22:13:21.617" v="711" actId="1076"/>
          <ac:spMkLst>
            <pc:docMk/>
            <pc:sldMk cId="1041983031" sldId="259"/>
            <ac:spMk id="2" creationId="{1754F61C-C7FF-4D31-A4FD-244E03A87CE4}"/>
          </ac:spMkLst>
        </pc:spChg>
        <pc:spChg chg="mod ord">
          <ac:chgData name="Aliona Demerau" userId="S::aliona.demerau@tlgcohort.com::c1a25312-0494-4b72-a49c-661afcab243d" providerId="AD" clId="Web-{64B9F19C-24A5-46AE-A2D4-2EDCFD58C5C6}" dt="2021-02-22T22:13:32.101" v="714" actId="1076"/>
          <ac:spMkLst>
            <pc:docMk/>
            <pc:sldMk cId="1041983031" sldId="259"/>
            <ac:spMk id="8" creationId="{B90E90D4-EEC1-418D-A0BF-0CEB5B135DC7}"/>
          </ac:spMkLst>
        </pc:spChg>
        <pc:spChg chg="add">
          <ac:chgData name="Aliona Demerau" userId="S::aliona.demerau@tlgcohort.com::c1a25312-0494-4b72-a49c-661afcab243d" providerId="AD" clId="Web-{64B9F19C-24A5-46AE-A2D4-2EDCFD58C5C6}" dt="2021-02-22T21:18:30.592" v="159"/>
          <ac:spMkLst>
            <pc:docMk/>
            <pc:sldMk cId="1041983031" sldId="259"/>
            <ac:spMk id="12" creationId="{E243A2F9-4FEA-49EF-9063-6112194BD676}"/>
          </ac:spMkLst>
        </pc:spChg>
        <pc:picChg chg="mod">
          <ac:chgData name="Aliona Demerau" userId="S::aliona.demerau@tlgcohort.com::c1a25312-0494-4b72-a49c-661afcab243d" providerId="AD" clId="Web-{64B9F19C-24A5-46AE-A2D4-2EDCFD58C5C6}" dt="2021-02-22T21:18:30.592" v="159"/>
          <ac:picMkLst>
            <pc:docMk/>
            <pc:sldMk cId="1041983031" sldId="259"/>
            <ac:picMk id="4" creationId="{B47EAEC6-BB2F-43AE-85E9-C41B58AE1825}"/>
          </ac:picMkLst>
        </pc:picChg>
        <pc:picChg chg="add">
          <ac:chgData name="Aliona Demerau" userId="S::aliona.demerau@tlgcohort.com::c1a25312-0494-4b72-a49c-661afcab243d" providerId="AD" clId="Web-{64B9F19C-24A5-46AE-A2D4-2EDCFD58C5C6}" dt="2021-02-22T21:18:30.592" v="159"/>
          <ac:picMkLst>
            <pc:docMk/>
            <pc:sldMk cId="1041983031" sldId="259"/>
            <ac:picMk id="10" creationId="{47FBF059-B1E9-4A73-AAE3-D750C9F671D5}"/>
          </ac:picMkLst>
        </pc:picChg>
      </pc:sldChg>
      <pc:sldChg chg="modSp del mod modClrScheme chgLayout">
        <pc:chgData name="Aliona Demerau" userId="S::aliona.demerau@tlgcohort.com::c1a25312-0494-4b72-a49c-661afcab243d" providerId="AD" clId="Web-{64B9F19C-24A5-46AE-A2D4-2EDCFD58C5C6}" dt="2021-02-22T21:01:43.265" v="75"/>
        <pc:sldMkLst>
          <pc:docMk/>
          <pc:sldMk cId="415510334" sldId="260"/>
        </pc:sldMkLst>
        <pc:spChg chg="mod ord">
          <ac:chgData name="Aliona Demerau" userId="S::aliona.demerau@tlgcohort.com::c1a25312-0494-4b72-a49c-661afcab243d" providerId="AD" clId="Web-{64B9F19C-24A5-46AE-A2D4-2EDCFD58C5C6}" dt="2021-02-22T21:00:11.235" v="48"/>
          <ac:spMkLst>
            <pc:docMk/>
            <pc:sldMk cId="415510334" sldId="260"/>
            <ac:spMk id="2" creationId="{C2C81262-5E5A-4825-9183-EC53FAE3BAA0}"/>
          </ac:spMkLst>
        </pc:spChg>
        <pc:spChg chg="mod ord">
          <ac:chgData name="Aliona Demerau" userId="S::aliona.demerau@tlgcohort.com::c1a25312-0494-4b72-a49c-661afcab243d" providerId="AD" clId="Web-{64B9F19C-24A5-46AE-A2D4-2EDCFD58C5C6}" dt="2021-02-22T21:01:25.281" v="74" actId="20577"/>
          <ac:spMkLst>
            <pc:docMk/>
            <pc:sldMk cId="415510334" sldId="260"/>
            <ac:spMk id="8" creationId="{CE5D2EFA-9111-4113-A754-DCE03C27FC30}"/>
          </ac:spMkLst>
        </pc:spChg>
      </pc:sldChg>
      <pc:sldChg chg="addSp delSp modSp mod setBg modClrScheme delDesignElem chgLayout">
        <pc:chgData name="Aliona Demerau" userId="S::aliona.demerau@tlgcohort.com::c1a25312-0494-4b72-a49c-661afcab243d" providerId="AD" clId="Web-{64B9F19C-24A5-46AE-A2D4-2EDCFD58C5C6}" dt="2021-02-22T22:19:44.501" v="742"/>
        <pc:sldMkLst>
          <pc:docMk/>
          <pc:sldMk cId="2199846245" sldId="261"/>
        </pc:sldMkLst>
        <pc:spChg chg="mod ord">
          <ac:chgData name="Aliona Demerau" userId="S::aliona.demerau@tlgcohort.com::c1a25312-0494-4b72-a49c-661afcab243d" providerId="AD" clId="Web-{64B9F19C-24A5-46AE-A2D4-2EDCFD58C5C6}" dt="2021-02-22T22:08:55.324" v="678"/>
          <ac:spMkLst>
            <pc:docMk/>
            <pc:sldMk cId="2199846245" sldId="261"/>
            <ac:spMk id="2" creationId="{C2C81262-5E5A-4825-9183-EC53FAE3BAA0}"/>
          </ac:spMkLst>
        </pc:spChg>
        <pc:spChg chg="mod ord">
          <ac:chgData name="Aliona Demerau" userId="S::aliona.demerau@tlgcohort.com::c1a25312-0494-4b72-a49c-661afcab243d" providerId="AD" clId="Web-{64B9F19C-24A5-46AE-A2D4-2EDCFD58C5C6}" dt="2021-02-22T22:09:54.464" v="686"/>
          <ac:spMkLst>
            <pc:docMk/>
            <pc:sldMk cId="2199846245" sldId="261"/>
            <ac:spMk id="8" creationId="{CE5D2EFA-9111-4113-A754-DCE03C27FC30}"/>
          </ac:spMkLst>
        </pc:spChg>
        <pc:spChg chg="add del">
          <ac:chgData name="Aliona Demerau" userId="S::aliona.demerau@tlgcohort.com::c1a25312-0494-4b72-a49c-661afcab243d" providerId="AD" clId="Web-{64B9F19C-24A5-46AE-A2D4-2EDCFD58C5C6}" dt="2021-02-22T22:07:56.513" v="671"/>
          <ac:spMkLst>
            <pc:docMk/>
            <pc:sldMk cId="2199846245" sldId="261"/>
            <ac:spMk id="12" creationId="{65CBA676-9CE3-4E17-83F2-2D79D3B9F233}"/>
          </ac:spMkLst>
        </pc:spChg>
        <pc:spChg chg="add del">
          <ac:chgData name="Aliona Demerau" userId="S::aliona.demerau@tlgcohort.com::c1a25312-0494-4b72-a49c-661afcab243d" providerId="AD" clId="Web-{64B9F19C-24A5-46AE-A2D4-2EDCFD58C5C6}" dt="2021-02-22T22:07:56.513" v="671"/>
          <ac:spMkLst>
            <pc:docMk/>
            <pc:sldMk cId="2199846245" sldId="261"/>
            <ac:spMk id="19" creationId="{ED03470E-D6E4-44CF-83E2-BA485111DDA8}"/>
          </ac:spMkLst>
        </pc:spChg>
        <pc:spChg chg="add del">
          <ac:chgData name="Aliona Demerau" userId="S::aliona.demerau@tlgcohort.com::c1a25312-0494-4b72-a49c-661afcab243d" providerId="AD" clId="Web-{64B9F19C-24A5-46AE-A2D4-2EDCFD58C5C6}" dt="2021-02-22T22:08:20.934" v="673"/>
          <ac:spMkLst>
            <pc:docMk/>
            <pc:sldMk cId="2199846245" sldId="261"/>
            <ac:spMk id="20" creationId="{1F1E1236-0F1B-4F86-BFC1-A5FCC02A7E68}"/>
          </ac:spMkLst>
        </pc:spChg>
        <pc:spChg chg="add del">
          <ac:chgData name="Aliona Demerau" userId="S::aliona.demerau@tlgcohort.com::c1a25312-0494-4b72-a49c-661afcab243d" providerId="AD" clId="Web-{64B9F19C-24A5-46AE-A2D4-2EDCFD58C5C6}" dt="2021-02-22T22:08:55.277" v="677"/>
          <ac:spMkLst>
            <pc:docMk/>
            <pc:sldMk cId="2199846245" sldId="261"/>
            <ac:spMk id="25" creationId="{3B066204-32D1-4415-B01F-997B078AA8CA}"/>
          </ac:spMkLst>
        </pc:spChg>
        <pc:spChg chg="add del">
          <ac:chgData name="Aliona Demerau" userId="S::aliona.demerau@tlgcohort.com::c1a25312-0494-4b72-a49c-661afcab243d" providerId="AD" clId="Web-{64B9F19C-24A5-46AE-A2D4-2EDCFD58C5C6}" dt="2021-02-22T22:09:54.464" v="686"/>
          <ac:spMkLst>
            <pc:docMk/>
            <pc:sldMk cId="2199846245" sldId="261"/>
            <ac:spMk id="28" creationId="{1F1E1236-0F1B-4F86-BFC1-A5FCC02A7E68}"/>
          </ac:spMkLst>
        </pc:spChg>
        <pc:spChg chg="add">
          <ac:chgData name="Aliona Demerau" userId="S::aliona.demerau@tlgcohort.com::c1a25312-0494-4b72-a49c-661afcab243d" providerId="AD" clId="Web-{64B9F19C-24A5-46AE-A2D4-2EDCFD58C5C6}" dt="2021-02-22T22:09:54.464" v="686"/>
          <ac:spMkLst>
            <pc:docMk/>
            <pc:sldMk cId="2199846245" sldId="261"/>
            <ac:spMk id="37" creationId="{1F1E1236-0F1B-4F86-BFC1-A5FCC02A7E68}"/>
          </ac:spMkLst>
        </pc:spChg>
        <pc:spChg chg="add del">
          <ac:chgData name="Aliona Demerau" userId="S::aliona.demerau@tlgcohort.com::c1a25312-0494-4b72-a49c-661afcab243d" providerId="AD" clId="Web-{64B9F19C-24A5-46AE-A2D4-2EDCFD58C5C6}" dt="2021-02-22T22:08:48.621" v="675"/>
          <ac:spMkLst>
            <pc:docMk/>
            <pc:sldMk cId="2199846245" sldId="261"/>
            <ac:spMk id="102" creationId="{EE853D4C-8752-44E5-AD7A-063F8234AA37}"/>
          </ac:spMkLst>
        </pc:spChg>
        <pc:spChg chg="add del">
          <ac:chgData name="Aliona Demerau" userId="S::aliona.demerau@tlgcohort.com::c1a25312-0494-4b72-a49c-661afcab243d" providerId="AD" clId="Web-{64B9F19C-24A5-46AE-A2D4-2EDCFD58C5C6}" dt="2021-02-22T22:08:48.621" v="675"/>
          <ac:spMkLst>
            <pc:docMk/>
            <pc:sldMk cId="2199846245" sldId="261"/>
            <ac:spMk id="103" creationId="{73F69954-D4AA-45CE-A548-AEBF62E313AE}"/>
          </ac:spMkLst>
        </pc:spChg>
        <pc:grpChg chg="add del">
          <ac:chgData name="Aliona Demerau" userId="S::aliona.demerau@tlgcohort.com::c1a25312-0494-4b72-a49c-661afcab243d" providerId="AD" clId="Web-{64B9F19C-24A5-46AE-A2D4-2EDCFD58C5C6}" dt="2021-02-22T22:08:48.621" v="675"/>
          <ac:grpSpMkLst>
            <pc:docMk/>
            <pc:sldMk cId="2199846245" sldId="261"/>
            <ac:grpSpMk id="21" creationId="{0068A9AF-AB93-401A-8CE9-F39578B3A7D3}"/>
          </ac:grpSpMkLst>
        </pc:grpChg>
        <pc:picChg chg="add del mod">
          <ac:chgData name="Aliona Demerau" userId="S::aliona.demerau@tlgcohort.com::c1a25312-0494-4b72-a49c-661afcab243d" providerId="AD" clId="Web-{64B9F19C-24A5-46AE-A2D4-2EDCFD58C5C6}" dt="2021-02-22T22:11:39.993" v="692"/>
          <ac:picMkLst>
            <pc:docMk/>
            <pc:sldMk cId="2199846245" sldId="261"/>
            <ac:picMk id="3" creationId="{C55BA1B3-15DC-4CEF-A936-1D6B8FB1168F}"/>
          </ac:picMkLst>
        </pc:picChg>
        <pc:picChg chg="mod">
          <ac:chgData name="Aliona Demerau" userId="S::aliona.demerau@tlgcohort.com::c1a25312-0494-4b72-a49c-661afcab243d" providerId="AD" clId="Web-{64B9F19C-24A5-46AE-A2D4-2EDCFD58C5C6}" dt="2021-02-22T22:08:21.028" v="674"/>
          <ac:picMkLst>
            <pc:docMk/>
            <pc:sldMk cId="2199846245" sldId="261"/>
            <ac:picMk id="4" creationId="{005CE8EB-965B-46CF-9C00-C75520AFE7A7}"/>
          </ac:picMkLst>
        </pc:picChg>
        <pc:picChg chg="add mod">
          <ac:chgData name="Aliona Demerau" userId="S::aliona.demerau@tlgcohort.com::c1a25312-0494-4b72-a49c-661afcab243d" providerId="AD" clId="Web-{64B9F19C-24A5-46AE-A2D4-2EDCFD58C5C6}" dt="2021-02-22T22:19:44.501" v="742"/>
          <ac:picMkLst>
            <pc:docMk/>
            <pc:sldMk cId="2199846245" sldId="261"/>
            <ac:picMk id="5" creationId="{0B42DE6A-9676-4B57-B122-8E9AB4ABA217}"/>
          </ac:picMkLst>
        </pc:picChg>
        <pc:picChg chg="add del">
          <ac:chgData name="Aliona Demerau" userId="S::aliona.demerau@tlgcohort.com::c1a25312-0494-4b72-a49c-661afcab243d" providerId="AD" clId="Web-{64B9F19C-24A5-46AE-A2D4-2EDCFD58C5C6}" dt="2021-02-22T22:07:56.513" v="671"/>
          <ac:picMkLst>
            <pc:docMk/>
            <pc:sldMk cId="2199846245" sldId="261"/>
            <ac:picMk id="10" creationId="{8A9487CD-7D0F-41CA-BC10-EA03D14049D7}"/>
          </ac:picMkLst>
        </pc:picChg>
        <pc:picChg chg="add del">
          <ac:chgData name="Aliona Demerau" userId="S::aliona.demerau@tlgcohort.com::c1a25312-0494-4b72-a49c-661afcab243d" providerId="AD" clId="Web-{64B9F19C-24A5-46AE-A2D4-2EDCFD58C5C6}" dt="2021-02-22T22:07:56.513" v="671"/>
          <ac:picMkLst>
            <pc:docMk/>
            <pc:sldMk cId="2199846245" sldId="261"/>
            <ac:picMk id="14" creationId="{E3879FB4-E768-4861-B657-567231F66C2B}"/>
          </ac:picMkLst>
        </pc:picChg>
        <pc:picChg chg="add del">
          <ac:chgData name="Aliona Demerau" userId="S::aliona.demerau@tlgcohort.com::c1a25312-0494-4b72-a49c-661afcab243d" providerId="AD" clId="Web-{64B9F19C-24A5-46AE-A2D4-2EDCFD58C5C6}" dt="2021-02-22T22:08:20.934" v="673"/>
          <ac:picMkLst>
            <pc:docMk/>
            <pc:sldMk cId="2199846245" sldId="261"/>
            <ac:picMk id="16" creationId="{8A9487CD-7D0F-41CA-BC10-EA03D14049D7}"/>
          </ac:picMkLst>
        </pc:picChg>
        <pc:picChg chg="add del">
          <ac:chgData name="Aliona Demerau" userId="S::aliona.demerau@tlgcohort.com::c1a25312-0494-4b72-a49c-661afcab243d" providerId="AD" clId="Web-{64B9F19C-24A5-46AE-A2D4-2EDCFD58C5C6}" dt="2021-02-22T22:08:20.934" v="673"/>
          <ac:picMkLst>
            <pc:docMk/>
            <pc:sldMk cId="2199846245" sldId="261"/>
            <ac:picMk id="18" creationId="{9945ACF7-B958-4AD0-A4F7-BA8600BEF17B}"/>
          </ac:picMkLst>
        </pc:picChg>
        <pc:picChg chg="add del">
          <ac:chgData name="Aliona Demerau" userId="S::aliona.demerau@tlgcohort.com::c1a25312-0494-4b72-a49c-661afcab243d" providerId="AD" clId="Web-{64B9F19C-24A5-46AE-A2D4-2EDCFD58C5C6}" dt="2021-02-22T22:08:55.277" v="677"/>
          <ac:picMkLst>
            <pc:docMk/>
            <pc:sldMk cId="2199846245" sldId="261"/>
            <ac:picMk id="22" creationId="{8A9487CD-7D0F-41CA-BC10-EA03D14049D7}"/>
          </ac:picMkLst>
        </pc:picChg>
        <pc:picChg chg="add del">
          <ac:chgData name="Aliona Demerau" userId="S::aliona.demerau@tlgcohort.com::c1a25312-0494-4b72-a49c-661afcab243d" providerId="AD" clId="Web-{64B9F19C-24A5-46AE-A2D4-2EDCFD58C5C6}" dt="2021-02-22T22:08:55.277" v="677"/>
          <ac:picMkLst>
            <pc:docMk/>
            <pc:sldMk cId="2199846245" sldId="261"/>
            <ac:picMk id="23" creationId="{6825645A-ED8A-4E02-A406-CC04B53957D8}"/>
          </ac:picMkLst>
        </pc:picChg>
        <pc:picChg chg="add del">
          <ac:chgData name="Aliona Demerau" userId="S::aliona.demerau@tlgcohort.com::c1a25312-0494-4b72-a49c-661afcab243d" providerId="AD" clId="Web-{64B9F19C-24A5-46AE-A2D4-2EDCFD58C5C6}" dt="2021-02-22T22:08:55.277" v="677"/>
          <ac:picMkLst>
            <pc:docMk/>
            <pc:sldMk cId="2199846245" sldId="261"/>
            <ac:picMk id="24" creationId="{BB8330D1-076F-4893-B5F9-3F2FD6C3A3F5}"/>
          </ac:picMkLst>
        </pc:picChg>
        <pc:picChg chg="add del">
          <ac:chgData name="Aliona Demerau" userId="S::aliona.demerau@tlgcohort.com::c1a25312-0494-4b72-a49c-661afcab243d" providerId="AD" clId="Web-{64B9F19C-24A5-46AE-A2D4-2EDCFD58C5C6}" dt="2021-02-22T22:09:54.464" v="686"/>
          <ac:picMkLst>
            <pc:docMk/>
            <pc:sldMk cId="2199846245" sldId="261"/>
            <ac:picMk id="26" creationId="{8A9487CD-7D0F-41CA-BC10-EA03D14049D7}"/>
          </ac:picMkLst>
        </pc:picChg>
        <pc:picChg chg="add del">
          <ac:chgData name="Aliona Demerau" userId="S::aliona.demerau@tlgcohort.com::c1a25312-0494-4b72-a49c-661afcab243d" providerId="AD" clId="Web-{64B9F19C-24A5-46AE-A2D4-2EDCFD58C5C6}" dt="2021-02-22T22:09:54.464" v="686"/>
          <ac:picMkLst>
            <pc:docMk/>
            <pc:sldMk cId="2199846245" sldId="261"/>
            <ac:picMk id="27" creationId="{9945ACF7-B958-4AD0-A4F7-BA8600BEF17B}"/>
          </ac:picMkLst>
        </pc:picChg>
        <pc:picChg chg="add">
          <ac:chgData name="Aliona Demerau" userId="S::aliona.demerau@tlgcohort.com::c1a25312-0494-4b72-a49c-661afcab243d" providerId="AD" clId="Web-{64B9F19C-24A5-46AE-A2D4-2EDCFD58C5C6}" dt="2021-02-22T22:09:54.464" v="686"/>
          <ac:picMkLst>
            <pc:docMk/>
            <pc:sldMk cId="2199846245" sldId="261"/>
            <ac:picMk id="33" creationId="{8A9487CD-7D0F-41CA-BC10-EA03D14049D7}"/>
          </ac:picMkLst>
        </pc:picChg>
        <pc:picChg chg="add">
          <ac:chgData name="Aliona Demerau" userId="S::aliona.demerau@tlgcohort.com::c1a25312-0494-4b72-a49c-661afcab243d" providerId="AD" clId="Web-{64B9F19C-24A5-46AE-A2D4-2EDCFD58C5C6}" dt="2021-02-22T22:09:54.464" v="686"/>
          <ac:picMkLst>
            <pc:docMk/>
            <pc:sldMk cId="2199846245" sldId="261"/>
            <ac:picMk id="35" creationId="{9945ACF7-B958-4AD0-A4F7-BA8600BEF17B}"/>
          </ac:picMkLst>
        </pc:picChg>
        <pc:picChg chg="add del">
          <ac:chgData name="Aliona Demerau" userId="S::aliona.demerau@tlgcohort.com::c1a25312-0494-4b72-a49c-661afcab243d" providerId="AD" clId="Web-{64B9F19C-24A5-46AE-A2D4-2EDCFD58C5C6}" dt="2021-02-22T22:08:48.621" v="675"/>
          <ac:picMkLst>
            <pc:docMk/>
            <pc:sldMk cId="2199846245" sldId="261"/>
            <ac:picMk id="100" creationId="{8A9487CD-7D0F-41CA-BC10-EA03D14049D7}"/>
          </ac:picMkLst>
        </pc:picChg>
        <pc:picChg chg="add del">
          <ac:chgData name="Aliona Demerau" userId="S::aliona.demerau@tlgcohort.com::c1a25312-0494-4b72-a49c-661afcab243d" providerId="AD" clId="Web-{64B9F19C-24A5-46AE-A2D4-2EDCFD58C5C6}" dt="2021-02-22T22:08:48.621" v="675"/>
          <ac:picMkLst>
            <pc:docMk/>
            <pc:sldMk cId="2199846245" sldId="261"/>
            <ac:picMk id="101" creationId="{2EB248D8-CF52-4E79-8818-CCF3E9CD55AF}"/>
          </ac:picMkLst>
        </pc:picChg>
      </pc:sldChg>
      <pc:sldChg chg="addSp delSp modSp del mod setBg modClrScheme delDesignElem chgLayout">
        <pc:chgData name="Aliona Demerau" userId="S::aliona.demerau@tlgcohort.com::c1a25312-0494-4b72-a49c-661afcab243d" providerId="AD" clId="Web-{64B9F19C-24A5-46AE-A2D4-2EDCFD58C5C6}" dt="2021-02-22T21:15:58.048" v="149"/>
        <pc:sldMkLst>
          <pc:docMk/>
          <pc:sldMk cId="133753678" sldId="262"/>
        </pc:sldMkLst>
        <pc:spChg chg="mod ord">
          <ac:chgData name="Aliona Demerau" userId="S::aliona.demerau@tlgcohort.com::c1a25312-0494-4b72-a49c-661afcab243d" providerId="AD" clId="Web-{64B9F19C-24A5-46AE-A2D4-2EDCFD58C5C6}" dt="2021-02-22T21:15:27.627" v="141" actId="20577"/>
          <ac:spMkLst>
            <pc:docMk/>
            <pc:sldMk cId="133753678" sldId="262"/>
            <ac:spMk id="2" creationId="{1CA41AAA-C149-4BD5-A3B0-D532679613E3}"/>
          </ac:spMkLst>
        </pc:spChg>
        <pc:spChg chg="mod ord">
          <ac:chgData name="Aliona Demerau" userId="S::aliona.demerau@tlgcohort.com::c1a25312-0494-4b72-a49c-661afcab243d" providerId="AD" clId="Web-{64B9F19C-24A5-46AE-A2D4-2EDCFD58C5C6}" dt="2021-02-22T21:15:48.079" v="146" actId="20577"/>
          <ac:spMkLst>
            <pc:docMk/>
            <pc:sldMk cId="133753678" sldId="262"/>
            <ac:spMk id="4" creationId="{4790D6E5-58A3-421B-83F8-1F97AA5FA81B}"/>
          </ac:spMkLst>
        </pc:spChg>
        <pc:spChg chg="add del">
          <ac:chgData name="Aliona Demerau" userId="S::aliona.demerau@tlgcohort.com::c1a25312-0494-4b72-a49c-661afcab243d" providerId="AD" clId="Web-{64B9F19C-24A5-46AE-A2D4-2EDCFD58C5C6}" dt="2021-02-22T20:51:41.260" v="5"/>
          <ac:spMkLst>
            <pc:docMk/>
            <pc:sldMk cId="133753678" sldId="262"/>
            <ac:spMk id="16" creationId="{50E53EDA-3B94-4F6B-9E86-D3BB9EBB9616}"/>
          </ac:spMkLst>
        </pc:spChg>
        <pc:cxnChg chg="add del">
          <ac:chgData name="Aliona Demerau" userId="S::aliona.demerau@tlgcohort.com::c1a25312-0494-4b72-a49c-661afcab243d" providerId="AD" clId="Web-{64B9F19C-24A5-46AE-A2D4-2EDCFD58C5C6}" dt="2021-02-22T20:51:41.260" v="5"/>
          <ac:cxnSpMkLst>
            <pc:docMk/>
            <pc:sldMk cId="133753678" sldId="262"/>
            <ac:cxnSpMk id="18" creationId="{30EFD79F-7790-479B-B7DB-BD0D8C101DDD}"/>
          </ac:cxnSpMkLst>
        </pc:cxnChg>
      </pc:sldChg>
      <pc:sldChg chg="modSp del mod ord modClrScheme chgLayout">
        <pc:chgData name="Aliona Demerau" userId="S::aliona.demerau@tlgcohort.com::c1a25312-0494-4b72-a49c-661afcab243d" providerId="AD" clId="Web-{64B9F19C-24A5-46AE-A2D4-2EDCFD58C5C6}" dt="2021-02-22T21:24:40.789" v="256"/>
        <pc:sldMkLst>
          <pc:docMk/>
          <pc:sldMk cId="229901469" sldId="263"/>
        </pc:sldMkLst>
        <pc:spChg chg="mod ord">
          <ac:chgData name="Aliona Demerau" userId="S::aliona.demerau@tlgcohort.com::c1a25312-0494-4b72-a49c-661afcab243d" providerId="AD" clId="Web-{64B9F19C-24A5-46AE-A2D4-2EDCFD58C5C6}" dt="2021-02-22T21:00:11.235" v="48"/>
          <ac:spMkLst>
            <pc:docMk/>
            <pc:sldMk cId="229901469" sldId="263"/>
            <ac:spMk id="2" creationId="{1C2E10A6-CA73-479D-A7EB-99C21A374A91}"/>
          </ac:spMkLst>
        </pc:spChg>
        <pc:spChg chg="mod ord">
          <ac:chgData name="Aliona Demerau" userId="S::aliona.demerau@tlgcohort.com::c1a25312-0494-4b72-a49c-661afcab243d" providerId="AD" clId="Web-{64B9F19C-24A5-46AE-A2D4-2EDCFD58C5C6}" dt="2021-02-22T21:11:30.896" v="122" actId="14100"/>
          <ac:spMkLst>
            <pc:docMk/>
            <pc:sldMk cId="229901469" sldId="263"/>
            <ac:spMk id="3" creationId="{E75A0A5A-30E2-4F29-8868-88069325C3C1}"/>
          </ac:spMkLst>
        </pc:spChg>
        <pc:spChg chg="mod ord">
          <ac:chgData name="Aliona Demerau" userId="S::aliona.demerau@tlgcohort.com::c1a25312-0494-4b72-a49c-661afcab243d" providerId="AD" clId="Web-{64B9F19C-24A5-46AE-A2D4-2EDCFD58C5C6}" dt="2021-02-22T21:11:37.177" v="124" actId="14100"/>
          <ac:spMkLst>
            <pc:docMk/>
            <pc:sldMk cId="229901469" sldId="263"/>
            <ac:spMk id="5" creationId="{AA3C49E5-604E-4EFA-8544-A6D60DAE8C74}"/>
          </ac:spMkLst>
        </pc:spChg>
        <pc:picChg chg="mod ord">
          <ac:chgData name="Aliona Demerau" userId="S::aliona.demerau@tlgcohort.com::c1a25312-0494-4b72-a49c-661afcab243d" providerId="AD" clId="Web-{64B9F19C-24A5-46AE-A2D4-2EDCFD58C5C6}" dt="2021-02-22T21:00:11.235" v="48"/>
          <ac:picMkLst>
            <pc:docMk/>
            <pc:sldMk cId="229901469" sldId="263"/>
            <ac:picMk id="4" creationId="{5EE76CF5-D8CB-4312-8FD2-626E9B1415CB}"/>
          </ac:picMkLst>
        </pc:picChg>
        <pc:picChg chg="mod ord">
          <ac:chgData name="Aliona Demerau" userId="S::aliona.demerau@tlgcohort.com::c1a25312-0494-4b72-a49c-661afcab243d" providerId="AD" clId="Web-{64B9F19C-24A5-46AE-A2D4-2EDCFD58C5C6}" dt="2021-02-22T21:00:11.235" v="48"/>
          <ac:picMkLst>
            <pc:docMk/>
            <pc:sldMk cId="229901469" sldId="263"/>
            <ac:picMk id="7" creationId="{04D03F53-73B5-44BF-B17B-FC10761D6FB6}"/>
          </ac:picMkLst>
        </pc:picChg>
      </pc:sldChg>
      <pc:sldChg chg="addSp delSp modSp mod setBg modClrScheme chgLayout">
        <pc:chgData name="Aliona Demerau" userId="S::aliona.demerau@tlgcohort.com::c1a25312-0494-4b72-a49c-661afcab243d" providerId="AD" clId="Web-{64B9F19C-24A5-46AE-A2D4-2EDCFD58C5C6}" dt="2021-02-22T21:18:19.014" v="158"/>
        <pc:sldMkLst>
          <pc:docMk/>
          <pc:sldMk cId="2905584950" sldId="264"/>
        </pc:sldMkLst>
        <pc:spChg chg="mod ord">
          <ac:chgData name="Aliona Demerau" userId="S::aliona.demerau@tlgcohort.com::c1a25312-0494-4b72-a49c-661afcab243d" providerId="AD" clId="Web-{64B9F19C-24A5-46AE-A2D4-2EDCFD58C5C6}" dt="2021-02-22T21:18:19.014" v="158"/>
          <ac:spMkLst>
            <pc:docMk/>
            <pc:sldMk cId="2905584950" sldId="264"/>
            <ac:spMk id="2" creationId="{C2C81262-5E5A-4825-9183-EC53FAE3BAA0}"/>
          </ac:spMkLst>
        </pc:spChg>
        <pc:spChg chg="mod ord">
          <ac:chgData name="Aliona Demerau" userId="S::aliona.demerau@tlgcohort.com::c1a25312-0494-4b72-a49c-661afcab243d" providerId="AD" clId="Web-{64B9F19C-24A5-46AE-A2D4-2EDCFD58C5C6}" dt="2021-02-22T21:18:19.014" v="158"/>
          <ac:spMkLst>
            <pc:docMk/>
            <pc:sldMk cId="2905584950" sldId="264"/>
            <ac:spMk id="8" creationId="{CE5D2EFA-9111-4113-A754-DCE03C27FC30}"/>
          </ac:spMkLst>
        </pc:spChg>
        <pc:spChg chg="add del">
          <ac:chgData name="Aliona Demerau" userId="S::aliona.demerau@tlgcohort.com::c1a25312-0494-4b72-a49c-661afcab243d" providerId="AD" clId="Web-{64B9F19C-24A5-46AE-A2D4-2EDCFD58C5C6}" dt="2021-02-22T21:18:18.967" v="157"/>
          <ac:spMkLst>
            <pc:docMk/>
            <pc:sldMk cId="2905584950" sldId="264"/>
            <ac:spMk id="12" creationId="{E243A2F9-4FEA-49EF-9063-6112194BD676}"/>
          </ac:spMkLst>
        </pc:spChg>
        <pc:spChg chg="add">
          <ac:chgData name="Aliona Demerau" userId="S::aliona.demerau@tlgcohort.com::c1a25312-0494-4b72-a49c-661afcab243d" providerId="AD" clId="Web-{64B9F19C-24A5-46AE-A2D4-2EDCFD58C5C6}" dt="2021-02-22T21:18:19.014" v="158"/>
          <ac:spMkLst>
            <pc:docMk/>
            <pc:sldMk cId="2905584950" sldId="264"/>
            <ac:spMk id="16" creationId="{729B82F5-E700-4045-9F00-635A41F62406}"/>
          </ac:spMkLst>
        </pc:spChg>
        <pc:picChg chg="mod">
          <ac:chgData name="Aliona Demerau" userId="S::aliona.demerau@tlgcohort.com::c1a25312-0494-4b72-a49c-661afcab243d" providerId="AD" clId="Web-{64B9F19C-24A5-46AE-A2D4-2EDCFD58C5C6}" dt="2021-02-22T21:18:19.014" v="158"/>
          <ac:picMkLst>
            <pc:docMk/>
            <pc:sldMk cId="2905584950" sldId="264"/>
            <ac:picMk id="4" creationId="{005CE8EB-965B-46CF-9C00-C75520AFE7A7}"/>
          </ac:picMkLst>
        </pc:picChg>
        <pc:picChg chg="add del">
          <ac:chgData name="Aliona Demerau" userId="S::aliona.demerau@tlgcohort.com::c1a25312-0494-4b72-a49c-661afcab243d" providerId="AD" clId="Web-{64B9F19C-24A5-46AE-A2D4-2EDCFD58C5C6}" dt="2021-02-22T21:18:18.967" v="157"/>
          <ac:picMkLst>
            <pc:docMk/>
            <pc:sldMk cId="2905584950" sldId="264"/>
            <ac:picMk id="10" creationId="{47FBF059-B1E9-4A73-AAE3-D750C9F671D5}"/>
          </ac:picMkLst>
        </pc:picChg>
        <pc:picChg chg="add">
          <ac:chgData name="Aliona Demerau" userId="S::aliona.demerau@tlgcohort.com::c1a25312-0494-4b72-a49c-661afcab243d" providerId="AD" clId="Web-{64B9F19C-24A5-46AE-A2D4-2EDCFD58C5C6}" dt="2021-02-22T21:18:19.014" v="158"/>
          <ac:picMkLst>
            <pc:docMk/>
            <pc:sldMk cId="2905584950" sldId="264"/>
            <ac:picMk id="14" creationId="{F284EF8E-6F4E-40EF-BDAD-7950F1585E0B}"/>
          </ac:picMkLst>
        </pc:picChg>
      </pc:sldChg>
      <pc:sldChg chg="addSp delSp modSp del mod ord setBg modClrScheme chgLayout">
        <pc:chgData name="Aliona Demerau" userId="S::aliona.demerau@tlgcohort.com::c1a25312-0494-4b72-a49c-661afcab243d" providerId="AD" clId="Web-{64B9F19C-24A5-46AE-A2D4-2EDCFD58C5C6}" dt="2021-02-22T21:32:30.111" v="332"/>
        <pc:sldMkLst>
          <pc:docMk/>
          <pc:sldMk cId="2869776334" sldId="265"/>
        </pc:sldMkLst>
        <pc:spChg chg="mod ord">
          <ac:chgData name="Aliona Demerau" userId="S::aliona.demerau@tlgcohort.com::c1a25312-0494-4b72-a49c-661afcab243d" providerId="AD" clId="Web-{64B9F19C-24A5-46AE-A2D4-2EDCFD58C5C6}" dt="2021-02-22T21:11:09.100" v="119" actId="20577"/>
          <ac:spMkLst>
            <pc:docMk/>
            <pc:sldMk cId="2869776334" sldId="265"/>
            <ac:spMk id="2" creationId="{D1B576E9-0BDA-4FE2-820A-3F636E319D23}"/>
          </ac:spMkLst>
        </pc:spChg>
        <pc:spChg chg="del mod ord">
          <ac:chgData name="Aliona Demerau" userId="S::aliona.demerau@tlgcohort.com::c1a25312-0494-4b72-a49c-661afcab243d" providerId="AD" clId="Web-{64B9F19C-24A5-46AE-A2D4-2EDCFD58C5C6}" dt="2021-02-22T21:09:03.664" v="77"/>
          <ac:spMkLst>
            <pc:docMk/>
            <pc:sldMk cId="2869776334" sldId="265"/>
            <ac:spMk id="3" creationId="{F2FA70EE-A633-4E29-960C-973B7A102FB5}"/>
          </ac:spMkLst>
        </pc:spChg>
        <pc:spChg chg="add del mod ord">
          <ac:chgData name="Aliona Demerau" userId="S::aliona.demerau@tlgcohort.com::c1a25312-0494-4b72-a49c-661afcab243d" providerId="AD" clId="Web-{64B9F19C-24A5-46AE-A2D4-2EDCFD58C5C6}" dt="2021-02-22T21:10:07.616" v="86"/>
          <ac:spMkLst>
            <pc:docMk/>
            <pc:sldMk cId="2869776334" sldId="265"/>
            <ac:spMk id="4" creationId="{173A1A35-0771-4398-A904-03BF47AF227C}"/>
          </ac:spMkLst>
        </pc:spChg>
        <pc:spChg chg="add del">
          <ac:chgData name="Aliona Demerau" userId="S::aliona.demerau@tlgcohort.com::c1a25312-0494-4b72-a49c-661afcab243d" providerId="AD" clId="Web-{64B9F19C-24A5-46AE-A2D4-2EDCFD58C5C6}" dt="2021-02-22T21:09:55.523" v="80"/>
          <ac:spMkLst>
            <pc:docMk/>
            <pc:sldMk cId="2869776334" sldId="265"/>
            <ac:spMk id="27" creationId="{0D46C808-950A-4A09-8FC2-12F2EF9F09EB}"/>
          </ac:spMkLst>
        </pc:spChg>
        <pc:spChg chg="add del">
          <ac:chgData name="Aliona Demerau" userId="S::aliona.demerau@tlgcohort.com::c1a25312-0494-4b72-a49c-661afcab243d" providerId="AD" clId="Web-{64B9F19C-24A5-46AE-A2D4-2EDCFD58C5C6}" dt="2021-02-22T21:09:58.116" v="82"/>
          <ac:spMkLst>
            <pc:docMk/>
            <pc:sldMk cId="2869776334" sldId="265"/>
            <ac:spMk id="30" creationId="{E9DA724A-78CC-4692-A7A4-70264EF7A114}"/>
          </ac:spMkLst>
        </pc:spChg>
        <pc:spChg chg="add del">
          <ac:chgData name="Aliona Demerau" userId="S::aliona.demerau@tlgcohort.com::c1a25312-0494-4b72-a49c-661afcab243d" providerId="AD" clId="Web-{64B9F19C-24A5-46AE-A2D4-2EDCFD58C5C6}" dt="2021-02-22T21:10:03.835" v="84"/>
          <ac:spMkLst>
            <pc:docMk/>
            <pc:sldMk cId="2869776334" sldId="265"/>
            <ac:spMk id="33" creationId="{CD67B5F0-B919-4235-8C35-D0BF94C3B1FC}"/>
          </ac:spMkLst>
        </pc:spChg>
        <pc:spChg chg="add del">
          <ac:chgData name="Aliona Demerau" userId="S::aliona.demerau@tlgcohort.com::c1a25312-0494-4b72-a49c-661afcab243d" providerId="AD" clId="Web-{64B9F19C-24A5-46AE-A2D4-2EDCFD58C5C6}" dt="2021-02-22T21:10:03.835" v="84"/>
          <ac:spMkLst>
            <pc:docMk/>
            <pc:sldMk cId="2869776334" sldId="265"/>
            <ac:spMk id="34" creationId="{DF6A8B12-AC81-4368-94DF-859174C42CC5}"/>
          </ac:spMkLst>
        </pc:spChg>
        <pc:picChg chg="add mod ord">
          <ac:chgData name="Aliona Demerau" userId="S::aliona.demerau@tlgcohort.com::c1a25312-0494-4b72-a49c-661afcab243d" providerId="AD" clId="Web-{64B9F19C-24A5-46AE-A2D4-2EDCFD58C5C6}" dt="2021-02-22T21:10:13.069" v="87"/>
          <ac:picMkLst>
            <pc:docMk/>
            <pc:sldMk cId="2869776334" sldId="265"/>
            <ac:picMk id="5" creationId="{80A45018-0A40-4796-BB55-7C56FF202D98}"/>
          </ac:picMkLst>
        </pc:picChg>
        <pc:picChg chg="add del mod ord">
          <ac:chgData name="Aliona Demerau" userId="S::aliona.demerau@tlgcohort.com::c1a25312-0494-4b72-a49c-661afcab243d" providerId="AD" clId="Web-{64B9F19C-24A5-46AE-A2D4-2EDCFD58C5C6}" dt="2021-02-22T21:10:18.225" v="88"/>
          <ac:picMkLst>
            <pc:docMk/>
            <pc:sldMk cId="2869776334" sldId="265"/>
            <ac:picMk id="6" creationId="{3205376D-4F5B-4374-8BFA-767E74205401}"/>
          </ac:picMkLst>
        </pc:picChg>
        <pc:picChg chg="add del">
          <ac:chgData name="Aliona Demerau" userId="S::aliona.demerau@tlgcohort.com::c1a25312-0494-4b72-a49c-661afcab243d" providerId="AD" clId="Web-{64B9F19C-24A5-46AE-A2D4-2EDCFD58C5C6}" dt="2021-02-22T21:09:55.523" v="80"/>
          <ac:picMkLst>
            <pc:docMk/>
            <pc:sldMk cId="2869776334" sldId="265"/>
            <ac:picMk id="26" creationId="{16375939-E67B-4AEC-9BB7-7E758F5EB829}"/>
          </ac:picMkLst>
        </pc:picChg>
        <pc:picChg chg="add del">
          <ac:chgData name="Aliona Demerau" userId="S::aliona.demerau@tlgcohort.com::c1a25312-0494-4b72-a49c-661afcab243d" providerId="AD" clId="Web-{64B9F19C-24A5-46AE-A2D4-2EDCFD58C5C6}" dt="2021-02-22T21:09:58.116" v="82"/>
          <ac:picMkLst>
            <pc:docMk/>
            <pc:sldMk cId="2869776334" sldId="265"/>
            <ac:picMk id="28" creationId="{036ED98E-DBEB-464A-A983-F508407EBFFC}"/>
          </ac:picMkLst>
        </pc:picChg>
        <pc:picChg chg="add del">
          <ac:chgData name="Aliona Demerau" userId="S::aliona.demerau@tlgcohort.com::c1a25312-0494-4b72-a49c-661afcab243d" providerId="AD" clId="Web-{64B9F19C-24A5-46AE-A2D4-2EDCFD58C5C6}" dt="2021-02-22T21:10:03.835" v="84"/>
          <ac:picMkLst>
            <pc:docMk/>
            <pc:sldMk cId="2869776334" sldId="265"/>
            <ac:picMk id="32" creationId="{16375939-E67B-4AEC-9BB7-7E758F5EB829}"/>
          </ac:picMkLst>
        </pc:picChg>
        <pc:cxnChg chg="add del">
          <ac:chgData name="Aliona Demerau" userId="S::aliona.demerau@tlgcohort.com::c1a25312-0494-4b72-a49c-661afcab243d" providerId="AD" clId="Web-{64B9F19C-24A5-46AE-A2D4-2EDCFD58C5C6}" dt="2021-02-22T21:09:58.116" v="82"/>
          <ac:cxnSpMkLst>
            <pc:docMk/>
            <pc:sldMk cId="2869776334" sldId="265"/>
            <ac:cxnSpMk id="29" creationId="{361A15BA-FF00-47B7-B318-36973C3B2BF3}"/>
          </ac:cxnSpMkLst>
        </pc:cxnChg>
        <pc:cxnChg chg="add del">
          <ac:chgData name="Aliona Demerau" userId="S::aliona.demerau@tlgcohort.com::c1a25312-0494-4b72-a49c-661afcab243d" providerId="AD" clId="Web-{64B9F19C-24A5-46AE-A2D4-2EDCFD58C5C6}" dt="2021-02-22T21:09:58.116" v="82"/>
          <ac:cxnSpMkLst>
            <pc:docMk/>
            <pc:sldMk cId="2869776334" sldId="265"/>
            <ac:cxnSpMk id="31" creationId="{4758CDB8-35E2-4346-A642-51D88256CC93}"/>
          </ac:cxnSpMkLst>
        </pc:cxnChg>
      </pc:sldChg>
      <pc:sldChg chg="delSp modSp new del">
        <pc:chgData name="Aliona Demerau" userId="S::aliona.demerau@tlgcohort.com::c1a25312-0494-4b72-a49c-661afcab243d" providerId="AD" clId="Web-{64B9F19C-24A5-46AE-A2D4-2EDCFD58C5C6}" dt="2021-02-22T21:28:36.630" v="302"/>
        <pc:sldMkLst>
          <pc:docMk/>
          <pc:sldMk cId="3166926671" sldId="266"/>
        </pc:sldMkLst>
        <pc:spChg chg="mod">
          <ac:chgData name="Aliona Demerau" userId="S::aliona.demerau@tlgcohort.com::c1a25312-0494-4b72-a49c-661afcab243d" providerId="AD" clId="Web-{64B9F19C-24A5-46AE-A2D4-2EDCFD58C5C6}" dt="2021-02-22T21:15:43.064" v="145" actId="1076"/>
          <ac:spMkLst>
            <pc:docMk/>
            <pc:sldMk cId="3166926671" sldId="266"/>
            <ac:spMk id="2" creationId="{7B5116CA-BC26-4D1B-889A-165E06FB9B1A}"/>
          </ac:spMkLst>
        </pc:spChg>
        <pc:spChg chg="mod">
          <ac:chgData name="Aliona Demerau" userId="S::aliona.demerau@tlgcohort.com::c1a25312-0494-4b72-a49c-661afcab243d" providerId="AD" clId="Web-{64B9F19C-24A5-46AE-A2D4-2EDCFD58C5C6}" dt="2021-02-22T21:15:55.360" v="148" actId="20577"/>
          <ac:spMkLst>
            <pc:docMk/>
            <pc:sldMk cId="3166926671" sldId="266"/>
            <ac:spMk id="3" creationId="{B70FAD65-C040-4DB5-8DB6-FBFB7C66A19A}"/>
          </ac:spMkLst>
        </pc:spChg>
        <pc:spChg chg="del">
          <ac:chgData name="Aliona Demerau" userId="S::aliona.demerau@tlgcohort.com::c1a25312-0494-4b72-a49c-661afcab243d" providerId="AD" clId="Web-{64B9F19C-24A5-46AE-A2D4-2EDCFD58C5C6}" dt="2021-02-22T21:15:39.798" v="144"/>
          <ac:spMkLst>
            <pc:docMk/>
            <pc:sldMk cId="3166926671" sldId="266"/>
            <ac:spMk id="4" creationId="{B12E7D3F-CF4C-4D1C-AEE9-6E3E668096CE}"/>
          </ac:spMkLst>
        </pc:spChg>
      </pc:sldChg>
      <pc:sldChg chg="addSp delSp modSp add mod replId setBg">
        <pc:chgData name="Aliona Demerau" userId="S::aliona.demerau@tlgcohort.com::c1a25312-0494-4b72-a49c-661afcab243d" providerId="AD" clId="Web-{64B9F19C-24A5-46AE-A2D4-2EDCFD58C5C6}" dt="2021-02-22T21:26:09.836" v="272" actId="1076"/>
        <pc:sldMkLst>
          <pc:docMk/>
          <pc:sldMk cId="1722957147" sldId="267"/>
        </pc:sldMkLst>
        <pc:spChg chg="mod">
          <ac:chgData name="Aliona Demerau" userId="S::aliona.demerau@tlgcohort.com::c1a25312-0494-4b72-a49c-661afcab243d" providerId="AD" clId="Web-{64B9F19C-24A5-46AE-A2D4-2EDCFD58C5C6}" dt="2021-02-22T21:26:09.836" v="272" actId="1076"/>
          <ac:spMkLst>
            <pc:docMk/>
            <pc:sldMk cId="1722957147" sldId="267"/>
            <ac:spMk id="2" creationId="{345FEA06-C8EA-46B5-89A9-1A6178B3E099}"/>
          </ac:spMkLst>
        </pc:spChg>
        <pc:spChg chg="add mod">
          <ac:chgData name="Aliona Demerau" userId="S::aliona.demerau@tlgcohort.com::c1a25312-0494-4b72-a49c-661afcab243d" providerId="AD" clId="Web-{64B9F19C-24A5-46AE-A2D4-2EDCFD58C5C6}" dt="2021-02-22T21:25:27.007" v="264" actId="20577"/>
          <ac:spMkLst>
            <pc:docMk/>
            <pc:sldMk cId="1722957147" sldId="267"/>
            <ac:spMk id="10" creationId="{AAF47CE9-4DD9-4604-8C8D-D5E13C03214D}"/>
          </ac:spMkLst>
        </pc:spChg>
        <pc:spChg chg="add mod">
          <ac:chgData name="Aliona Demerau" userId="S::aliona.demerau@tlgcohort.com::c1a25312-0494-4b72-a49c-661afcab243d" providerId="AD" clId="Web-{64B9F19C-24A5-46AE-A2D4-2EDCFD58C5C6}" dt="2021-02-22T21:25:57.789" v="271" actId="1076"/>
          <ac:spMkLst>
            <pc:docMk/>
            <pc:sldMk cId="1722957147" sldId="267"/>
            <ac:spMk id="11" creationId="{DFFA14BD-68E5-403A-91DF-87D1C0A2C485}"/>
          </ac:spMkLst>
        </pc:spChg>
        <pc:spChg chg="mod">
          <ac:chgData name="Aliona Demerau" userId="S::aliona.demerau@tlgcohort.com::c1a25312-0494-4b72-a49c-661afcab243d" providerId="AD" clId="Web-{64B9F19C-24A5-46AE-A2D4-2EDCFD58C5C6}" dt="2021-02-22T21:23:09.447" v="236"/>
          <ac:spMkLst>
            <pc:docMk/>
            <pc:sldMk cId="1722957147" sldId="267"/>
            <ac:spMk id="20" creationId="{ADB651A9-50A3-4636-A9B3-0D968C934D80}"/>
          </ac:spMkLst>
        </pc:spChg>
        <pc:spChg chg="add del">
          <ac:chgData name="Aliona Demerau" userId="S::aliona.demerau@tlgcohort.com::c1a25312-0494-4b72-a49c-661afcab243d" providerId="AD" clId="Web-{64B9F19C-24A5-46AE-A2D4-2EDCFD58C5C6}" dt="2021-02-22T21:23:09.447" v="236"/>
          <ac:spMkLst>
            <pc:docMk/>
            <pc:sldMk cId="1722957147" sldId="267"/>
            <ac:spMk id="23" creationId="{E243A2F9-4FEA-49EF-9063-6112194BD676}"/>
          </ac:spMkLst>
        </pc:spChg>
        <pc:spChg chg="add">
          <ac:chgData name="Aliona Demerau" userId="S::aliona.demerau@tlgcohort.com::c1a25312-0494-4b72-a49c-661afcab243d" providerId="AD" clId="Web-{64B9F19C-24A5-46AE-A2D4-2EDCFD58C5C6}" dt="2021-02-22T21:23:09.447" v="236"/>
          <ac:spMkLst>
            <pc:docMk/>
            <pc:sldMk cId="1722957147" sldId="267"/>
            <ac:spMk id="25" creationId="{CBD94887-6A10-4F62-8EE1-B2BCFA1F380F}"/>
          </ac:spMkLst>
        </pc:spChg>
        <pc:spChg chg="add del">
          <ac:chgData name="Aliona Demerau" userId="S::aliona.demerau@tlgcohort.com::c1a25312-0494-4b72-a49c-661afcab243d" providerId="AD" clId="Web-{64B9F19C-24A5-46AE-A2D4-2EDCFD58C5C6}" dt="2021-02-22T21:21:50.339" v="206"/>
          <ac:spMkLst>
            <pc:docMk/>
            <pc:sldMk cId="1722957147" sldId="267"/>
            <ac:spMk id="28" creationId="{6EFAB499-EC11-435A-819E-1A8A9E669962}"/>
          </ac:spMkLst>
        </pc:spChg>
        <pc:picChg chg="add del mod ord">
          <ac:chgData name="Aliona Demerau" userId="S::aliona.demerau@tlgcohort.com::c1a25312-0494-4b72-a49c-661afcab243d" providerId="AD" clId="Web-{64B9F19C-24A5-46AE-A2D4-2EDCFD58C5C6}" dt="2021-02-22T21:23:04.447" v="235"/>
          <ac:picMkLst>
            <pc:docMk/>
            <pc:sldMk cId="1722957147" sldId="267"/>
            <ac:picMk id="3" creationId="{422A977F-E634-4A6C-AB8C-3139A7F9CE64}"/>
          </ac:picMkLst>
        </pc:picChg>
        <pc:picChg chg="mod">
          <ac:chgData name="Aliona Demerau" userId="S::aliona.demerau@tlgcohort.com::c1a25312-0494-4b72-a49c-661afcab243d" providerId="AD" clId="Web-{64B9F19C-24A5-46AE-A2D4-2EDCFD58C5C6}" dt="2021-02-22T21:25:13.507" v="262" actId="1076"/>
          <ac:picMkLst>
            <pc:docMk/>
            <pc:sldMk cId="1722957147" sldId="267"/>
            <ac:picMk id="4" creationId="{24CCCCD7-539D-4537-AA87-9740D90F22DA}"/>
          </ac:picMkLst>
        </pc:picChg>
        <pc:picChg chg="add del mod ord">
          <ac:chgData name="Aliona Demerau" userId="S::aliona.demerau@tlgcohort.com::c1a25312-0494-4b72-a49c-661afcab243d" providerId="AD" clId="Web-{64B9F19C-24A5-46AE-A2D4-2EDCFD58C5C6}" dt="2021-02-22T21:22:52.338" v="233"/>
          <ac:picMkLst>
            <pc:docMk/>
            <pc:sldMk cId="1722957147" sldId="267"/>
            <ac:picMk id="5" creationId="{778FFFBA-7A6D-47DD-A4BC-BA0AEEDB5A31}"/>
          </ac:picMkLst>
        </pc:picChg>
        <pc:picChg chg="add mod">
          <ac:chgData name="Aliona Demerau" userId="S::aliona.demerau@tlgcohort.com::c1a25312-0494-4b72-a49c-661afcab243d" providerId="AD" clId="Web-{64B9F19C-24A5-46AE-A2D4-2EDCFD58C5C6}" dt="2021-02-22T21:24:00.806" v="253" actId="14100"/>
          <ac:picMkLst>
            <pc:docMk/>
            <pc:sldMk cId="1722957147" sldId="267"/>
            <ac:picMk id="6" creationId="{277BD2C3-0678-48D9-BCE2-CF525D0E1C8C}"/>
          </ac:picMkLst>
        </pc:picChg>
        <pc:picChg chg="add mod">
          <ac:chgData name="Aliona Demerau" userId="S::aliona.demerau@tlgcohort.com::c1a25312-0494-4b72-a49c-661afcab243d" providerId="AD" clId="Web-{64B9F19C-24A5-46AE-A2D4-2EDCFD58C5C6}" dt="2021-02-22T21:24:11.149" v="255" actId="1076"/>
          <ac:picMkLst>
            <pc:docMk/>
            <pc:sldMk cId="1722957147" sldId="267"/>
            <ac:picMk id="8" creationId="{9D8B1AC0-E9D3-477F-92E4-45ED6A34A041}"/>
          </ac:picMkLst>
        </pc:picChg>
        <pc:picChg chg="add del">
          <ac:chgData name="Aliona Demerau" userId="S::aliona.demerau@tlgcohort.com::c1a25312-0494-4b72-a49c-661afcab243d" providerId="AD" clId="Web-{64B9F19C-24A5-46AE-A2D4-2EDCFD58C5C6}" dt="2021-02-22T21:23:09.447" v="236"/>
          <ac:picMkLst>
            <pc:docMk/>
            <pc:sldMk cId="1722957147" sldId="267"/>
            <ac:picMk id="22" creationId="{47FBF059-B1E9-4A73-AAE3-D750C9F671D5}"/>
          </ac:picMkLst>
        </pc:picChg>
        <pc:picChg chg="add">
          <ac:chgData name="Aliona Demerau" userId="S::aliona.demerau@tlgcohort.com::c1a25312-0494-4b72-a49c-661afcab243d" providerId="AD" clId="Web-{64B9F19C-24A5-46AE-A2D4-2EDCFD58C5C6}" dt="2021-02-22T21:23:09.447" v="236"/>
          <ac:picMkLst>
            <pc:docMk/>
            <pc:sldMk cId="1722957147" sldId="267"/>
            <ac:picMk id="30" creationId="{A3D512BA-228A-4979-9312-ACD246E1099D}"/>
          </ac:picMkLst>
        </pc:picChg>
      </pc:sldChg>
      <pc:sldChg chg="addSp modSp add replId">
        <pc:chgData name="Aliona Demerau" userId="S::aliona.demerau@tlgcohort.com::c1a25312-0494-4b72-a49c-661afcab243d" providerId="AD" clId="Web-{64B9F19C-24A5-46AE-A2D4-2EDCFD58C5C6}" dt="2021-02-22T22:16:40.020" v="735" actId="1076"/>
        <pc:sldMkLst>
          <pc:docMk/>
          <pc:sldMk cId="2937661373" sldId="268"/>
        </pc:sldMkLst>
        <pc:spChg chg="mod">
          <ac:chgData name="Aliona Demerau" userId="S::aliona.demerau@tlgcohort.com::c1a25312-0494-4b72-a49c-661afcab243d" providerId="AD" clId="Web-{64B9F19C-24A5-46AE-A2D4-2EDCFD58C5C6}" dt="2021-02-22T22:12:33.258" v="708" actId="20577"/>
          <ac:spMkLst>
            <pc:docMk/>
            <pc:sldMk cId="2937661373" sldId="268"/>
            <ac:spMk id="2" creationId="{345FEA06-C8EA-46B5-89A9-1A6178B3E099}"/>
          </ac:spMkLst>
        </pc:spChg>
        <pc:spChg chg="mod">
          <ac:chgData name="Aliona Demerau" userId="S::aliona.demerau@tlgcohort.com::c1a25312-0494-4b72-a49c-661afcab243d" providerId="AD" clId="Web-{64B9F19C-24A5-46AE-A2D4-2EDCFD58C5C6}" dt="2021-02-22T22:14:19.960" v="715" actId="1076"/>
          <ac:spMkLst>
            <pc:docMk/>
            <pc:sldMk cId="2937661373" sldId="268"/>
            <ac:spMk id="20" creationId="{ADB651A9-50A3-4636-A9B3-0D968C934D80}"/>
          </ac:spMkLst>
        </pc:spChg>
        <pc:picChg chg="add mod">
          <ac:chgData name="Aliona Demerau" userId="S::aliona.demerau@tlgcohort.com::c1a25312-0494-4b72-a49c-661afcab243d" providerId="AD" clId="Web-{64B9F19C-24A5-46AE-A2D4-2EDCFD58C5C6}" dt="2021-02-22T22:16:40.020" v="735" actId="1076"/>
          <ac:picMkLst>
            <pc:docMk/>
            <pc:sldMk cId="2937661373" sldId="268"/>
            <ac:picMk id="3" creationId="{3D74387D-43A0-4657-805C-05A28168A811}"/>
          </ac:picMkLst>
        </pc:picChg>
        <pc:picChg chg="mod">
          <ac:chgData name="Aliona Demerau" userId="S::aliona.demerau@tlgcohort.com::c1a25312-0494-4b72-a49c-661afcab243d" providerId="AD" clId="Web-{64B9F19C-24A5-46AE-A2D4-2EDCFD58C5C6}" dt="2021-02-22T22:14:31.631" v="717" actId="1076"/>
          <ac:picMkLst>
            <pc:docMk/>
            <pc:sldMk cId="2937661373" sldId="268"/>
            <ac:picMk id="4" creationId="{24CCCCD7-539D-4537-AA87-9740D90F22DA}"/>
          </ac:picMkLst>
        </pc:picChg>
      </pc:sldChg>
      <pc:sldChg chg="add del replId">
        <pc:chgData name="Aliona Demerau" userId="S::aliona.demerau@tlgcohort.com::c1a25312-0494-4b72-a49c-661afcab243d" providerId="AD" clId="Web-{64B9F19C-24A5-46AE-A2D4-2EDCFD58C5C6}" dt="2021-02-22T21:33:40.266" v="338"/>
        <pc:sldMkLst>
          <pc:docMk/>
          <pc:sldMk cId="1789944891" sldId="269"/>
        </pc:sldMkLst>
      </pc:sldChg>
      <pc:sldChg chg="addSp delSp modSp add replId">
        <pc:chgData name="Aliona Demerau" userId="S::aliona.demerau@tlgcohort.com::c1a25312-0494-4b72-a49c-661afcab243d" providerId="AD" clId="Web-{64B9F19C-24A5-46AE-A2D4-2EDCFD58C5C6}" dt="2021-02-22T21:33:24.141" v="337" actId="1076"/>
        <pc:sldMkLst>
          <pc:docMk/>
          <pc:sldMk cId="109370170" sldId="270"/>
        </pc:sldMkLst>
        <pc:spChg chg="mod">
          <ac:chgData name="Aliona Demerau" userId="S::aliona.demerau@tlgcohort.com::c1a25312-0494-4b72-a49c-661afcab243d" providerId="AD" clId="Web-{64B9F19C-24A5-46AE-A2D4-2EDCFD58C5C6}" dt="2021-02-22T21:30:53.237" v="308" actId="20577"/>
          <ac:spMkLst>
            <pc:docMk/>
            <pc:sldMk cId="109370170" sldId="270"/>
            <ac:spMk id="2" creationId="{345FEA06-C8EA-46B5-89A9-1A6178B3E099}"/>
          </ac:spMkLst>
        </pc:spChg>
        <pc:spChg chg="mod">
          <ac:chgData name="Aliona Demerau" userId="S::aliona.demerau@tlgcohort.com::c1a25312-0494-4b72-a49c-661afcab243d" providerId="AD" clId="Web-{64B9F19C-24A5-46AE-A2D4-2EDCFD58C5C6}" dt="2021-02-22T21:33:24.141" v="337" actId="1076"/>
          <ac:spMkLst>
            <pc:docMk/>
            <pc:sldMk cId="109370170" sldId="270"/>
            <ac:spMk id="11" creationId="{DFFA14BD-68E5-403A-91DF-87D1C0A2C485}"/>
          </ac:spMkLst>
        </pc:spChg>
        <pc:picChg chg="add mod">
          <ac:chgData name="Aliona Demerau" userId="S::aliona.demerau@tlgcohort.com::c1a25312-0494-4b72-a49c-661afcab243d" providerId="AD" clId="Web-{64B9F19C-24A5-46AE-A2D4-2EDCFD58C5C6}" dt="2021-02-22T21:33:14.469" v="336" actId="14100"/>
          <ac:picMkLst>
            <pc:docMk/>
            <pc:sldMk cId="109370170" sldId="270"/>
            <ac:picMk id="3" creationId="{692156D9-12B7-436A-95C3-095A89BEBBD7}"/>
          </ac:picMkLst>
        </pc:picChg>
        <pc:picChg chg="add mod">
          <ac:chgData name="Aliona Demerau" userId="S::aliona.demerau@tlgcohort.com::c1a25312-0494-4b72-a49c-661afcab243d" providerId="AD" clId="Web-{64B9F19C-24A5-46AE-A2D4-2EDCFD58C5C6}" dt="2021-02-22T21:33:11.282" v="335" actId="1076"/>
          <ac:picMkLst>
            <pc:docMk/>
            <pc:sldMk cId="109370170" sldId="270"/>
            <ac:picMk id="5" creationId="{6F77DDB1-1F67-47FA-9E17-556D62BAEEA3}"/>
          </ac:picMkLst>
        </pc:picChg>
        <pc:picChg chg="del">
          <ac:chgData name="Aliona Demerau" userId="S::aliona.demerau@tlgcohort.com::c1a25312-0494-4b72-a49c-661afcab243d" providerId="AD" clId="Web-{64B9F19C-24A5-46AE-A2D4-2EDCFD58C5C6}" dt="2021-02-22T21:30:54.487" v="309"/>
          <ac:picMkLst>
            <pc:docMk/>
            <pc:sldMk cId="109370170" sldId="270"/>
            <ac:picMk id="6" creationId="{277BD2C3-0678-48D9-BCE2-CF525D0E1C8C}"/>
          </ac:picMkLst>
        </pc:picChg>
        <pc:picChg chg="del">
          <ac:chgData name="Aliona Demerau" userId="S::aliona.demerau@tlgcohort.com::c1a25312-0494-4b72-a49c-661afcab243d" providerId="AD" clId="Web-{64B9F19C-24A5-46AE-A2D4-2EDCFD58C5C6}" dt="2021-02-22T21:31:09.690" v="312"/>
          <ac:picMkLst>
            <pc:docMk/>
            <pc:sldMk cId="109370170" sldId="270"/>
            <ac:picMk id="8" creationId="{9D8B1AC0-E9D3-477F-92E4-45ED6A34A041}"/>
          </ac:picMkLst>
        </pc:picChg>
      </pc:sldChg>
      <pc:sldMasterChg chg="del delSldLayout">
        <pc:chgData name="Aliona Demerau" userId="S::aliona.demerau@tlgcohort.com::c1a25312-0494-4b72-a49c-661afcab243d" providerId="AD" clId="Web-{64B9F19C-24A5-46AE-A2D4-2EDCFD58C5C6}" dt="2021-02-22T20:50:35.542" v="0"/>
        <pc:sldMasterMkLst>
          <pc:docMk/>
          <pc:sldMasterMk cId="2460954070" sldId="2147483660"/>
        </pc:sldMasterMkLst>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2385387890" sldId="2147483661"/>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949138452" sldId="2147483662"/>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2591524520" sldId="2147483663"/>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1203092039" sldId="2147483664"/>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3733172339" sldId="2147483665"/>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3210312558" sldId="2147483666"/>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3146388984" sldId="2147483667"/>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3171841454" sldId="2147483668"/>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1718958274" sldId="2147483669"/>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2202905451" sldId="2147483670"/>
          </pc:sldLayoutMkLst>
        </pc:sldLayoutChg>
        <pc:sldLayoutChg chg="del">
          <pc:chgData name="Aliona Demerau" userId="S::aliona.demerau@tlgcohort.com::c1a25312-0494-4b72-a49c-661afcab243d" providerId="AD" clId="Web-{64B9F19C-24A5-46AE-A2D4-2EDCFD58C5C6}" dt="2021-02-22T20:50:35.542" v="0"/>
          <pc:sldLayoutMkLst>
            <pc:docMk/>
            <pc:sldMasterMk cId="2460954070" sldId="2147483660"/>
            <pc:sldLayoutMk cId="3479445657" sldId="2147483671"/>
          </pc:sldLayoutMkLst>
        </pc:sldLayoutChg>
      </pc:sldMasterChg>
      <pc:sldMasterChg chg="del delSldLayout">
        <pc:chgData name="Aliona Demerau" userId="S::aliona.demerau@tlgcohort.com::c1a25312-0494-4b72-a49c-661afcab243d" providerId="AD" clId="Web-{64B9F19C-24A5-46AE-A2D4-2EDCFD58C5C6}" dt="2021-02-22T20:50:35.542" v="0"/>
        <pc:sldMasterMkLst>
          <pc:docMk/>
          <pc:sldMasterMk cId="1763668890" sldId="2147483672"/>
        </pc:sldMasterMkLst>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1265847463" sldId="2147483673"/>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1377095058" sldId="2147483674"/>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579818971" sldId="2147483675"/>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908495353" sldId="2147483676"/>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1096316708" sldId="2147483677"/>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925498093" sldId="2147483678"/>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181407020" sldId="2147483679"/>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3028706158" sldId="2147483680"/>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699626438" sldId="2147483681"/>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677676123" sldId="2147483682"/>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450527326" sldId="2147483683"/>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3430759748" sldId="2147483684"/>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755591271" sldId="2147483685"/>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18774613" sldId="2147483686"/>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467067548" sldId="2147483687"/>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2049550249" sldId="2147483688"/>
          </pc:sldLayoutMkLst>
        </pc:sldLayoutChg>
        <pc:sldLayoutChg chg="del">
          <pc:chgData name="Aliona Demerau" userId="S::aliona.demerau@tlgcohort.com::c1a25312-0494-4b72-a49c-661afcab243d" providerId="AD" clId="Web-{64B9F19C-24A5-46AE-A2D4-2EDCFD58C5C6}" dt="2021-02-22T20:50:35.542" v="0"/>
          <pc:sldLayoutMkLst>
            <pc:docMk/>
            <pc:sldMasterMk cId="1763668890" sldId="2147483672"/>
            <pc:sldLayoutMk cId="551337765" sldId="2147483689"/>
          </pc:sldLayoutMkLst>
        </pc:sldLayoutChg>
      </pc:sldMasterChg>
      <pc:sldMasterChg chg="add del addSldLayout delSldLayout modSldLayout">
        <pc:chgData name="Aliona Demerau" userId="S::aliona.demerau@tlgcohort.com::c1a25312-0494-4b72-a49c-661afcab243d" providerId="AD" clId="Web-{64B9F19C-24A5-46AE-A2D4-2EDCFD58C5C6}" dt="2021-02-22T20:52:14.197" v="7"/>
        <pc:sldMasterMkLst>
          <pc:docMk/>
          <pc:sldMasterMk cId="826501396" sldId="2147483690"/>
        </pc:sldMasterMkLst>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1487917350" sldId="2147483691"/>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068062922" sldId="2147483692"/>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595094491" sldId="2147483693"/>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1805509358" sldId="2147483694"/>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797254459" sldId="2147483695"/>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654809469" sldId="2147483696"/>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1328421754" sldId="2147483697"/>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480390556" sldId="2147483698"/>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752116942" sldId="2147483699"/>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1367332397" sldId="2147483700"/>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895677175" sldId="2147483701"/>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2857428643" sldId="2147483702"/>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609333163" sldId="2147483703"/>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3919937894" sldId="2147483704"/>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2180433098" sldId="2147483705"/>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625630892" sldId="2147483706"/>
          </pc:sldLayoutMkLst>
        </pc:sldLayoutChg>
        <pc:sldLayoutChg chg="add del mod replId">
          <pc:chgData name="Aliona Demerau" userId="S::aliona.demerau@tlgcohort.com::c1a25312-0494-4b72-a49c-661afcab243d" providerId="AD" clId="Web-{64B9F19C-24A5-46AE-A2D4-2EDCFD58C5C6}" dt="2021-02-22T20:51:41.260" v="5"/>
          <pc:sldLayoutMkLst>
            <pc:docMk/>
            <pc:sldMasterMk cId="826501396" sldId="2147483690"/>
            <pc:sldLayoutMk cId="1188864365" sldId="2147483707"/>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730633797" sldId="2147483709"/>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2629722004" sldId="2147483710"/>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889854145" sldId="2147483711"/>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945548292" sldId="2147483712"/>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518292889" sldId="2147483713"/>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3682439890" sldId="2147483714"/>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2379792394" sldId="2147483715"/>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915682107" sldId="2147483716"/>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3235552210" sldId="2147483717"/>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474108080" sldId="2147483718"/>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4242304665" sldId="2147483719"/>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327349495" sldId="2147483720"/>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491398187" sldId="2147483721"/>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2714597518" sldId="2147483722"/>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14015420" sldId="2147483723"/>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173973564" sldId="2147483724"/>
          </pc:sldLayoutMkLst>
        </pc:sldLayoutChg>
        <pc:sldLayoutChg chg="del">
          <pc:chgData name="Aliona Demerau" userId="S::aliona.demerau@tlgcohort.com::c1a25312-0494-4b72-a49c-661afcab243d" providerId="AD" clId="Web-{64B9F19C-24A5-46AE-A2D4-2EDCFD58C5C6}" dt="2021-02-22T20:52:14.197" v="7"/>
          <pc:sldLayoutMkLst>
            <pc:docMk/>
            <pc:sldMasterMk cId="826501396" sldId="2147483690"/>
            <pc:sldLayoutMk cId="3645268788" sldId="2147483725"/>
          </pc:sldLayoutMkLst>
        </pc:sldLayoutChg>
      </pc:sldMasterChg>
      <pc:sldMasterChg chg="add addSldLayout modSldLayout">
        <pc:chgData name="Aliona Demerau" userId="S::aliona.demerau@tlgcohort.com::c1a25312-0494-4b72-a49c-661afcab243d" providerId="AD" clId="Web-{64B9F19C-24A5-46AE-A2D4-2EDCFD58C5C6}" dt="2021-02-22T20:51:41.260" v="5"/>
        <pc:sldMasterMkLst>
          <pc:docMk/>
          <pc:sldMasterMk cId="1977213107" sldId="2147483708"/>
        </pc:sldMasterMkLst>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730633797" sldId="2147483709"/>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2629722004" sldId="2147483710"/>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889854145" sldId="2147483711"/>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945548292" sldId="2147483712"/>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518292889" sldId="2147483713"/>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3682439890" sldId="2147483714"/>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2379792394" sldId="2147483715"/>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915682107" sldId="2147483716"/>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3235552210" sldId="2147483717"/>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474108080" sldId="2147483718"/>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4242304665" sldId="2147483719"/>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327349495" sldId="2147483720"/>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491398187" sldId="2147483721"/>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2714597518" sldId="2147483722"/>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14015420" sldId="2147483723"/>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173973564" sldId="2147483724"/>
          </pc:sldLayoutMkLst>
        </pc:sldLayoutChg>
        <pc:sldLayoutChg chg="add mod replId">
          <pc:chgData name="Aliona Demerau" userId="S::aliona.demerau@tlgcohort.com::c1a25312-0494-4b72-a49c-661afcab243d" providerId="AD" clId="Web-{64B9F19C-24A5-46AE-A2D4-2EDCFD58C5C6}" dt="2021-02-22T20:51:41.260" v="5"/>
          <pc:sldLayoutMkLst>
            <pc:docMk/>
            <pc:sldMasterMk cId="1977213107" sldId="2147483708"/>
            <pc:sldLayoutMk cId="3645268788" sldId="2147483725"/>
          </pc:sldLayoutMkLst>
        </pc:sldLayoutChg>
      </pc:sldMasterChg>
      <pc:sldMasterChg chg="add del addSldLayout delSldLayout modSldLayout">
        <pc:chgData name="Aliona Demerau" userId="S::aliona.demerau@tlgcohort.com::c1a25312-0494-4b72-a49c-661afcab243d" providerId="AD" clId="Web-{64B9F19C-24A5-46AE-A2D4-2EDCFD58C5C6}" dt="2021-02-22T20:52:18.728" v="8"/>
        <pc:sldMasterMkLst>
          <pc:docMk/>
          <pc:sldMasterMk cId="388914327" sldId="2147483726"/>
        </pc:sldMasterMkLst>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456733752" sldId="2147483727"/>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759751834" sldId="2147483728"/>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1939067205" sldId="2147483729"/>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1802180272" sldId="2147483730"/>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1887044582" sldId="2147483731"/>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1439689059" sldId="2147483732"/>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10932462" sldId="2147483733"/>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554722907" sldId="2147483734"/>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2159424753" sldId="2147483735"/>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2925719052" sldId="2147483736"/>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72204870" sldId="2147483737"/>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2580965881" sldId="2147483738"/>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298687225" sldId="2147483739"/>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2803113029" sldId="2147483740"/>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422784817" sldId="2147483741"/>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2184142837" sldId="2147483742"/>
          </pc:sldLayoutMkLst>
        </pc:sldLayoutChg>
        <pc:sldLayoutChg chg="add del mod replId">
          <pc:chgData name="Aliona Demerau" userId="S::aliona.demerau@tlgcohort.com::c1a25312-0494-4b72-a49c-661afcab243d" providerId="AD" clId="Web-{64B9F19C-24A5-46AE-A2D4-2EDCFD58C5C6}" dt="2021-02-22T20:52:18.728" v="8"/>
          <pc:sldLayoutMkLst>
            <pc:docMk/>
            <pc:sldMasterMk cId="388914327" sldId="2147483726"/>
            <pc:sldLayoutMk cId="399678385" sldId="2147483743"/>
          </pc:sldLayoutMkLst>
        </pc:sldLayoutChg>
      </pc:sldMasterChg>
      <pc:sldMasterChg chg="add del addSldLayout delSldLayout modSldLayout">
        <pc:chgData name="Aliona Demerau" userId="S::aliona.demerau@tlgcohort.com::c1a25312-0494-4b72-a49c-661afcab243d" providerId="AD" clId="Web-{64B9F19C-24A5-46AE-A2D4-2EDCFD58C5C6}" dt="2021-02-22T20:52:23.993" v="9"/>
        <pc:sldMasterMkLst>
          <pc:docMk/>
          <pc:sldMasterMk cId="759065090" sldId="2147483744"/>
        </pc:sldMasterMkLst>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614657616" sldId="2147483745"/>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970811653" sldId="2147483746"/>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185350147" sldId="2147483747"/>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812821487" sldId="2147483748"/>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301555934" sldId="2147483749"/>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758600429" sldId="2147483750"/>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4009215495" sldId="2147483751"/>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466354924" sldId="2147483752"/>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624244354" sldId="2147483753"/>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273753820" sldId="2147483754"/>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3334245246" sldId="2147483755"/>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3091156538" sldId="2147483756"/>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3674096315" sldId="2147483757"/>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2869732616" sldId="2147483758"/>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1864875241" sldId="2147483759"/>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2942708311" sldId="2147483760"/>
          </pc:sldLayoutMkLst>
        </pc:sldLayoutChg>
        <pc:sldLayoutChg chg="add del mod replId">
          <pc:chgData name="Aliona Demerau" userId="S::aliona.demerau@tlgcohort.com::c1a25312-0494-4b72-a49c-661afcab243d" providerId="AD" clId="Web-{64B9F19C-24A5-46AE-A2D4-2EDCFD58C5C6}" dt="2021-02-22T20:52:23.993" v="9"/>
          <pc:sldLayoutMkLst>
            <pc:docMk/>
            <pc:sldMasterMk cId="759065090" sldId="2147483744"/>
            <pc:sldLayoutMk cId="919394642" sldId="2147483761"/>
          </pc:sldLayoutMkLst>
        </pc:sldLayoutChg>
      </pc:sldMasterChg>
      <pc:sldMasterChg chg="add del addSldLayout delSldLayout modSldLayout">
        <pc:chgData name="Aliona Demerau" userId="S::aliona.demerau@tlgcohort.com::c1a25312-0494-4b72-a49c-661afcab243d" providerId="AD" clId="Web-{64B9F19C-24A5-46AE-A2D4-2EDCFD58C5C6}" dt="2021-02-22T20:53:10.492" v="10"/>
        <pc:sldMasterMkLst>
          <pc:docMk/>
          <pc:sldMasterMk cId="2919446059" sldId="2147483762"/>
        </pc:sldMasterMkLst>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4012735400" sldId="2147483763"/>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2419009925" sldId="2147483764"/>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3151642037" sldId="2147483765"/>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832073480" sldId="2147483766"/>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481124521" sldId="2147483767"/>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509508016" sldId="2147483768"/>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739495763" sldId="2147483769"/>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71761138" sldId="2147483770"/>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522406652" sldId="2147483771"/>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745771646" sldId="2147483772"/>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46910386" sldId="2147483773"/>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42783948" sldId="2147483774"/>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754675401" sldId="2147483775"/>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3526698380" sldId="2147483776"/>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044773995" sldId="2147483777"/>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2203652058" sldId="2147483778"/>
          </pc:sldLayoutMkLst>
        </pc:sldLayoutChg>
        <pc:sldLayoutChg chg="add del mod replId">
          <pc:chgData name="Aliona Demerau" userId="S::aliona.demerau@tlgcohort.com::c1a25312-0494-4b72-a49c-661afcab243d" providerId="AD" clId="Web-{64B9F19C-24A5-46AE-A2D4-2EDCFD58C5C6}" dt="2021-02-22T20:53:10.492" v="10"/>
          <pc:sldLayoutMkLst>
            <pc:docMk/>
            <pc:sldMasterMk cId="2919446059" sldId="2147483762"/>
            <pc:sldLayoutMk cId="1436074496" sldId="2147483779"/>
          </pc:sldLayoutMkLst>
        </pc:sldLayoutChg>
      </pc:sldMasterChg>
      <pc:sldMasterChg chg="add del addSldLayout delSldLayout modSldLayout">
        <pc:chgData name="Aliona Demerau" userId="S::aliona.demerau@tlgcohort.com::c1a25312-0494-4b72-a49c-661afcab243d" providerId="AD" clId="Web-{64B9F19C-24A5-46AE-A2D4-2EDCFD58C5C6}" dt="2021-02-22T20:53:23.289" v="11"/>
        <pc:sldMasterMkLst>
          <pc:docMk/>
          <pc:sldMasterMk cId="1511914192" sldId="2147483780"/>
        </pc:sldMasterMkLst>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254320829" sldId="2147483781"/>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3255758784" sldId="2147483782"/>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4120600499" sldId="2147483783"/>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581627070" sldId="2147483784"/>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986602229" sldId="2147483785"/>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423605381" sldId="2147483786"/>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101405873" sldId="2147483787"/>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753108547" sldId="2147483788"/>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111490968" sldId="2147483789"/>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911100002" sldId="2147483790"/>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578111150" sldId="2147483791"/>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347613117" sldId="2147483792"/>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572129908" sldId="2147483793"/>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312353829" sldId="2147483794"/>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942604904" sldId="2147483795"/>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2137395462" sldId="2147483796"/>
          </pc:sldLayoutMkLst>
        </pc:sldLayoutChg>
        <pc:sldLayoutChg chg="add del mod replId">
          <pc:chgData name="Aliona Demerau" userId="S::aliona.demerau@tlgcohort.com::c1a25312-0494-4b72-a49c-661afcab243d" providerId="AD" clId="Web-{64B9F19C-24A5-46AE-A2D4-2EDCFD58C5C6}" dt="2021-02-22T20:53:23.289" v="11"/>
          <pc:sldLayoutMkLst>
            <pc:docMk/>
            <pc:sldMasterMk cId="1511914192" sldId="2147483780"/>
            <pc:sldLayoutMk cId="1442397237" sldId="2147483797"/>
          </pc:sldLayoutMkLst>
        </pc:sldLayoutChg>
      </pc:sldMasterChg>
      <pc:sldMasterChg chg="add del addSldLayout delSldLayout modSldLayout">
        <pc:chgData name="Aliona Demerau" userId="S::aliona.demerau@tlgcohort.com::c1a25312-0494-4b72-a49c-661afcab243d" providerId="AD" clId="Web-{64B9F19C-24A5-46AE-A2D4-2EDCFD58C5C6}" dt="2021-02-22T20:59:54.470" v="47"/>
        <pc:sldMasterMkLst>
          <pc:docMk/>
          <pc:sldMasterMk cId="325977504" sldId="2147483798"/>
        </pc:sldMasterMkLst>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1273083702" sldId="2147483799"/>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27634751" sldId="2147483800"/>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1118227424" sldId="2147483801"/>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878427045" sldId="2147483802"/>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24679022" sldId="2147483803"/>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3813902242" sldId="2147483804"/>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4203184253" sldId="2147483805"/>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3387790978" sldId="2147483806"/>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4130234630" sldId="2147483807"/>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836933170" sldId="2147483808"/>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938446655" sldId="2147483809"/>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2541271664" sldId="2147483810"/>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4122616296" sldId="2147483811"/>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4090403657" sldId="2147483812"/>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3777377019" sldId="2147483813"/>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869126674" sldId="2147483814"/>
          </pc:sldLayoutMkLst>
        </pc:sldLayoutChg>
        <pc:sldLayoutChg chg="add del mod replId">
          <pc:chgData name="Aliona Demerau" userId="S::aliona.demerau@tlgcohort.com::c1a25312-0494-4b72-a49c-661afcab243d" providerId="AD" clId="Web-{64B9F19C-24A5-46AE-A2D4-2EDCFD58C5C6}" dt="2021-02-22T20:59:54.470" v="47"/>
          <pc:sldLayoutMkLst>
            <pc:docMk/>
            <pc:sldMasterMk cId="325977504" sldId="2147483798"/>
            <pc:sldLayoutMk cId="3197115795" sldId="2147483815"/>
          </pc:sldLayoutMkLst>
        </pc:sldLayoutChg>
      </pc:sldMasterChg>
      <pc:sldMasterChg chg="add del addSldLayout delSldLayout modSldLayout">
        <pc:chgData name="Aliona Demerau" userId="S::aliona.demerau@tlgcohort.com::c1a25312-0494-4b72-a49c-661afcab243d" providerId="AD" clId="Web-{64B9F19C-24A5-46AE-A2D4-2EDCFD58C5C6}" dt="2021-02-22T21:00:11.235" v="48"/>
        <pc:sldMasterMkLst>
          <pc:docMk/>
          <pc:sldMasterMk cId="1461709775" sldId="2147483816"/>
        </pc:sldMasterMkLst>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581881924" sldId="2147483817"/>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87598236" sldId="2147483818"/>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643688478" sldId="2147483819"/>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784386002" sldId="2147483820"/>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3106014315" sldId="2147483821"/>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3175687275" sldId="2147483822"/>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2964014572" sldId="2147483823"/>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838230815" sldId="2147483824"/>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045980927" sldId="2147483825"/>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592372574" sldId="2147483826"/>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1627911625" sldId="2147483827"/>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2491337497" sldId="2147483828"/>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2196322229" sldId="2147483829"/>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3707167082" sldId="2147483830"/>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2465178285" sldId="2147483831"/>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351218586" sldId="2147483832"/>
          </pc:sldLayoutMkLst>
        </pc:sldLayoutChg>
        <pc:sldLayoutChg chg="add del mod replId">
          <pc:chgData name="Aliona Demerau" userId="S::aliona.demerau@tlgcohort.com::c1a25312-0494-4b72-a49c-661afcab243d" providerId="AD" clId="Web-{64B9F19C-24A5-46AE-A2D4-2EDCFD58C5C6}" dt="2021-02-22T21:00:11.235" v="48"/>
          <pc:sldLayoutMkLst>
            <pc:docMk/>
            <pc:sldMasterMk cId="1461709775" sldId="2147483816"/>
            <pc:sldLayoutMk cId="762099749" sldId="2147483833"/>
          </pc:sldLayoutMkLst>
        </pc:sldLayoutChg>
      </pc:sldMasterChg>
      <pc:sldMasterChg chg="add addSldLayout modSldLayout">
        <pc:chgData name="Aliona Demerau" userId="S::aliona.demerau@tlgcohort.com::c1a25312-0494-4b72-a49c-661afcab243d" providerId="AD" clId="Web-{64B9F19C-24A5-46AE-A2D4-2EDCFD58C5C6}" dt="2021-02-22T21:00:11.235" v="48"/>
        <pc:sldMasterMkLst>
          <pc:docMk/>
          <pc:sldMasterMk cId="3083927603" sldId="2147483834"/>
        </pc:sldMasterMkLst>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3641895430" sldId="2147483835"/>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4272639391" sldId="2147483836"/>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4147572445" sldId="2147483837"/>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575510708" sldId="2147483838"/>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2858080894" sldId="2147483839"/>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3083412953" sldId="2147483840"/>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2653282634" sldId="2147483841"/>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2329420470" sldId="2147483842"/>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3472333947" sldId="2147483843"/>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4044057593" sldId="2147483844"/>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1754752901" sldId="2147483845"/>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1082984262" sldId="2147483846"/>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4175340613" sldId="2147483847"/>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1109594740" sldId="2147483848"/>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709753699" sldId="2147483849"/>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1025503363" sldId="2147483850"/>
          </pc:sldLayoutMkLst>
        </pc:sldLayoutChg>
        <pc:sldLayoutChg chg="add mod replId">
          <pc:chgData name="Aliona Demerau" userId="S::aliona.demerau@tlgcohort.com::c1a25312-0494-4b72-a49c-661afcab243d" providerId="AD" clId="Web-{64B9F19C-24A5-46AE-A2D4-2EDCFD58C5C6}" dt="2021-02-22T21:00:11.235" v="48"/>
          <pc:sldLayoutMkLst>
            <pc:docMk/>
            <pc:sldMasterMk cId="3083927603" sldId="2147483834"/>
            <pc:sldLayoutMk cId="3196206780" sldId="2147483851"/>
          </pc:sldLayoutMkLst>
        </pc:sldLayoutChg>
      </pc:sldMasterChg>
    </pc:docChg>
  </pc:docChgLst>
  <pc:docChgLst>
    <pc:chgData name="Aliona Demerau" userId="S::aliona.demerau@tlgcohort.com::c1a25312-0494-4b72-a49c-661afcab243d" providerId="AD" clId="Web-{21F790CE-10AB-4BD7-891E-8F260010BD63}"/>
    <pc:docChg chg="addSld modSld">
      <pc:chgData name="Aliona Demerau" userId="S::aliona.demerau@tlgcohort.com::c1a25312-0494-4b72-a49c-661afcab243d" providerId="AD" clId="Web-{21F790CE-10AB-4BD7-891E-8F260010BD63}" dt="2021-02-22T20:19:24.952" v="417" actId="20577"/>
      <pc:docMkLst>
        <pc:docMk/>
      </pc:docMkLst>
      <pc:sldChg chg="modSp new">
        <pc:chgData name="Aliona Demerau" userId="S::aliona.demerau@tlgcohort.com::c1a25312-0494-4b72-a49c-661afcab243d" providerId="AD" clId="Web-{21F790CE-10AB-4BD7-891E-8F260010BD63}" dt="2021-02-22T20:19:24.952" v="417" actId="20577"/>
        <pc:sldMkLst>
          <pc:docMk/>
          <pc:sldMk cId="133753678" sldId="262"/>
        </pc:sldMkLst>
        <pc:spChg chg="mod">
          <ac:chgData name="Aliona Demerau" userId="S::aliona.demerau@tlgcohort.com::c1a25312-0494-4b72-a49c-661afcab243d" providerId="AD" clId="Web-{21F790CE-10AB-4BD7-891E-8F260010BD63}" dt="2021-02-22T20:07:41.225" v="45" actId="20577"/>
          <ac:spMkLst>
            <pc:docMk/>
            <pc:sldMk cId="133753678" sldId="262"/>
            <ac:spMk id="2" creationId="{1CA41AAA-C149-4BD5-A3B0-D532679613E3}"/>
          </ac:spMkLst>
        </pc:spChg>
        <pc:spChg chg="mod">
          <ac:chgData name="Aliona Demerau" userId="S::aliona.demerau@tlgcohort.com::c1a25312-0494-4b72-a49c-661afcab243d" providerId="AD" clId="Web-{21F790CE-10AB-4BD7-891E-8F260010BD63}" dt="2021-02-22T20:19:24.952" v="417" actId="20577"/>
          <ac:spMkLst>
            <pc:docMk/>
            <pc:sldMk cId="133753678" sldId="262"/>
            <ac:spMk id="4" creationId="{4790D6E5-58A3-421B-83F8-1F97AA5FA81B}"/>
          </ac:spMkLst>
        </pc:spChg>
        <pc:spChg chg="mod">
          <ac:chgData name="Aliona Demerau" userId="S::aliona.demerau@tlgcohort.com::c1a25312-0494-4b72-a49c-661afcab243d" providerId="AD" clId="Web-{21F790CE-10AB-4BD7-891E-8F260010BD63}" dt="2021-02-22T20:15:04.515" v="392" actId="20577"/>
          <ac:spMkLst>
            <pc:docMk/>
            <pc:sldMk cId="133753678" sldId="262"/>
            <ac:spMk id="6" creationId="{BF291511-9BB1-406C-B6C5-8D41DAF641A9}"/>
          </ac:spMkLst>
        </pc:spChg>
      </pc:sldChg>
    </pc:docChg>
  </pc:docChgLst>
  <pc:docChgLst>
    <pc:chgData name="Nicholas Scherer" userId="S::nicholas.scherer@tlgcohort.com::d5b28ec3-01bc-40bd-8451-25cf0364541c" providerId="AD" clId="Web-{2F138514-84CB-4A88-AC50-11BF59ABC2A1}"/>
    <pc:docChg chg="modSld">
      <pc:chgData name="Nicholas Scherer" userId="S::nicholas.scherer@tlgcohort.com::d5b28ec3-01bc-40bd-8451-25cf0364541c" providerId="AD" clId="Web-{2F138514-84CB-4A88-AC50-11BF59ABC2A1}" dt="2021-02-22T22:46:18.411" v="16" actId="20577"/>
      <pc:docMkLst>
        <pc:docMk/>
      </pc:docMkLst>
      <pc:sldChg chg="modSp">
        <pc:chgData name="Nicholas Scherer" userId="S::nicholas.scherer@tlgcohort.com::d5b28ec3-01bc-40bd-8451-25cf0364541c" providerId="AD" clId="Web-{2F138514-84CB-4A88-AC50-11BF59ABC2A1}" dt="2021-02-22T22:45:33.567" v="13" actId="20577"/>
        <pc:sldMkLst>
          <pc:docMk/>
          <pc:sldMk cId="2784795938" sldId="258"/>
        </pc:sldMkLst>
        <pc:spChg chg="mod">
          <ac:chgData name="Nicholas Scherer" userId="S::nicholas.scherer@tlgcohort.com::d5b28ec3-01bc-40bd-8451-25cf0364541c" providerId="AD" clId="Web-{2F138514-84CB-4A88-AC50-11BF59ABC2A1}" dt="2021-02-22T22:45:33.567" v="13" actId="20577"/>
          <ac:spMkLst>
            <pc:docMk/>
            <pc:sldMk cId="2784795938" sldId="258"/>
            <ac:spMk id="20" creationId="{ADB651A9-50A3-4636-A9B3-0D968C934D80}"/>
          </ac:spMkLst>
        </pc:spChg>
      </pc:sldChg>
      <pc:sldChg chg="modSp">
        <pc:chgData name="Nicholas Scherer" userId="S::nicholas.scherer@tlgcohort.com::d5b28ec3-01bc-40bd-8451-25cf0364541c" providerId="AD" clId="Web-{2F138514-84CB-4A88-AC50-11BF59ABC2A1}" dt="2021-02-22T22:46:18.411" v="16" actId="20577"/>
        <pc:sldMkLst>
          <pc:docMk/>
          <pc:sldMk cId="1041983031" sldId="259"/>
        </pc:sldMkLst>
        <pc:spChg chg="mod">
          <ac:chgData name="Nicholas Scherer" userId="S::nicholas.scherer@tlgcohort.com::d5b28ec3-01bc-40bd-8451-25cf0364541c" providerId="AD" clId="Web-{2F138514-84CB-4A88-AC50-11BF59ABC2A1}" dt="2021-02-22T22:46:18.411" v="16" actId="20577"/>
          <ac:spMkLst>
            <pc:docMk/>
            <pc:sldMk cId="1041983031" sldId="259"/>
            <ac:spMk id="8" creationId="{B90E90D4-EEC1-418D-A0BF-0CEB5B135DC7}"/>
          </ac:spMkLst>
        </pc:spChg>
      </pc:sldChg>
    </pc:docChg>
  </pc:docChgLst>
  <pc:docChgLst>
    <pc:chgData name="Tyrone Moore" userId="S::tyrone.moore@tlgcohort.com::5f57d422-25c7-4a52-b39b-36285f8a3332" providerId="AD" clId="Web-{E0ABCB9D-970E-4B1F-A35B-4844E0637EFD}"/>
    <pc:docChg chg="addSld delSld modSld sldOrd">
      <pc:chgData name="Tyrone Moore" userId="S::tyrone.moore@tlgcohort.com::5f57d422-25c7-4a52-b39b-36285f8a3332" providerId="AD" clId="Web-{E0ABCB9D-970E-4B1F-A35B-4844E0637EFD}" dt="2021-02-22T20:17:01.376" v="19" actId="20577"/>
      <pc:docMkLst>
        <pc:docMk/>
      </pc:docMkLst>
      <pc:sldChg chg="modSp new ord">
        <pc:chgData name="Tyrone Moore" userId="S::tyrone.moore@tlgcohort.com::5f57d422-25c7-4a52-b39b-36285f8a3332" providerId="AD" clId="Web-{E0ABCB9D-970E-4B1F-A35B-4844E0637EFD}" dt="2021-02-22T20:17:01.376" v="19" actId="20577"/>
        <pc:sldMkLst>
          <pc:docMk/>
          <pc:sldMk cId="229901469" sldId="263"/>
        </pc:sldMkLst>
        <pc:spChg chg="mod">
          <ac:chgData name="Tyrone Moore" userId="S::tyrone.moore@tlgcohort.com::5f57d422-25c7-4a52-b39b-36285f8a3332" providerId="AD" clId="Web-{E0ABCB9D-970E-4B1F-A35B-4844E0637EFD}" dt="2021-02-22T20:16:54.064" v="18" actId="20577"/>
          <ac:spMkLst>
            <pc:docMk/>
            <pc:sldMk cId="229901469" sldId="263"/>
            <ac:spMk id="3" creationId="{E75A0A5A-30E2-4F29-8868-88069325C3C1}"/>
          </ac:spMkLst>
        </pc:spChg>
        <pc:spChg chg="mod">
          <ac:chgData name="Tyrone Moore" userId="S::tyrone.moore@tlgcohort.com::5f57d422-25c7-4a52-b39b-36285f8a3332" providerId="AD" clId="Web-{E0ABCB9D-970E-4B1F-A35B-4844E0637EFD}" dt="2021-02-22T20:17:01.376" v="19" actId="20577"/>
          <ac:spMkLst>
            <pc:docMk/>
            <pc:sldMk cId="229901469" sldId="263"/>
            <ac:spMk id="4" creationId="{195F7711-FFA4-49B7-8ABE-60E7DCC6846B}"/>
          </ac:spMkLst>
        </pc:spChg>
      </pc:sldChg>
      <pc:sldChg chg="new del">
        <pc:chgData name="Tyrone Moore" userId="S::tyrone.moore@tlgcohort.com::5f57d422-25c7-4a52-b39b-36285f8a3332" providerId="AD" clId="Web-{E0ABCB9D-970E-4B1F-A35B-4844E0637EFD}" dt="2021-02-22T20:12:05.719" v="1"/>
        <pc:sldMkLst>
          <pc:docMk/>
          <pc:sldMk cId="3864752030"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18954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405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475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82984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7534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959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753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25503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620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263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757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7551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808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341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32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942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233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83927603"/>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B7C18F10-82AA-4FBC-948E-FFC9F6C9F2A9}"/>
              </a:ext>
            </a:extLst>
          </p:cNvPr>
          <p:cNvPicPr>
            <a:picLocks noChangeAspect="1"/>
          </p:cNvPicPr>
          <p:nvPr/>
        </p:nvPicPr>
        <p:blipFill rotWithShape="1">
          <a:blip r:embed="rId3"/>
          <a:srcRect/>
          <a:stretch/>
        </p:blipFill>
        <p:spPr>
          <a:xfrm>
            <a:off x="20" y="10"/>
            <a:ext cx="12191980" cy="6857990"/>
          </a:xfrm>
          <a:prstGeom prst="rect">
            <a:avLst/>
          </a:prstGeom>
        </p:spPr>
      </p:pic>
      <p:pic>
        <p:nvPicPr>
          <p:cNvPr id="17" name="Picture 8">
            <a:extLst>
              <a:ext uri="{FF2B5EF4-FFF2-40B4-BE49-F238E27FC236}">
                <a16:creationId xmlns:a16="http://schemas.microsoft.com/office/drawing/2014/main" id="{9945ACF7-B958-4AD0-A4F7-BA8600BEF1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0">
            <a:extLst>
              <a:ext uri="{FF2B5EF4-FFF2-40B4-BE49-F238E27FC236}">
                <a16:creationId xmlns:a16="http://schemas.microsoft.com/office/drawing/2014/main" id="{1F1E1236-0F1B-4F86-BFC1-A5FCC02A7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a:normAutofit/>
          </a:bodyPr>
          <a:lstStyle/>
          <a:p>
            <a:pPr algn="ctr"/>
            <a:r>
              <a:rPr lang="en-US">
                <a:cs typeface="Calibri Light"/>
              </a:rPr>
              <a:t>The Lizard Key Game 2.0</a:t>
            </a:r>
            <a:endParaRPr lang="en-US"/>
          </a:p>
        </p:txBody>
      </p:sp>
      <p:sp>
        <p:nvSpPr>
          <p:cNvPr id="3" name="Subtitle 2"/>
          <p:cNvSpPr>
            <a:spLocks noGrp="1"/>
          </p:cNvSpPr>
          <p:nvPr>
            <p:ph type="subTitle" idx="1"/>
          </p:nvPr>
        </p:nvSpPr>
        <p:spPr>
          <a:xfrm>
            <a:off x="1918758" y="3894653"/>
            <a:ext cx="8355542" cy="664647"/>
          </a:xfrm>
        </p:spPr>
        <p:txBody>
          <a:bodyPr vert="horz" lIns="91440" tIns="45720" rIns="91440" bIns="45720" rtlCol="0">
            <a:normAutofit/>
          </a:bodyPr>
          <a:lstStyle/>
          <a:p>
            <a:pPr algn="ctr"/>
            <a:r>
              <a:rPr lang="en-US">
                <a:cs typeface="Calibri"/>
              </a:rPr>
              <a:t>By: Aliona D, Nick S, Tyrone M</a:t>
            </a:r>
            <a:endParaRPr lang="en-US"/>
          </a:p>
        </p:txBody>
      </p:sp>
      <p:pic>
        <p:nvPicPr>
          <p:cNvPr id="5" name="Graphic 8" descr="Gecko outline">
            <a:extLst>
              <a:ext uri="{FF2B5EF4-FFF2-40B4-BE49-F238E27FC236}">
                <a16:creationId xmlns:a16="http://schemas.microsoft.com/office/drawing/2014/main" id="{D477C4BE-19C7-4816-B91D-2C696B4500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00000">
            <a:off x="7980362" y="3813175"/>
            <a:ext cx="827088" cy="82708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24CCCCD7-539D-4537-AA87-9740D90F22DA}"/>
              </a:ext>
            </a:extLst>
          </p:cNvPr>
          <p:cNvPicPr>
            <a:picLocks noChangeAspect="1"/>
          </p:cNvPicPr>
          <p:nvPr/>
        </p:nvPicPr>
        <p:blipFill rotWithShape="1">
          <a:blip r:embed="rId3"/>
          <a:srcRect/>
          <a:stretch/>
        </p:blipFill>
        <p:spPr>
          <a:xfrm>
            <a:off x="20" y="10"/>
            <a:ext cx="12191980" cy="6857990"/>
          </a:xfrm>
          <a:prstGeom prst="rect">
            <a:avLst/>
          </a:prstGeom>
        </p:spPr>
      </p:pic>
      <p:pic>
        <p:nvPicPr>
          <p:cNvPr id="22" name="Picture 24">
            <a:extLst>
              <a:ext uri="{FF2B5EF4-FFF2-40B4-BE49-F238E27FC236}">
                <a16:creationId xmlns:a16="http://schemas.microsoft.com/office/drawing/2014/main" id="{47FBF059-B1E9-4A73-AAE3-D750C9F671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6">
            <a:extLst>
              <a:ext uri="{FF2B5EF4-FFF2-40B4-BE49-F238E27FC236}">
                <a16:creationId xmlns:a16="http://schemas.microsoft.com/office/drawing/2014/main" id="{E243A2F9-4FEA-49EF-9063-6112194B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5FEA06-C8EA-46B5-89A9-1A6178B3E099}"/>
              </a:ext>
            </a:extLst>
          </p:cNvPr>
          <p:cNvSpPr>
            <a:spLocks noGrp="1"/>
          </p:cNvSpPr>
          <p:nvPr>
            <p:ph type="title"/>
          </p:nvPr>
        </p:nvSpPr>
        <p:spPr>
          <a:xfrm>
            <a:off x="1380067" y="787400"/>
            <a:ext cx="9437159" cy="1278467"/>
          </a:xfrm>
        </p:spPr>
        <p:txBody>
          <a:bodyPr>
            <a:normAutofit/>
          </a:bodyPr>
          <a:lstStyle/>
          <a:p>
            <a:pPr algn="ctr"/>
            <a:r>
              <a:rPr lang="en-US">
                <a:cs typeface="Calibri Light"/>
              </a:rPr>
              <a:t>Summary</a:t>
            </a:r>
            <a:endParaRPr lang="en-US"/>
          </a:p>
        </p:txBody>
      </p:sp>
      <p:sp>
        <p:nvSpPr>
          <p:cNvPr id="20" name="Content Placeholder 7">
            <a:extLst>
              <a:ext uri="{FF2B5EF4-FFF2-40B4-BE49-F238E27FC236}">
                <a16:creationId xmlns:a16="http://schemas.microsoft.com/office/drawing/2014/main" id="{ADB651A9-50A3-4636-A9B3-0D968C934D80}"/>
              </a:ext>
            </a:extLst>
          </p:cNvPr>
          <p:cNvSpPr>
            <a:spLocks noGrp="1"/>
          </p:cNvSpPr>
          <p:nvPr>
            <p:ph idx="1"/>
          </p:nvPr>
        </p:nvSpPr>
        <p:spPr>
          <a:xfrm>
            <a:off x="1380067" y="1946682"/>
            <a:ext cx="9437159" cy="3725333"/>
          </a:xfrm>
        </p:spPr>
        <p:txBody>
          <a:bodyPr>
            <a:normAutofit/>
          </a:bodyPr>
          <a:lstStyle/>
          <a:p>
            <a:r>
              <a:rPr lang="en-US">
                <a:latin typeface="Calibri Light"/>
                <a:cs typeface="Calibri"/>
              </a:rPr>
              <a:t>Text based video game where player is trapped in a universe of illusion controlled by Mr. Rex. </a:t>
            </a:r>
            <a:endParaRPr lang="en-US">
              <a:latin typeface="Calibri Light"/>
              <a:ea typeface="+mn-lt"/>
              <a:cs typeface="+mn-lt"/>
            </a:endParaRPr>
          </a:p>
          <a:p>
            <a:pPr>
              <a:buClr>
                <a:srgbClr val="FFFFFF"/>
              </a:buClr>
            </a:pPr>
            <a:r>
              <a:rPr lang="en-US">
                <a:latin typeface="Calibri Light"/>
                <a:cs typeface="Calibri"/>
              </a:rPr>
              <a:t>For the player to get out of Mr. Rex's control the player must survive the dangers of this universe and defeat Mr. Rex. </a:t>
            </a:r>
            <a:endParaRPr lang="en-US">
              <a:latin typeface="Calibri Light"/>
              <a:ea typeface="+mn-lt"/>
              <a:cs typeface="+mn-lt"/>
            </a:endParaRPr>
          </a:p>
          <a:p>
            <a:pPr>
              <a:buClr>
                <a:srgbClr val="FFFFFF"/>
              </a:buClr>
            </a:pPr>
            <a:r>
              <a:rPr lang="en-US">
                <a:latin typeface="Calibri Light"/>
                <a:cs typeface="Calibri"/>
              </a:rPr>
              <a:t>Only after defeating Mr. Rex the player can have a chance of finding the lizard key which will lead them to their freedom.</a:t>
            </a:r>
            <a:endParaRPr lang="en-US">
              <a:latin typeface="Calibri Light"/>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endParaRPr lang="en-US">
              <a:cs typeface="Calibri"/>
            </a:endParaRPr>
          </a:p>
        </p:txBody>
      </p:sp>
      <p:pic>
        <p:nvPicPr>
          <p:cNvPr id="3" name="Graphic 4" descr="Old Key with solid fill">
            <a:extLst>
              <a:ext uri="{FF2B5EF4-FFF2-40B4-BE49-F238E27FC236}">
                <a16:creationId xmlns:a16="http://schemas.microsoft.com/office/drawing/2014/main" id="{3D74387D-43A0-4657-805C-05A28168A8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0274" y="4638065"/>
            <a:ext cx="874713" cy="874713"/>
          </a:xfrm>
          <a:prstGeom prst="rect">
            <a:avLst/>
          </a:prstGeom>
        </p:spPr>
      </p:pic>
    </p:spTree>
    <p:extLst>
      <p:ext uri="{BB962C8B-B14F-4D97-AF65-F5344CB8AC3E}">
        <p14:creationId xmlns:p14="http://schemas.microsoft.com/office/powerpoint/2010/main" val="293766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photo Modern Wallpaper Abstract Uhd Ultra Hd Background - Max Pixel">
            <a:extLst>
              <a:ext uri="{FF2B5EF4-FFF2-40B4-BE49-F238E27FC236}">
                <a16:creationId xmlns:a16="http://schemas.microsoft.com/office/drawing/2014/main" id="{24CCCCD7-539D-4537-AA87-9740D90F22DA}"/>
              </a:ext>
            </a:extLst>
          </p:cNvPr>
          <p:cNvPicPr>
            <a:picLocks noChangeAspect="1"/>
          </p:cNvPicPr>
          <p:nvPr/>
        </p:nvPicPr>
        <p:blipFill rotWithShape="1">
          <a:blip r:embed="rId2">
            <a:alphaModFix amt="25000"/>
          </a:blip>
          <a:srcRect/>
          <a:stretch/>
        </p:blipFill>
        <p:spPr>
          <a:xfrm>
            <a:off x="20" y="10"/>
            <a:ext cx="12191980" cy="6857990"/>
          </a:xfrm>
          <a:prstGeom prst="rect">
            <a:avLst/>
          </a:prstGeom>
        </p:spPr>
      </p:pic>
      <p:pic>
        <p:nvPicPr>
          <p:cNvPr id="30" name="Picture 29">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345FEA06-C8EA-46B5-89A9-1A6178B3E099}"/>
              </a:ext>
            </a:extLst>
          </p:cNvPr>
          <p:cNvSpPr>
            <a:spLocks noGrp="1"/>
          </p:cNvSpPr>
          <p:nvPr>
            <p:ph type="title"/>
          </p:nvPr>
        </p:nvSpPr>
        <p:spPr>
          <a:xfrm>
            <a:off x="392724" y="248138"/>
            <a:ext cx="10131425" cy="1016652"/>
          </a:xfrm>
        </p:spPr>
        <p:txBody>
          <a:bodyPr>
            <a:normAutofit/>
          </a:bodyPr>
          <a:lstStyle/>
          <a:p>
            <a:r>
              <a:rPr lang="en-US">
                <a:cs typeface="Calibri Light"/>
              </a:rPr>
              <a:t>The Lizard Key Original</a:t>
            </a:r>
          </a:p>
        </p:txBody>
      </p:sp>
      <p:sp>
        <p:nvSpPr>
          <p:cNvPr id="20" name="Content Placeholder 7">
            <a:extLst>
              <a:ext uri="{FF2B5EF4-FFF2-40B4-BE49-F238E27FC236}">
                <a16:creationId xmlns:a16="http://schemas.microsoft.com/office/drawing/2014/main" id="{ADB651A9-50A3-4636-A9B3-0D968C934D80}"/>
              </a:ext>
            </a:extLst>
          </p:cNvPr>
          <p:cNvSpPr>
            <a:spLocks noGrp="1"/>
          </p:cNvSpPr>
          <p:nvPr>
            <p:ph idx="1"/>
          </p:nvPr>
        </p:nvSpPr>
        <p:spPr>
          <a:xfrm>
            <a:off x="685801" y="2142067"/>
            <a:ext cx="10131425" cy="3649133"/>
          </a:xfrm>
        </p:spPr>
        <p:txBody>
          <a:bodyPr>
            <a:normAutofit/>
          </a:bodyPr>
          <a:lstStyle/>
          <a:p>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endParaRPr lang="en-US">
              <a:cs typeface="Calibri"/>
            </a:endParaRPr>
          </a:p>
        </p:txBody>
      </p:sp>
      <p:pic>
        <p:nvPicPr>
          <p:cNvPr id="6" name="Picture 7" descr="Text&#10;&#10;Description automatically generated">
            <a:extLst>
              <a:ext uri="{FF2B5EF4-FFF2-40B4-BE49-F238E27FC236}">
                <a16:creationId xmlns:a16="http://schemas.microsoft.com/office/drawing/2014/main" id="{277BD2C3-0678-48D9-BCE2-CF525D0E1C8C}"/>
              </a:ext>
            </a:extLst>
          </p:cNvPr>
          <p:cNvPicPr>
            <a:picLocks noChangeAspect="1"/>
          </p:cNvPicPr>
          <p:nvPr/>
        </p:nvPicPr>
        <p:blipFill>
          <a:blip r:embed="rId4"/>
          <a:stretch>
            <a:fillRect/>
          </a:stretch>
        </p:blipFill>
        <p:spPr>
          <a:xfrm>
            <a:off x="466855" y="1709702"/>
            <a:ext cx="5326867" cy="4121988"/>
          </a:xfrm>
          <a:prstGeom prst="rect">
            <a:avLst/>
          </a:prstGeom>
          <a:ln>
            <a:noFill/>
          </a:ln>
          <a:effectLst>
            <a:outerShdw blurRad="292100" dist="139700" dir="2700000" algn="tl" rotWithShape="0">
              <a:srgbClr val="333333">
                <a:alpha val="65000"/>
              </a:srgbClr>
            </a:outerShdw>
          </a:effectLst>
        </p:spPr>
      </p:pic>
      <p:pic>
        <p:nvPicPr>
          <p:cNvPr id="8" name="Picture 7" descr="Graphical user interface, text, application&#10;&#10;Description automatically generated">
            <a:extLst>
              <a:ext uri="{FF2B5EF4-FFF2-40B4-BE49-F238E27FC236}">
                <a16:creationId xmlns:a16="http://schemas.microsoft.com/office/drawing/2014/main" id="{9D8B1AC0-E9D3-477F-92E4-45ED6A34A041}"/>
              </a:ext>
            </a:extLst>
          </p:cNvPr>
          <p:cNvPicPr>
            <a:picLocks noChangeAspect="1"/>
          </p:cNvPicPr>
          <p:nvPr/>
        </p:nvPicPr>
        <p:blipFill>
          <a:blip r:embed="rId5"/>
          <a:stretch>
            <a:fillRect/>
          </a:stretch>
        </p:blipFill>
        <p:spPr>
          <a:xfrm>
            <a:off x="5931985" y="1708148"/>
            <a:ext cx="5762171" cy="412366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AAF47CE9-4DD9-4604-8C8D-D5E13C03214D}"/>
              </a:ext>
            </a:extLst>
          </p:cNvPr>
          <p:cNvSpPr txBox="1"/>
          <p:nvPr/>
        </p:nvSpPr>
        <p:spPr>
          <a:xfrm>
            <a:off x="396631" y="13442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6"/>
                </a:solidFill>
                <a:latin typeface="Calibri Light"/>
                <a:cs typeface="Calibri Light"/>
              </a:rPr>
              <a:t>Intro</a:t>
            </a:r>
          </a:p>
        </p:txBody>
      </p:sp>
      <p:sp>
        <p:nvSpPr>
          <p:cNvPr id="11" name="TextBox 10">
            <a:extLst>
              <a:ext uri="{FF2B5EF4-FFF2-40B4-BE49-F238E27FC236}">
                <a16:creationId xmlns:a16="http://schemas.microsoft.com/office/drawing/2014/main" id="{DFFA14BD-68E5-403A-91DF-87D1C0A2C485}"/>
              </a:ext>
            </a:extLst>
          </p:cNvPr>
          <p:cNvSpPr txBox="1"/>
          <p:nvPr/>
        </p:nvSpPr>
        <p:spPr>
          <a:xfrm>
            <a:off x="5844198" y="13405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6"/>
                </a:solidFill>
                <a:latin typeface="Calibri Light"/>
                <a:cs typeface="Calibri Light"/>
              </a:rPr>
              <a:t>Main</a:t>
            </a:r>
            <a:r>
              <a:rPr lang="en-US">
                <a:solidFill>
                  <a:schemeClr val="accent6"/>
                </a:solidFill>
              </a:rPr>
              <a:t> Game</a:t>
            </a:r>
            <a:endParaRPr lang="en-US">
              <a:solidFill>
                <a:schemeClr val="accent6"/>
              </a:solidFill>
              <a:cs typeface="Calibri"/>
            </a:endParaRPr>
          </a:p>
        </p:txBody>
      </p:sp>
    </p:spTree>
    <p:extLst>
      <p:ext uri="{BB962C8B-B14F-4D97-AF65-F5344CB8AC3E}">
        <p14:creationId xmlns:p14="http://schemas.microsoft.com/office/powerpoint/2010/main" val="172295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photo Modern Wallpaper Abstract Uhd Ultra Hd Background - Max Pixel">
            <a:extLst>
              <a:ext uri="{FF2B5EF4-FFF2-40B4-BE49-F238E27FC236}">
                <a16:creationId xmlns:a16="http://schemas.microsoft.com/office/drawing/2014/main" id="{24CCCCD7-539D-4537-AA87-9740D90F22DA}"/>
              </a:ext>
            </a:extLst>
          </p:cNvPr>
          <p:cNvPicPr>
            <a:picLocks noChangeAspect="1"/>
          </p:cNvPicPr>
          <p:nvPr/>
        </p:nvPicPr>
        <p:blipFill rotWithShape="1">
          <a:blip r:embed="rId2">
            <a:alphaModFix amt="25000"/>
          </a:blip>
          <a:srcRect/>
          <a:stretch/>
        </p:blipFill>
        <p:spPr>
          <a:xfrm>
            <a:off x="20" y="10"/>
            <a:ext cx="12191980" cy="6857990"/>
          </a:xfrm>
          <a:prstGeom prst="rect">
            <a:avLst/>
          </a:prstGeom>
        </p:spPr>
      </p:pic>
      <p:pic>
        <p:nvPicPr>
          <p:cNvPr id="30" name="Picture 29">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345FEA06-C8EA-46B5-89A9-1A6178B3E099}"/>
              </a:ext>
            </a:extLst>
          </p:cNvPr>
          <p:cNvSpPr>
            <a:spLocks noGrp="1"/>
          </p:cNvSpPr>
          <p:nvPr>
            <p:ph type="title"/>
          </p:nvPr>
        </p:nvSpPr>
        <p:spPr>
          <a:xfrm>
            <a:off x="392724" y="248138"/>
            <a:ext cx="10131425" cy="1016652"/>
          </a:xfrm>
        </p:spPr>
        <p:txBody>
          <a:bodyPr>
            <a:normAutofit/>
          </a:bodyPr>
          <a:lstStyle/>
          <a:p>
            <a:r>
              <a:rPr lang="en-US">
                <a:cs typeface="Calibri Light"/>
              </a:rPr>
              <a:t>The Lizard Key Revised</a:t>
            </a:r>
          </a:p>
        </p:txBody>
      </p:sp>
      <p:sp>
        <p:nvSpPr>
          <p:cNvPr id="20" name="Content Placeholder 7">
            <a:extLst>
              <a:ext uri="{FF2B5EF4-FFF2-40B4-BE49-F238E27FC236}">
                <a16:creationId xmlns:a16="http://schemas.microsoft.com/office/drawing/2014/main" id="{ADB651A9-50A3-4636-A9B3-0D968C934D80}"/>
              </a:ext>
            </a:extLst>
          </p:cNvPr>
          <p:cNvSpPr>
            <a:spLocks noGrp="1"/>
          </p:cNvSpPr>
          <p:nvPr>
            <p:ph idx="1"/>
          </p:nvPr>
        </p:nvSpPr>
        <p:spPr>
          <a:xfrm>
            <a:off x="685801" y="2142067"/>
            <a:ext cx="10131425" cy="3649133"/>
          </a:xfrm>
        </p:spPr>
        <p:txBody>
          <a:bodyPr>
            <a:normAutofit/>
          </a:bodyPr>
          <a:lstStyle/>
          <a:p>
            <a:endParaRPr lang="en-US">
              <a:cs typeface="Calibri"/>
            </a:endParaRP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endParaRPr lang="en-US">
              <a:cs typeface="Calibri"/>
            </a:endParaRPr>
          </a:p>
        </p:txBody>
      </p:sp>
      <p:sp>
        <p:nvSpPr>
          <p:cNvPr id="10" name="TextBox 9">
            <a:extLst>
              <a:ext uri="{FF2B5EF4-FFF2-40B4-BE49-F238E27FC236}">
                <a16:creationId xmlns:a16="http://schemas.microsoft.com/office/drawing/2014/main" id="{AAF47CE9-4DD9-4604-8C8D-D5E13C03214D}"/>
              </a:ext>
            </a:extLst>
          </p:cNvPr>
          <p:cNvSpPr txBox="1"/>
          <p:nvPr/>
        </p:nvSpPr>
        <p:spPr>
          <a:xfrm>
            <a:off x="396631" y="13442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6"/>
                </a:solidFill>
              </a:rPr>
              <a:t>Intro</a:t>
            </a:r>
            <a:endParaRPr lang="en-US">
              <a:solidFill>
                <a:schemeClr val="accent6"/>
              </a:solidFill>
              <a:cs typeface="Calibri"/>
            </a:endParaRPr>
          </a:p>
        </p:txBody>
      </p:sp>
      <p:sp>
        <p:nvSpPr>
          <p:cNvPr id="11" name="TextBox 10">
            <a:extLst>
              <a:ext uri="{FF2B5EF4-FFF2-40B4-BE49-F238E27FC236}">
                <a16:creationId xmlns:a16="http://schemas.microsoft.com/office/drawing/2014/main" id="{DFFA14BD-68E5-403A-91DF-87D1C0A2C485}"/>
              </a:ext>
            </a:extLst>
          </p:cNvPr>
          <p:cNvSpPr txBox="1"/>
          <p:nvPr/>
        </p:nvSpPr>
        <p:spPr>
          <a:xfrm>
            <a:off x="6020044" y="13405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6"/>
                </a:solidFill>
              </a:rPr>
              <a:t>Main Game</a:t>
            </a:r>
            <a:endParaRPr lang="en-US">
              <a:solidFill>
                <a:schemeClr val="accent6"/>
              </a:solidFill>
              <a:cs typeface="Calibri"/>
            </a:endParaRPr>
          </a:p>
        </p:txBody>
      </p:sp>
      <p:pic>
        <p:nvPicPr>
          <p:cNvPr id="3" name="Picture 5" descr="Graphical user interface&#10;&#10;Description automatically generated">
            <a:extLst>
              <a:ext uri="{FF2B5EF4-FFF2-40B4-BE49-F238E27FC236}">
                <a16:creationId xmlns:a16="http://schemas.microsoft.com/office/drawing/2014/main" id="{692156D9-12B7-436A-95C3-095A89BEBBD7}"/>
              </a:ext>
            </a:extLst>
          </p:cNvPr>
          <p:cNvPicPr>
            <a:picLocks noChangeAspect="1"/>
          </p:cNvPicPr>
          <p:nvPr/>
        </p:nvPicPr>
        <p:blipFill>
          <a:blip r:embed="rId4"/>
          <a:stretch>
            <a:fillRect/>
          </a:stretch>
        </p:blipFill>
        <p:spPr>
          <a:xfrm>
            <a:off x="451340" y="1745983"/>
            <a:ext cx="5386105" cy="3562069"/>
          </a:xfrm>
          <a:prstGeom prst="rect">
            <a:avLst/>
          </a:prstGeom>
          <a:ln>
            <a:noFill/>
          </a:ln>
          <a:effectLst>
            <a:outerShdw blurRad="292100" dist="139700" dir="2700000" algn="tl" rotWithShape="0">
              <a:srgbClr val="333333">
                <a:alpha val="65000"/>
              </a:srgbClr>
            </a:outerShdw>
          </a:effectLst>
        </p:spPr>
      </p:pic>
      <p:pic>
        <p:nvPicPr>
          <p:cNvPr id="5" name="Picture 6" descr="Graphical user interface&#10;&#10;Description automatically generated">
            <a:extLst>
              <a:ext uri="{FF2B5EF4-FFF2-40B4-BE49-F238E27FC236}">
                <a16:creationId xmlns:a16="http://schemas.microsoft.com/office/drawing/2014/main" id="{6F77DDB1-1F67-47FA-9E17-556D62BAEEA3}"/>
              </a:ext>
            </a:extLst>
          </p:cNvPr>
          <p:cNvPicPr>
            <a:picLocks noChangeAspect="1"/>
          </p:cNvPicPr>
          <p:nvPr/>
        </p:nvPicPr>
        <p:blipFill>
          <a:blip r:embed="rId5"/>
          <a:stretch>
            <a:fillRect/>
          </a:stretch>
        </p:blipFill>
        <p:spPr>
          <a:xfrm>
            <a:off x="6095433" y="1748803"/>
            <a:ext cx="5591254" cy="3634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37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24CCCCD7-539D-4537-AA87-9740D90F22DA}"/>
              </a:ext>
            </a:extLst>
          </p:cNvPr>
          <p:cNvPicPr>
            <a:picLocks noChangeAspect="1"/>
          </p:cNvPicPr>
          <p:nvPr/>
        </p:nvPicPr>
        <p:blipFill rotWithShape="1">
          <a:blip r:embed="rId3"/>
          <a:srcRect/>
          <a:stretch/>
        </p:blipFill>
        <p:spPr>
          <a:xfrm>
            <a:off x="20" y="10"/>
            <a:ext cx="12191980" cy="6857990"/>
          </a:xfrm>
          <a:prstGeom prst="rect">
            <a:avLst/>
          </a:prstGeom>
        </p:spPr>
      </p:pic>
      <p:pic>
        <p:nvPicPr>
          <p:cNvPr id="22" name="Picture 24">
            <a:extLst>
              <a:ext uri="{FF2B5EF4-FFF2-40B4-BE49-F238E27FC236}">
                <a16:creationId xmlns:a16="http://schemas.microsoft.com/office/drawing/2014/main" id="{47FBF059-B1E9-4A73-AAE3-D750C9F671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6">
            <a:extLst>
              <a:ext uri="{FF2B5EF4-FFF2-40B4-BE49-F238E27FC236}">
                <a16:creationId xmlns:a16="http://schemas.microsoft.com/office/drawing/2014/main" id="{E243A2F9-4FEA-49EF-9063-6112194B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5FEA06-C8EA-46B5-89A9-1A6178B3E099}"/>
              </a:ext>
            </a:extLst>
          </p:cNvPr>
          <p:cNvSpPr>
            <a:spLocks noGrp="1"/>
          </p:cNvSpPr>
          <p:nvPr>
            <p:ph type="title"/>
          </p:nvPr>
        </p:nvSpPr>
        <p:spPr>
          <a:xfrm>
            <a:off x="1380067" y="787400"/>
            <a:ext cx="9437159" cy="1278467"/>
          </a:xfrm>
        </p:spPr>
        <p:txBody>
          <a:bodyPr>
            <a:normAutofit/>
          </a:bodyPr>
          <a:lstStyle/>
          <a:p>
            <a:pPr algn="ctr"/>
            <a:r>
              <a:rPr lang="en-US">
                <a:cs typeface="Calibri Light"/>
              </a:rPr>
              <a:t>Game Highlights</a:t>
            </a:r>
            <a:endParaRPr lang="en-US"/>
          </a:p>
        </p:txBody>
      </p:sp>
      <p:sp>
        <p:nvSpPr>
          <p:cNvPr id="20" name="Content Placeholder 7">
            <a:extLst>
              <a:ext uri="{FF2B5EF4-FFF2-40B4-BE49-F238E27FC236}">
                <a16:creationId xmlns:a16="http://schemas.microsoft.com/office/drawing/2014/main" id="{ADB651A9-50A3-4636-A9B3-0D968C934D80}"/>
              </a:ext>
            </a:extLst>
          </p:cNvPr>
          <p:cNvSpPr>
            <a:spLocks noGrp="1"/>
          </p:cNvSpPr>
          <p:nvPr>
            <p:ph idx="1"/>
          </p:nvPr>
        </p:nvSpPr>
        <p:spPr>
          <a:xfrm>
            <a:off x="1380067" y="2142067"/>
            <a:ext cx="9437159" cy="3725333"/>
          </a:xfrm>
        </p:spPr>
        <p:txBody>
          <a:bodyPr>
            <a:normAutofit fontScale="70000" lnSpcReduction="20000"/>
          </a:bodyPr>
          <a:lstStyle/>
          <a:p>
            <a:r>
              <a:rPr lang="en-US">
                <a:latin typeface="Calibri Light"/>
                <a:cs typeface="Calibri"/>
              </a:rPr>
              <a:t>Dynamic "story" that provides the player custom feedback</a:t>
            </a:r>
          </a:p>
          <a:p>
            <a:r>
              <a:rPr lang="en-US">
                <a:latin typeface="Calibri Light"/>
                <a:cs typeface="Calibri"/>
              </a:rPr>
              <a:t>Improved UI and UX</a:t>
            </a:r>
          </a:p>
          <a:p>
            <a:pPr>
              <a:buClr>
                <a:srgbClr val="FFFFFF"/>
              </a:buClr>
            </a:pPr>
            <a:r>
              <a:rPr lang="en-US">
                <a:latin typeface="Calibri Light"/>
                <a:cs typeface="Calibri"/>
              </a:rPr>
              <a:t>Numerous "prototypes" created for fast feedback from the customer</a:t>
            </a:r>
          </a:p>
          <a:p>
            <a:pPr>
              <a:buClr>
                <a:srgbClr val="FFFFFF"/>
              </a:buClr>
            </a:pPr>
            <a:r>
              <a:rPr lang="en-US">
                <a:latin typeface="Calibri Light"/>
                <a:cs typeface="Calibri"/>
              </a:rPr>
              <a:t>Teleportation is a new technique where player can teleport from one room to another instantly.</a:t>
            </a:r>
          </a:p>
          <a:p>
            <a:pPr>
              <a:buClr>
                <a:srgbClr val="FFFFFF"/>
              </a:buClr>
            </a:pPr>
            <a:r>
              <a:rPr lang="en-US">
                <a:latin typeface="Calibri Light"/>
                <a:cs typeface="Calibri"/>
              </a:rPr>
              <a:t>Playback audio with controls to adjust volume</a:t>
            </a:r>
          </a:p>
          <a:p>
            <a:pPr>
              <a:buClr>
                <a:srgbClr val="FFFFFF"/>
              </a:buClr>
            </a:pPr>
            <a:r>
              <a:rPr lang="en-US">
                <a:latin typeface="Calibri Light"/>
                <a:cs typeface="Calibri"/>
              </a:rPr>
              <a:t>Revised map navigation experience</a:t>
            </a:r>
          </a:p>
          <a:p>
            <a:pPr>
              <a:buClr>
                <a:srgbClr val="FFFFFF"/>
              </a:buClr>
            </a:pPr>
            <a:r>
              <a:rPr lang="en-US">
                <a:latin typeface="Calibri Light"/>
                <a:cs typeface="Calibri"/>
              </a:rPr>
              <a:t>Highly contextual map interface</a:t>
            </a:r>
          </a:p>
          <a:p>
            <a:pPr>
              <a:buClr>
                <a:srgbClr val="FFFFFF"/>
              </a:buClr>
            </a:pPr>
            <a:r>
              <a:rPr lang="en-US">
                <a:latin typeface="Calibri Light"/>
                <a:cs typeface="Calibri"/>
              </a:rPr>
              <a:t>Various buttons and actions</a:t>
            </a:r>
          </a:p>
          <a:p>
            <a:pPr lvl="1">
              <a:buClr>
                <a:srgbClr val="FFFFFF"/>
              </a:buClr>
            </a:pPr>
            <a:r>
              <a:rPr lang="en-US">
                <a:latin typeface="Calibri Light"/>
                <a:cs typeface="Calibri"/>
              </a:rPr>
              <a:t>Guidance Button</a:t>
            </a:r>
          </a:p>
          <a:p>
            <a:pPr lvl="1">
              <a:buClr>
                <a:srgbClr val="FFFFFF"/>
              </a:buClr>
            </a:pPr>
            <a:r>
              <a:rPr lang="en-US">
                <a:latin typeface="Calibri Light"/>
                <a:cs typeface="Calibri"/>
              </a:rPr>
              <a:t>Quit Game Button</a:t>
            </a:r>
          </a:p>
          <a:p>
            <a:pPr lvl="1">
              <a:buClr>
                <a:srgbClr val="FFFFFF"/>
              </a:buClr>
            </a:pPr>
            <a:r>
              <a:rPr lang="en-US">
                <a:latin typeface="Calibri Light"/>
                <a:cs typeface="Calibri"/>
              </a:rPr>
              <a:t>Music Toggle Button</a:t>
            </a:r>
          </a:p>
          <a:p>
            <a:pPr lvl="1">
              <a:buClr>
                <a:srgbClr val="FFFFFF"/>
              </a:buClr>
            </a:pPr>
            <a:r>
              <a:rPr lang="en-US">
                <a:latin typeface="Calibri Light"/>
                <a:cs typeface="Calibri"/>
              </a:rPr>
              <a:t>Volume Adjust Slider</a:t>
            </a:r>
          </a:p>
          <a:p>
            <a:pPr lvl="1">
              <a:buClr>
                <a:srgbClr val="FFFFFF"/>
              </a:buClr>
            </a:pPr>
            <a:r>
              <a:rPr lang="en-US">
                <a:latin typeface="Calibri Light"/>
                <a:cs typeface="Calibri"/>
              </a:rPr>
              <a:t>Play Again Button</a:t>
            </a:r>
          </a:p>
          <a:p>
            <a:pPr>
              <a:buClr>
                <a:srgbClr val="FFFFFF"/>
              </a:buClr>
            </a:pPr>
            <a:endParaRPr lang="en-US">
              <a:latin typeface="Calibri Light"/>
              <a:cs typeface="Calibri"/>
            </a:endParaRPr>
          </a:p>
          <a:p>
            <a:pPr>
              <a:buClr>
                <a:srgbClr val="FFFFFF"/>
              </a:buClr>
            </a:pPr>
            <a:endParaRPr lang="en-US">
              <a:latin typeface="Calibri Light"/>
              <a:cs typeface="Calibri"/>
            </a:endParaRPr>
          </a:p>
          <a:p>
            <a:pPr>
              <a:buClr>
                <a:srgbClr val="FFFFFF"/>
              </a:buClr>
            </a:pPr>
            <a:endParaRPr lang="en-US">
              <a:latin typeface="Calibri Light"/>
              <a:cs typeface="Calibri"/>
            </a:endParaRPr>
          </a:p>
          <a:p>
            <a:endParaRPr lang="en-US">
              <a:latin typeface="Calibri Light"/>
              <a:cs typeface="Calibri"/>
            </a:endParaRPr>
          </a:p>
        </p:txBody>
      </p:sp>
    </p:spTree>
    <p:extLst>
      <p:ext uri="{BB962C8B-B14F-4D97-AF65-F5344CB8AC3E}">
        <p14:creationId xmlns:p14="http://schemas.microsoft.com/office/powerpoint/2010/main" val="278479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2831F4C7-2CE9-46EB-A294-91629476E49E}"/>
              </a:ext>
            </a:extLst>
          </p:cNvPr>
          <p:cNvPicPr>
            <a:picLocks noChangeAspect="1"/>
          </p:cNvPicPr>
          <p:nvPr/>
        </p:nvPicPr>
        <p:blipFill rotWithShape="1">
          <a:blip r:embed="rId3"/>
          <a:srcRect/>
          <a:stretch/>
        </p:blipFill>
        <p:spPr>
          <a:xfrm>
            <a:off x="-3769" y="-1585"/>
            <a:ext cx="12191980" cy="6857990"/>
          </a:xfrm>
          <a:prstGeom prst="rect">
            <a:avLst/>
          </a:prstGeom>
        </p:spPr>
      </p:pic>
      <p:pic>
        <p:nvPicPr>
          <p:cNvPr id="41" name="Picture 26">
            <a:extLst>
              <a:ext uri="{FF2B5EF4-FFF2-40B4-BE49-F238E27FC236}">
                <a16:creationId xmlns:a16="http://schemas.microsoft.com/office/drawing/2014/main" id="{47FBF059-B1E9-4A73-AAE3-D750C9F671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2" name="Rectangle 28">
            <a:extLst>
              <a:ext uri="{FF2B5EF4-FFF2-40B4-BE49-F238E27FC236}">
                <a16:creationId xmlns:a16="http://schemas.microsoft.com/office/drawing/2014/main" id="{E243A2F9-4FEA-49EF-9063-6112194B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C14BBE-CFAF-4C6F-8C17-7ECB88E4CD83}"/>
              </a:ext>
            </a:extLst>
          </p:cNvPr>
          <p:cNvSpPr>
            <a:spLocks noGrp="1"/>
          </p:cNvSpPr>
          <p:nvPr>
            <p:ph type="title"/>
          </p:nvPr>
        </p:nvSpPr>
        <p:spPr>
          <a:xfrm>
            <a:off x="1380067" y="787400"/>
            <a:ext cx="9437159" cy="770467"/>
          </a:xfrm>
        </p:spPr>
        <p:txBody>
          <a:bodyPr>
            <a:normAutofit/>
          </a:bodyPr>
          <a:lstStyle/>
          <a:p>
            <a:pPr algn="ctr"/>
            <a:r>
              <a:rPr lang="en-US">
                <a:cs typeface="Calibri Light"/>
              </a:rPr>
              <a:t>Things we Learned</a:t>
            </a:r>
            <a:endParaRPr lang="en-US"/>
          </a:p>
        </p:txBody>
      </p:sp>
      <p:sp>
        <p:nvSpPr>
          <p:cNvPr id="22" name="Content Placeholder 7">
            <a:extLst>
              <a:ext uri="{FF2B5EF4-FFF2-40B4-BE49-F238E27FC236}">
                <a16:creationId xmlns:a16="http://schemas.microsoft.com/office/drawing/2014/main" id="{66120584-88E4-4DA1-AFC2-4A93FE0697DD}"/>
              </a:ext>
            </a:extLst>
          </p:cNvPr>
          <p:cNvSpPr>
            <a:spLocks noGrp="1"/>
          </p:cNvSpPr>
          <p:nvPr>
            <p:ph idx="1"/>
          </p:nvPr>
        </p:nvSpPr>
        <p:spPr>
          <a:xfrm>
            <a:off x="1247883" y="1294537"/>
            <a:ext cx="4577466" cy="4114108"/>
          </a:xfrm>
        </p:spPr>
        <p:txBody>
          <a:bodyPr vert="horz" lIns="91440" tIns="45720" rIns="91440" bIns="45720" rtlCol="0" anchor="ctr">
            <a:noAutofit/>
          </a:bodyPr>
          <a:lstStyle/>
          <a:p>
            <a:pPr lvl="0" rtl="0">
              <a:lnSpc>
                <a:spcPct val="90000"/>
              </a:lnSpc>
              <a:buChar char="•"/>
            </a:pPr>
            <a:r>
              <a:rPr lang="en-US" sz="1400">
                <a:latin typeface="Calibri Light"/>
                <a:ea typeface="Arial"/>
                <a:cs typeface="Arial"/>
              </a:rPr>
              <a:t>Testing and builds are incredibly important toward reducing technical debt​</a:t>
            </a:r>
          </a:p>
          <a:p>
            <a:pPr>
              <a:lnSpc>
                <a:spcPct val="90000"/>
              </a:lnSpc>
              <a:buClr>
                <a:srgbClr val="FFFFFF"/>
              </a:buClr>
            </a:pPr>
            <a:r>
              <a:rPr lang="en-US" sz="1400">
                <a:latin typeface="Calibri Light"/>
                <a:ea typeface="Arial"/>
                <a:cs typeface="Arial"/>
              </a:rPr>
              <a:t>All types of communication greatly enhance a team's efficiency and workflow</a:t>
            </a:r>
          </a:p>
          <a:p>
            <a:pPr>
              <a:lnSpc>
                <a:spcPct val="90000"/>
              </a:lnSpc>
            </a:pPr>
            <a:r>
              <a:rPr lang="en-US" sz="1400">
                <a:latin typeface="Calibri Light"/>
                <a:ea typeface="Arial"/>
                <a:cs typeface="Arial"/>
              </a:rPr>
              <a:t>Always document what your code does</a:t>
            </a:r>
          </a:p>
          <a:p>
            <a:pPr lvl="0" rtl="0">
              <a:lnSpc>
                <a:spcPct val="90000"/>
              </a:lnSpc>
              <a:buChar char="•"/>
            </a:pPr>
            <a:r>
              <a:rPr lang="en-US" sz="1400">
                <a:latin typeface="Calibri Light"/>
                <a:ea typeface="Arial"/>
                <a:cs typeface="Arial"/>
              </a:rPr>
              <a:t>Add on to the current technical debt to deliver value quickly. ​</a:t>
            </a:r>
          </a:p>
          <a:p>
            <a:pPr lvl="0" rtl="0">
              <a:lnSpc>
                <a:spcPct val="90000"/>
              </a:lnSpc>
              <a:buChar char="•"/>
            </a:pPr>
            <a:r>
              <a:rPr lang="en-US" sz="1400">
                <a:latin typeface="Calibri Light"/>
                <a:ea typeface="Arial"/>
                <a:cs typeface="Arial"/>
              </a:rPr>
              <a:t>In the Agile process, being specific on what you are working on helps immensely in terms of other team members ​</a:t>
            </a:r>
          </a:p>
          <a:p>
            <a:pPr>
              <a:lnSpc>
                <a:spcPct val="90000"/>
              </a:lnSpc>
            </a:pPr>
            <a:r>
              <a:rPr lang="en-US" sz="1400">
                <a:latin typeface="Calibri Light"/>
                <a:ea typeface="Arial"/>
                <a:cs typeface="Arial"/>
              </a:rPr>
              <a:t>Learn and utilize the tools to your disposal to reduce technical debt​</a:t>
            </a:r>
          </a:p>
        </p:txBody>
      </p:sp>
      <p:sp>
        <p:nvSpPr>
          <p:cNvPr id="3" name="Content Placeholder 7">
            <a:extLst>
              <a:ext uri="{FF2B5EF4-FFF2-40B4-BE49-F238E27FC236}">
                <a16:creationId xmlns:a16="http://schemas.microsoft.com/office/drawing/2014/main" id="{0AF37857-4166-49F6-B0B7-5C3E7365F401}"/>
              </a:ext>
            </a:extLst>
          </p:cNvPr>
          <p:cNvSpPr txBox="1">
            <a:spLocks/>
          </p:cNvSpPr>
          <p:nvPr/>
        </p:nvSpPr>
        <p:spPr>
          <a:xfrm>
            <a:off x="5466875" y="1081490"/>
            <a:ext cx="5611609" cy="469727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171450" indent="-171450">
              <a:lnSpc>
                <a:spcPct val="90000"/>
              </a:lnSpc>
              <a:buClr>
                <a:prstClr val="white"/>
              </a:buClr>
            </a:pPr>
            <a:r>
              <a:rPr lang="en-US" sz="1400">
                <a:latin typeface="Calibri Light"/>
                <a:cs typeface="Arial"/>
              </a:rPr>
              <a:t>Decoupled code is easier to change</a:t>
            </a:r>
            <a:endParaRPr lang="en-US" sz="1400">
              <a:cs typeface="Calibri"/>
            </a:endParaRPr>
          </a:p>
          <a:p>
            <a:pPr marL="171450" indent="-171450">
              <a:lnSpc>
                <a:spcPct val="90000"/>
              </a:lnSpc>
              <a:buClr>
                <a:srgbClr val="FFFFFF"/>
              </a:buClr>
            </a:pPr>
            <a:r>
              <a:rPr lang="en-US" sz="1400">
                <a:latin typeface="Calibri Light"/>
                <a:cs typeface="Arial"/>
              </a:rPr>
              <a:t>UI development is its own challenge – some time reading documentation on Swing may have helped</a:t>
            </a:r>
          </a:p>
          <a:p>
            <a:pPr lvl="1">
              <a:lnSpc>
                <a:spcPct val="90000"/>
              </a:lnSpc>
              <a:buClr>
                <a:srgbClr val="FFFFFF"/>
              </a:buClr>
            </a:pPr>
            <a:r>
              <a:rPr lang="en-US" sz="1400">
                <a:latin typeface="Calibri Light"/>
                <a:cs typeface="Arial"/>
              </a:rPr>
              <a:t>For example, we learned late that colors and components behave differently throughout systems</a:t>
            </a:r>
          </a:p>
          <a:p>
            <a:pPr lvl="1">
              <a:lnSpc>
                <a:spcPct val="90000"/>
              </a:lnSpc>
              <a:buClr>
                <a:srgbClr val="FFFFFF"/>
              </a:buClr>
            </a:pPr>
            <a:r>
              <a:rPr lang="en-US" sz="1400">
                <a:latin typeface="Calibri Light"/>
                <a:cs typeface="Arial"/>
              </a:rPr>
              <a:t>Model View Controller Design Pattern could have separated our bugs more clearly</a:t>
            </a:r>
          </a:p>
          <a:p>
            <a:pPr>
              <a:lnSpc>
                <a:spcPct val="90000"/>
              </a:lnSpc>
              <a:buClr>
                <a:srgbClr val="FFFFFF"/>
              </a:buClr>
            </a:pPr>
            <a:r>
              <a:rPr lang="en-US" sz="1400">
                <a:latin typeface="Calibri Light"/>
                <a:cs typeface="Arial"/>
              </a:rPr>
              <a:t>Observer design pattern could have improved the text boxes of updating, similar to an adapter</a:t>
            </a:r>
          </a:p>
          <a:p>
            <a:pPr>
              <a:lnSpc>
                <a:spcPct val="90000"/>
              </a:lnSpc>
              <a:buClr>
                <a:srgbClr val="FFFFFF"/>
              </a:buClr>
            </a:pPr>
            <a:r>
              <a:rPr lang="en-US" sz="1400">
                <a:latin typeface="Calibri Light"/>
                <a:cs typeface="Arial"/>
              </a:rPr>
              <a:t>Singleton pattern could have been used for many of these classes, like Player, Game</a:t>
            </a:r>
          </a:p>
          <a:p>
            <a:pPr>
              <a:lnSpc>
                <a:spcPct val="90000"/>
              </a:lnSpc>
              <a:buClr>
                <a:srgbClr val="FFFFFF"/>
              </a:buClr>
            </a:pPr>
            <a:r>
              <a:rPr lang="en-US" sz="1400">
                <a:latin typeface="Calibri Light"/>
                <a:cs typeface="Arial"/>
              </a:rPr>
              <a:t>Design with live deployment in mind – jar builds</a:t>
            </a:r>
          </a:p>
        </p:txBody>
      </p:sp>
    </p:spTree>
    <p:extLst>
      <p:ext uri="{BB962C8B-B14F-4D97-AF65-F5344CB8AC3E}">
        <p14:creationId xmlns:p14="http://schemas.microsoft.com/office/powerpoint/2010/main" val="121523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24CCCCD7-539D-4537-AA87-9740D90F22DA}"/>
              </a:ext>
            </a:extLst>
          </p:cNvPr>
          <p:cNvPicPr>
            <a:picLocks noChangeAspect="1"/>
          </p:cNvPicPr>
          <p:nvPr/>
        </p:nvPicPr>
        <p:blipFill rotWithShape="1">
          <a:blip r:embed="rId3"/>
          <a:srcRect/>
          <a:stretch/>
        </p:blipFill>
        <p:spPr>
          <a:xfrm>
            <a:off x="20" y="10"/>
            <a:ext cx="12191980" cy="6857990"/>
          </a:xfrm>
          <a:prstGeom prst="rect">
            <a:avLst/>
          </a:prstGeom>
        </p:spPr>
      </p:pic>
      <p:pic>
        <p:nvPicPr>
          <p:cNvPr id="22" name="Picture 24">
            <a:extLst>
              <a:ext uri="{FF2B5EF4-FFF2-40B4-BE49-F238E27FC236}">
                <a16:creationId xmlns:a16="http://schemas.microsoft.com/office/drawing/2014/main" id="{47FBF059-B1E9-4A73-AAE3-D750C9F671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6">
            <a:extLst>
              <a:ext uri="{FF2B5EF4-FFF2-40B4-BE49-F238E27FC236}">
                <a16:creationId xmlns:a16="http://schemas.microsoft.com/office/drawing/2014/main" id="{E243A2F9-4FEA-49EF-9063-6112194B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5FEA06-C8EA-46B5-89A9-1A6178B3E099}"/>
              </a:ext>
            </a:extLst>
          </p:cNvPr>
          <p:cNvSpPr>
            <a:spLocks noGrp="1"/>
          </p:cNvSpPr>
          <p:nvPr>
            <p:ph type="title"/>
          </p:nvPr>
        </p:nvSpPr>
        <p:spPr>
          <a:xfrm>
            <a:off x="1380067" y="670169"/>
            <a:ext cx="9437159" cy="868160"/>
          </a:xfrm>
        </p:spPr>
        <p:txBody>
          <a:bodyPr>
            <a:normAutofit/>
          </a:bodyPr>
          <a:lstStyle/>
          <a:p>
            <a:pPr algn="ctr"/>
            <a:r>
              <a:rPr lang="en-US">
                <a:cs typeface="Calibri Light"/>
              </a:rPr>
              <a:t>Changes we've faced</a:t>
            </a:r>
          </a:p>
        </p:txBody>
      </p:sp>
      <p:sp>
        <p:nvSpPr>
          <p:cNvPr id="20" name="Content Placeholder 7">
            <a:extLst>
              <a:ext uri="{FF2B5EF4-FFF2-40B4-BE49-F238E27FC236}">
                <a16:creationId xmlns:a16="http://schemas.microsoft.com/office/drawing/2014/main" id="{ADB651A9-50A3-4636-A9B3-0D968C934D80}"/>
              </a:ext>
            </a:extLst>
          </p:cNvPr>
          <p:cNvSpPr>
            <a:spLocks noGrp="1"/>
          </p:cNvSpPr>
          <p:nvPr>
            <p:ph idx="1"/>
          </p:nvPr>
        </p:nvSpPr>
        <p:spPr>
          <a:xfrm>
            <a:off x="1380067" y="2142067"/>
            <a:ext cx="9437159" cy="3725333"/>
          </a:xfrm>
        </p:spPr>
        <p:txBody>
          <a:bodyPr>
            <a:normAutofit/>
          </a:bodyPr>
          <a:lstStyle/>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a:p>
            <a:endParaRPr lang="en-US">
              <a:cs typeface="Calibri"/>
            </a:endParaRPr>
          </a:p>
        </p:txBody>
      </p:sp>
      <p:sp>
        <p:nvSpPr>
          <p:cNvPr id="8" name="TextBox 7">
            <a:extLst>
              <a:ext uri="{FF2B5EF4-FFF2-40B4-BE49-F238E27FC236}">
                <a16:creationId xmlns:a16="http://schemas.microsoft.com/office/drawing/2014/main" id="{04D7806C-B17F-41F8-B004-C498854BC38C}"/>
              </a:ext>
            </a:extLst>
          </p:cNvPr>
          <p:cNvSpPr txBox="1"/>
          <p:nvPr/>
        </p:nvSpPr>
        <p:spPr>
          <a:xfrm>
            <a:off x="1197097" y="1416295"/>
            <a:ext cx="7307872" cy="4116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Char char="•"/>
            </a:pPr>
            <a:r>
              <a:rPr lang="en-US" sz="1600">
                <a:latin typeface="Calibri Light"/>
                <a:cs typeface="Arial"/>
              </a:rPr>
              <a:t>Understanding the flow of the game and code​</a:t>
            </a:r>
          </a:p>
          <a:p>
            <a:pPr>
              <a:lnSpc>
                <a:spcPct val="150000"/>
              </a:lnSpc>
              <a:buChar char="•"/>
            </a:pPr>
            <a:r>
              <a:rPr lang="en-US" sz="1600">
                <a:latin typeface="Calibri Light"/>
                <a:cs typeface="Arial"/>
              </a:rPr>
              <a:t>Separation of concerns and tightly coupled code​</a:t>
            </a:r>
          </a:p>
          <a:p>
            <a:pPr>
              <a:lnSpc>
                <a:spcPct val="150000"/>
              </a:lnSpc>
              <a:buChar char="•"/>
            </a:pPr>
            <a:r>
              <a:rPr lang="en-US" sz="1600">
                <a:latin typeface="Calibri Light"/>
                <a:cs typeface="Arial"/>
              </a:rPr>
              <a:t>Java variable access modifiers were mostly public making it easy for references to be accessed from other classes and packages, however it increased the difficulty of tracking down bugs to one logical piece of the game​</a:t>
            </a:r>
          </a:p>
          <a:p>
            <a:pPr>
              <a:lnSpc>
                <a:spcPct val="150000"/>
              </a:lnSpc>
              <a:buChar char="•"/>
            </a:pPr>
            <a:r>
              <a:rPr lang="en-US" sz="1600">
                <a:latin typeface="Calibri Light"/>
                <a:cs typeface="Arial"/>
              </a:rPr>
              <a:t>Lack of unit tests made it difficult to determine if a commit made breaking changes​</a:t>
            </a:r>
          </a:p>
          <a:p>
            <a:pPr>
              <a:lnSpc>
                <a:spcPct val="150000"/>
              </a:lnSpc>
              <a:buChar char="•"/>
            </a:pPr>
            <a:r>
              <a:rPr lang="en-US" sz="1600">
                <a:latin typeface="Calibri Light"/>
                <a:cs typeface="Arial"/>
              </a:rPr>
              <a:t>Possibly overengineered from the initial design, a more structured Model View Controller pattern and singleton patterns would have greatly enhanced its scalability​</a:t>
            </a:r>
          </a:p>
          <a:p>
            <a:pPr>
              <a:lnSpc>
                <a:spcPct val="150000"/>
              </a:lnSpc>
              <a:buChar char="•"/>
            </a:pPr>
            <a:r>
              <a:rPr lang="en-US" sz="1600">
                <a:latin typeface="Calibri Light"/>
                <a:cs typeface="Arial"/>
              </a:rPr>
              <a:t>Multiple references of the same objects​</a:t>
            </a:r>
          </a:p>
          <a:p>
            <a:pPr>
              <a:lnSpc>
                <a:spcPct val="150000"/>
              </a:lnSpc>
              <a:buChar char="•"/>
            </a:pPr>
            <a:r>
              <a:rPr lang="en-US" sz="1600">
                <a:latin typeface="Calibri Light"/>
                <a:cs typeface="Arial"/>
              </a:rPr>
              <a:t>We faced issues regarding type of OS and Java version issues (--enable—preview)​</a:t>
            </a:r>
          </a:p>
        </p:txBody>
      </p:sp>
      <p:pic>
        <p:nvPicPr>
          <p:cNvPr id="10" name="Picture 4" descr="Graphical user interface, text&#10;&#10;Description automatically generated">
            <a:extLst>
              <a:ext uri="{FF2B5EF4-FFF2-40B4-BE49-F238E27FC236}">
                <a16:creationId xmlns:a16="http://schemas.microsoft.com/office/drawing/2014/main" id="{2981637B-17D6-4BEA-BF4B-01EBE05CC684}"/>
              </a:ext>
            </a:extLst>
          </p:cNvPr>
          <p:cNvPicPr>
            <a:picLocks noChangeAspect="1"/>
          </p:cNvPicPr>
          <p:nvPr/>
        </p:nvPicPr>
        <p:blipFill>
          <a:blip r:embed="rId5"/>
          <a:stretch>
            <a:fillRect/>
          </a:stretch>
        </p:blipFill>
        <p:spPr>
          <a:xfrm>
            <a:off x="8503155" y="1912908"/>
            <a:ext cx="2406164" cy="33553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193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Free photo Modern Wallpaper Abstract Uhd Ultra Hd Background - Max Pixel">
            <a:extLst>
              <a:ext uri="{FF2B5EF4-FFF2-40B4-BE49-F238E27FC236}">
                <a16:creationId xmlns:a16="http://schemas.microsoft.com/office/drawing/2014/main" id="{B47EAEC6-BB2F-43AE-85E9-C41B58AE1825}"/>
              </a:ext>
            </a:extLst>
          </p:cNvPr>
          <p:cNvPicPr>
            <a:picLocks noChangeAspect="1"/>
          </p:cNvPicPr>
          <p:nvPr/>
        </p:nvPicPr>
        <p:blipFill rotWithShape="1">
          <a:blip r:embed="rId3"/>
          <a:srcRect/>
          <a:stretch/>
        </p:blipFill>
        <p:spPr>
          <a:xfrm>
            <a:off x="20" y="10"/>
            <a:ext cx="12191980" cy="6857990"/>
          </a:xfrm>
          <a:prstGeom prst="rect">
            <a:avLst/>
          </a:prstGeom>
        </p:spPr>
      </p:pic>
      <p:pic>
        <p:nvPicPr>
          <p:cNvPr id="10" name="Picture 12">
            <a:extLst>
              <a:ext uri="{FF2B5EF4-FFF2-40B4-BE49-F238E27FC236}">
                <a16:creationId xmlns:a16="http://schemas.microsoft.com/office/drawing/2014/main" id="{47FBF059-B1E9-4A73-AAE3-D750C9F671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4">
            <a:extLst>
              <a:ext uri="{FF2B5EF4-FFF2-40B4-BE49-F238E27FC236}">
                <a16:creationId xmlns:a16="http://schemas.microsoft.com/office/drawing/2014/main" id="{E243A2F9-4FEA-49EF-9063-6112194B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54F61C-C7FF-4D31-A4FD-244E03A87CE4}"/>
              </a:ext>
            </a:extLst>
          </p:cNvPr>
          <p:cNvSpPr>
            <a:spLocks noGrp="1"/>
          </p:cNvSpPr>
          <p:nvPr>
            <p:ph type="title"/>
          </p:nvPr>
        </p:nvSpPr>
        <p:spPr>
          <a:xfrm>
            <a:off x="1370298" y="973015"/>
            <a:ext cx="9437159" cy="936544"/>
          </a:xfrm>
        </p:spPr>
        <p:txBody>
          <a:bodyPr>
            <a:normAutofit/>
          </a:bodyPr>
          <a:lstStyle/>
          <a:p>
            <a:pPr algn="ctr"/>
            <a:r>
              <a:rPr lang="en-US">
                <a:cs typeface="Calibri Light"/>
              </a:rPr>
              <a:t>Future Goals</a:t>
            </a:r>
            <a:endParaRPr lang="en-US"/>
          </a:p>
        </p:txBody>
      </p:sp>
      <p:sp>
        <p:nvSpPr>
          <p:cNvPr id="8" name="Content Placeholder 7">
            <a:extLst>
              <a:ext uri="{FF2B5EF4-FFF2-40B4-BE49-F238E27FC236}">
                <a16:creationId xmlns:a16="http://schemas.microsoft.com/office/drawing/2014/main" id="{B90E90D4-EEC1-418D-A0BF-0CEB5B135DC7}"/>
              </a:ext>
            </a:extLst>
          </p:cNvPr>
          <p:cNvSpPr>
            <a:spLocks noGrp="1"/>
          </p:cNvSpPr>
          <p:nvPr>
            <p:ph idx="1"/>
          </p:nvPr>
        </p:nvSpPr>
        <p:spPr>
          <a:xfrm>
            <a:off x="1370298" y="1897835"/>
            <a:ext cx="9437159" cy="2748411"/>
          </a:xfrm>
        </p:spPr>
        <p:txBody>
          <a:bodyPr>
            <a:normAutofit/>
          </a:bodyPr>
          <a:lstStyle/>
          <a:p>
            <a:pPr>
              <a:lnSpc>
                <a:spcPct val="120000"/>
              </a:lnSpc>
            </a:pPr>
            <a:endParaRPr lang="en-US">
              <a:latin typeface="Calibri Light"/>
              <a:cs typeface="Calibri"/>
            </a:endParaRPr>
          </a:p>
          <a:p>
            <a:pPr>
              <a:buClr>
                <a:srgbClr val="FFFFFF"/>
              </a:buClr>
            </a:pPr>
            <a:r>
              <a:rPr lang="en-US">
                <a:latin typeface="Calibri Light"/>
                <a:cs typeface="Calibri"/>
              </a:rPr>
              <a:t>Refactor the code into distinct classes without any overlap</a:t>
            </a:r>
          </a:p>
          <a:p>
            <a:pPr>
              <a:buClr>
                <a:srgbClr val="FFFFFF"/>
              </a:buClr>
            </a:pPr>
            <a:r>
              <a:rPr lang="en-US">
                <a:latin typeface="Calibri Light"/>
                <a:cs typeface="Calibri"/>
              </a:rPr>
              <a:t>Favor interfaces over inheritance</a:t>
            </a:r>
          </a:p>
          <a:p>
            <a:pPr>
              <a:buClr>
                <a:srgbClr val="FFFFFF"/>
              </a:buClr>
            </a:pPr>
            <a:r>
              <a:rPr lang="en-US">
                <a:latin typeface="Calibri Light"/>
                <a:cs typeface="Calibri"/>
              </a:rPr>
              <a:t>Cannot scale very far if the foundation requires some remodeling</a:t>
            </a:r>
          </a:p>
          <a:p>
            <a:pPr>
              <a:buClr>
                <a:srgbClr val="FFFFFF"/>
              </a:buClr>
            </a:pPr>
            <a:r>
              <a:rPr lang="en-US">
                <a:latin typeface="Calibri Light"/>
                <a:cs typeface="Calibri"/>
              </a:rPr>
              <a:t>Expanding the game play and adding new mechanics that will give the player more chance to strategies</a:t>
            </a: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104198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A9487CD-7D0F-41CA-BC10-EA03D1404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Free photo Modern Wallpaper Abstract Uhd Ultra Hd Background - Max Pixel">
            <a:extLst>
              <a:ext uri="{FF2B5EF4-FFF2-40B4-BE49-F238E27FC236}">
                <a16:creationId xmlns:a16="http://schemas.microsoft.com/office/drawing/2014/main" id="{005CE8EB-965B-46CF-9C00-C75520AFE7A7}"/>
              </a:ext>
            </a:extLst>
          </p:cNvPr>
          <p:cNvPicPr>
            <a:picLocks noChangeAspect="1"/>
          </p:cNvPicPr>
          <p:nvPr/>
        </p:nvPicPr>
        <p:blipFill rotWithShape="1">
          <a:blip r:embed="rId4"/>
          <a:srcRect/>
          <a:stretch/>
        </p:blipFill>
        <p:spPr>
          <a:xfrm>
            <a:off x="20" y="10"/>
            <a:ext cx="12191980" cy="6857990"/>
          </a:xfrm>
          <a:prstGeom prst="rect">
            <a:avLst/>
          </a:prstGeom>
        </p:spPr>
      </p:pic>
      <p:pic>
        <p:nvPicPr>
          <p:cNvPr id="35" name="Picture 34">
            <a:extLst>
              <a:ext uri="{FF2B5EF4-FFF2-40B4-BE49-F238E27FC236}">
                <a16:creationId xmlns:a16="http://schemas.microsoft.com/office/drawing/2014/main" id="{9945ACF7-B958-4AD0-A4F7-BA8600BEF1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1F1E1236-0F1B-4F86-BFC1-A5FCC02A7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C2C81262-5E5A-4825-9183-EC53FAE3BAA0}"/>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a:t>Thank </a:t>
            </a:r>
            <a:r>
              <a:rPr lang="en-US" sz="4800" err="1"/>
              <a:t>YOu</a:t>
            </a:r>
            <a:r>
              <a:rPr lang="en-US" sz="4800"/>
              <a:t>! </a:t>
            </a:r>
          </a:p>
        </p:txBody>
      </p:sp>
      <p:sp>
        <p:nvSpPr>
          <p:cNvPr id="8" name="Content Placeholder 7">
            <a:extLst>
              <a:ext uri="{FF2B5EF4-FFF2-40B4-BE49-F238E27FC236}">
                <a16:creationId xmlns:a16="http://schemas.microsoft.com/office/drawing/2014/main" id="{CE5D2EFA-9111-4113-A754-DCE03C27FC30}"/>
              </a:ext>
            </a:extLst>
          </p:cNvPr>
          <p:cNvSpPr>
            <a:spLocks noGrp="1"/>
          </p:cNvSpPr>
          <p:nvPr>
            <p:ph type="body" idx="4294967295"/>
          </p:nvPr>
        </p:nvSpPr>
        <p:spPr>
          <a:xfrm>
            <a:off x="1918758" y="3894653"/>
            <a:ext cx="8355542" cy="664647"/>
          </a:xfrm>
        </p:spPr>
        <p:txBody>
          <a:bodyPr vert="horz" lIns="91440" tIns="45720" rIns="91440" bIns="45720" rtlCol="0" anchor="t">
            <a:normAutofit/>
          </a:bodyPr>
          <a:lstStyle/>
          <a:p>
            <a:pPr marL="0" indent="0" algn="ctr">
              <a:buNone/>
            </a:pPr>
            <a:r>
              <a:rPr lang="en-US" sz="2400" cap="all">
                <a:solidFill>
                  <a:schemeClr val="accent6"/>
                </a:solidFill>
              </a:rPr>
              <a:t>Any Questions?</a:t>
            </a:r>
            <a:endParaRPr lang="en-US" sz="2400" cap="all">
              <a:solidFill>
                <a:schemeClr val="accent6"/>
              </a:solidFill>
              <a:cs typeface="Calibri"/>
            </a:endParaRPr>
          </a:p>
        </p:txBody>
      </p:sp>
      <p:pic>
        <p:nvPicPr>
          <p:cNvPr id="5" name="Graphic 5" descr="Gecko outline">
            <a:extLst>
              <a:ext uri="{FF2B5EF4-FFF2-40B4-BE49-F238E27FC236}">
                <a16:creationId xmlns:a16="http://schemas.microsoft.com/office/drawing/2014/main" id="{0B42DE6A-9676-4B57-B122-8E9AB4ABA2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9646" y="3352800"/>
            <a:ext cx="914400" cy="914400"/>
          </a:xfrm>
          <a:prstGeom prst="rect">
            <a:avLst/>
          </a:prstGeom>
        </p:spPr>
      </p:pic>
    </p:spTree>
    <p:extLst>
      <p:ext uri="{BB962C8B-B14F-4D97-AF65-F5344CB8AC3E}">
        <p14:creationId xmlns:p14="http://schemas.microsoft.com/office/powerpoint/2010/main" val="2199846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229DABA2A71648B0DB0FE04AA01457" ma:contentTypeVersion="10" ma:contentTypeDescription="Create a new document." ma:contentTypeScope="" ma:versionID="d688fb495b4873d26510fd3e1910cb78">
  <xsd:schema xmlns:xsd="http://www.w3.org/2001/XMLSchema" xmlns:xs="http://www.w3.org/2001/XMLSchema" xmlns:p="http://schemas.microsoft.com/office/2006/metadata/properties" xmlns:ns2="025d876b-d588-43c9-bea4-9f44981e8ef3" targetNamespace="http://schemas.microsoft.com/office/2006/metadata/properties" ma:root="true" ma:fieldsID="15bde2da2c984060272a4ad5bbc933c8" ns2:_="">
    <xsd:import namespace="025d876b-d588-43c9-bea4-9f44981e8e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d876b-d588-43c9-bea4-9f44981e8e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4E277D-7957-4641-8095-94264AD58CD8}">
  <ds:schemaRefs>
    <ds:schemaRef ds:uri="http://schemas.microsoft.com/sharepoint/v3/contenttype/forms"/>
  </ds:schemaRefs>
</ds:datastoreItem>
</file>

<file path=customXml/itemProps2.xml><?xml version="1.0" encoding="utf-8"?>
<ds:datastoreItem xmlns:ds="http://schemas.openxmlformats.org/officeDocument/2006/customXml" ds:itemID="{16235350-BE27-4D62-AB25-292AC42CCC7F}">
  <ds:schemaRefs>
    <ds:schemaRef ds:uri="025d876b-d588-43c9-bea4-9f44981e8e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291CAD-CEC1-418A-9F0A-D424DFC6DD3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The Lizard Key Game 2.0</vt:lpstr>
      <vt:lpstr>Summary</vt:lpstr>
      <vt:lpstr>The Lizard Key Original</vt:lpstr>
      <vt:lpstr>The Lizard Key Revised</vt:lpstr>
      <vt:lpstr>Game Highlights</vt:lpstr>
      <vt:lpstr>Things we Learned</vt:lpstr>
      <vt:lpstr>Changes we've faced</vt:lpstr>
      <vt:lpstr>Future Goals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2021-02-19T22:59:21Z</dcterms:created>
  <dcterms:modified xsi:type="dcterms:W3CDTF">2021-02-22T23:00:19Z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0x01010089229DABA2A71648B0DB0FE04AA01457</vt:lpwstr>
  </property>
</Properties>
</file>