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55F0E-C683-4521-A388-A3E64453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D137D9-8476-4D83-BAA7-729B22E0C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B3F787-5A18-4F0B-8F10-35911BC0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958723-CEFC-4440-A02B-6ECB7D62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51399-B446-498F-8160-89272EF4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4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125FA-ECAA-49E0-A61F-AC92065D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49F5F9-8146-4B5C-A8E7-4D309B117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81B33-4331-40DC-BFB6-557C295E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7BAB0E-5610-462E-9C31-9A3E424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5019D3-0CF6-489B-82AC-9CDEBA76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2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5F8B1C-1AAA-4611-8CE7-9C5A2F24B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BD8FCE-1998-4FC9-AFCD-30EA2E8F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1AA31D-B2DC-4B60-A80D-563C24AD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ADA1A9-3EE4-461F-A3C0-B32E5702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D91E2-3914-4122-AC41-4CD100CB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51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F46AE-1EF3-4C73-A2D4-FE3179E4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7D67C-3D6F-416C-995D-CA400BCE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4D3D8-22E3-4EAF-8D2F-DA670D3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3CC82A-4C02-45FB-BA65-AB34EB0F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6B7066-EFB3-4F5F-A177-FA0B5A76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7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8C765-C647-4D3B-860C-CCA124B4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7E676C-50A6-4EBF-97A4-054661A9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240EEA-85AA-46BF-8D29-2B4C8FFC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02EFB3-CEB2-45B8-BA0E-CAB302B6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E33A0-8A7C-4732-8187-C23B57A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E4EBC-6031-4846-9EC1-44A92E4C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96EF2-2A52-41B2-8A39-553DA9BBD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0B4A41-49AC-4DE7-8BDF-C89843E6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E1CBFC-93E0-47EC-B618-9440B4FF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768344-396D-4D17-8921-D9919504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F96F8A-85C2-4F32-9C69-CD7F42B6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48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ADC50-ABB0-4D15-8843-D2622835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957A3D-B7C6-4BA0-809F-37A25034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721716-39DD-4D28-A659-080AEE87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45E059-D22E-4EEC-87BE-282B1772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42EE7A-0102-4554-960B-2BFC90D14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491A77-9917-4A2E-BCC7-31A7B717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8C6CF7-377F-4223-BA03-55E8BF3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3B6DB0-3E95-42F3-9282-063D8E5C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5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8C2B2-4650-4FF9-92B4-7F8548C9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CD6E39-9717-4930-9B3B-DE766268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BD439C-B809-40D4-9BA6-BC3DE35A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975230-778B-4A8A-BFFE-352D8468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7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6A8BC4-476E-4D66-8D13-720EBD6A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03445A-CC56-4190-A3FB-B809AC2C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8674CD-ADE1-4B2F-BDDB-ED0C1AA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E2D-1092-4A2F-9646-D2E9AB4C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4C760-10C2-4262-8C34-1EA1816A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A9E57F-1475-4E86-AA99-7F9AF94E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E411E6-3476-4389-8CBC-8FAED542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C244BF-232B-41D7-815E-5F303969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FA5354-F4ED-469C-B6A5-CAF72CC3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47875-C279-4347-B208-813C8CCC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FAD28-7169-4085-A95B-E2DE36F3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9E98AF-E244-4540-ACF0-0DF10B79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F7F9B7-D90D-4EF6-A4E2-2C5788A0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9A59F8-E33E-40A4-97AB-6CE7AF43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84F230-D207-453E-B3B1-815D90C9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507B83-7D3A-47BF-8FFE-2146DCA6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AD2E81-6DC1-44DA-8429-64CAEAA5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0E3D36-EEEE-44CB-805F-0E5AE0D87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9ED6-B821-46CE-9C06-2B266099C67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311119-7479-47FE-A2E7-AAEA05614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F6546-CB2A-4C12-8965-D1561B4F1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024F-E074-4CB6-85A5-D622A246C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2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2BE4F-563E-4CEB-8703-721E012C5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LDL</a:t>
            </a:r>
            <a:r>
              <a:rPr lang="zh-TW" altLang="en-US" dirty="0"/>
              <a:t> </a:t>
            </a:r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dirty="0"/>
              <a:t>FPGA DJ</a:t>
            </a:r>
            <a:r>
              <a:rPr lang="zh-TW" altLang="en-US" dirty="0"/>
              <a:t>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CC2F50-1120-4B92-8402-EC7A8126C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200" dirty="0"/>
              <a:t>Group 25</a:t>
            </a:r>
          </a:p>
          <a:p>
            <a:r>
              <a:rPr lang="zh-TW" altLang="en-US" dirty="0"/>
              <a:t>組長 簡弘哲 </a:t>
            </a:r>
            <a:r>
              <a:rPr lang="en-US" altLang="zh-TW" dirty="0"/>
              <a:t>109062318</a:t>
            </a:r>
          </a:p>
          <a:p>
            <a:r>
              <a:rPr lang="zh-TW" altLang="en-US" dirty="0"/>
              <a:t>組員 房昀凱 </a:t>
            </a:r>
            <a:r>
              <a:rPr lang="en-US" altLang="zh-TW" dirty="0"/>
              <a:t>106022122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6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87263-36A5-4890-981A-9D692AE6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A9B3C0-F9BB-4B61-AF4D-70604CF7F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我們想用 </a:t>
                </a:r>
                <a:r>
                  <a:rPr lang="en-US" altLang="zh-TW" dirty="0"/>
                  <a:t>FPGA</a:t>
                </a:r>
                <a:r>
                  <a:rPr lang="zh-TW" altLang="en-US" dirty="0"/>
                  <a:t> 板做出類似 </a:t>
                </a:r>
                <a:r>
                  <a:rPr lang="en-US" altLang="zh-TW" dirty="0"/>
                  <a:t>sequencer</a:t>
                </a:r>
                <a:r>
                  <a:rPr lang="zh-TW" altLang="en-US" dirty="0"/>
                  <a:t> 的功能</a:t>
                </a:r>
                <a:endParaRPr lang="en-US" altLang="zh-TW" dirty="0"/>
              </a:p>
              <a:p>
                <a:r>
                  <a:rPr lang="en-US" altLang="zh-TW" dirty="0"/>
                  <a:t>Cell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Switch</a:t>
                </a:r>
                <a:r>
                  <a:rPr lang="zh-TW" altLang="en-US" dirty="0"/>
                  <a:t>，在每個 </a:t>
                </a:r>
                <a:r>
                  <a:rPr lang="en-US" altLang="zh-TW" dirty="0"/>
                  <a:t>switch </a:t>
                </a:r>
                <a:r>
                  <a:rPr lang="zh-TW" altLang="en-US" dirty="0"/>
                  <a:t>設計好音高</a:t>
                </a:r>
                <a:endParaRPr lang="en-US" altLang="zh-TW" dirty="0"/>
              </a:p>
              <a:p>
                <a:r>
                  <a:rPr lang="en-US" altLang="zh-TW" dirty="0"/>
                  <a:t>LED</a:t>
                </a:r>
                <a:r>
                  <a:rPr lang="zh-TW" altLang="en-US" dirty="0"/>
                  <a:t> 燈經過會發出聲音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每個</a:t>
                </a:r>
                <a:r>
                  <a:rPr lang="en-US" altLang="zh-TW" dirty="0"/>
                  <a:t>switch</a:t>
                </a:r>
                <a:r>
                  <a:rPr lang="zh-TW" altLang="en-US" dirty="0"/>
                  <a:t>都是</a:t>
                </a:r>
                <a:r>
                  <a:rPr lang="en-US" altLang="zh-TW" dirty="0"/>
                  <a:t>16</a:t>
                </a:r>
                <a:r>
                  <a:rPr lang="zh-TW" altLang="en-US" dirty="0"/>
                  <a:t>分音符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ibeat</a:t>
                </a:r>
                <a:r>
                  <a:rPr lang="zh-TW" altLang="en-US" dirty="0"/>
                  <a:t>長度為</a:t>
                </a:r>
                <a:r>
                  <a:rPr lang="en-US" altLang="zh-TW" dirty="0"/>
                  <a:t>4)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A9B3C0-F9BB-4B61-AF4D-70604CF7F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9C0B7AE0-0C81-41EE-A51D-EFBA2A4C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33" y="3046545"/>
            <a:ext cx="4885547" cy="31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2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8A132-7C74-4FB8-B803-C73E9B85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  <a:r>
              <a:rPr lang="en-US" altLang="zh-TW" dirty="0"/>
              <a:t>/</a:t>
            </a:r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2C6CB7-6DBD-42F1-86DE-EE1B80B4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簡弘哲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Looping</a:t>
            </a:r>
            <a:r>
              <a:rPr lang="zh-TW" altLang="en-US" dirty="0"/>
              <a:t>，並且可自訂 </a:t>
            </a:r>
            <a:r>
              <a:rPr lang="en-US" altLang="zh-TW" dirty="0"/>
              <a:t>looping </a:t>
            </a:r>
            <a:r>
              <a:rPr lang="zh-TW" altLang="en-US" dirty="0"/>
              <a:t>長度</a:t>
            </a:r>
            <a:endParaRPr lang="en-US" altLang="zh-TW" dirty="0"/>
          </a:p>
          <a:p>
            <a:pPr lvl="1"/>
            <a:r>
              <a:rPr lang="zh-TW" altLang="en-US" dirty="0"/>
              <a:t>調整速度</a:t>
            </a:r>
            <a:endParaRPr lang="en-US" altLang="zh-TW" dirty="0"/>
          </a:p>
          <a:p>
            <a:pPr lvl="1"/>
            <a:r>
              <a:rPr lang="zh-TW" altLang="en-US" dirty="0"/>
              <a:t>音樂倒著播</a:t>
            </a:r>
            <a:endParaRPr lang="en-US" altLang="zh-TW" dirty="0"/>
          </a:p>
          <a:p>
            <a:pPr lvl="1"/>
            <a:r>
              <a:rPr lang="zh-TW" altLang="en-US" dirty="0"/>
              <a:t>支援不同 </a:t>
            </a:r>
            <a:r>
              <a:rPr lang="en-US" altLang="zh-TW" dirty="0"/>
              <a:t>tracks</a:t>
            </a:r>
          </a:p>
          <a:p>
            <a:r>
              <a:rPr lang="zh-TW" altLang="en-US" dirty="0"/>
              <a:t>房昀凱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三種音色</a:t>
            </a:r>
            <a:r>
              <a:rPr lang="en-US" altLang="zh-TW" dirty="0"/>
              <a:t>:</a:t>
            </a:r>
            <a:r>
              <a:rPr lang="zh-TW" altLang="en-US" dirty="0"/>
              <a:t> 方波、</a:t>
            </a:r>
            <a:r>
              <a:rPr lang="en-US" altLang="zh-TW" dirty="0"/>
              <a:t>AM</a:t>
            </a:r>
            <a:r>
              <a:rPr lang="zh-TW" altLang="en-US" dirty="0"/>
              <a:t> 波、噪音</a:t>
            </a:r>
            <a:endParaRPr lang="en-US" altLang="zh-TW" dirty="0"/>
          </a:p>
          <a:p>
            <a:pPr lvl="1"/>
            <a:r>
              <a:rPr lang="zh-TW" altLang="en-US" dirty="0"/>
              <a:t>調整音高、音色、音量</a:t>
            </a:r>
            <a:endParaRPr lang="en-US" altLang="zh-TW" dirty="0"/>
          </a:p>
          <a:p>
            <a:pPr lvl="1"/>
            <a:r>
              <a:rPr lang="zh-TW" altLang="en-US" dirty="0"/>
              <a:t>可以調方波的</a:t>
            </a:r>
            <a:r>
              <a:rPr lang="en-US" altLang="zh-TW" dirty="0"/>
              <a:t>duty cycle</a:t>
            </a:r>
          </a:p>
          <a:p>
            <a:pPr lvl="1"/>
            <a:r>
              <a:rPr lang="zh-TW" altLang="en-US" dirty="0"/>
              <a:t>調整參數</a:t>
            </a:r>
            <a:r>
              <a:rPr lang="en-US" altLang="zh-TW" dirty="0"/>
              <a:t>(</a:t>
            </a:r>
            <a:r>
              <a:rPr lang="zh-TW" altLang="en-US" dirty="0"/>
              <a:t>頻率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969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2157A-860D-4239-A663-ABB84FC9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實作困難度</a:t>
            </a:r>
            <a:r>
              <a:rPr lang="en-US" altLang="zh-TW" dirty="0"/>
              <a:t>—Looping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2448C-4083-40A6-8EA7-6009A139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</a:t>
            </a:r>
            <a:r>
              <a:rPr lang="en-US" altLang="zh-TW" dirty="0"/>
              <a:t>led</a:t>
            </a:r>
            <a:r>
              <a:rPr lang="zh-TW" altLang="en-US" dirty="0"/>
              <a:t>配合音樂在固定區間中循環</a:t>
            </a:r>
            <a:endParaRPr lang="en-US" altLang="zh-TW" dirty="0"/>
          </a:p>
          <a:p>
            <a:r>
              <a:rPr lang="zh-TW" altLang="en-US" dirty="0"/>
              <a:t>計算</a:t>
            </a:r>
            <a:r>
              <a:rPr lang="en-US" altLang="zh-TW" dirty="0" err="1"/>
              <a:t>ibeatNum</a:t>
            </a:r>
            <a:r>
              <a:rPr lang="zh-TW" altLang="en-US" dirty="0"/>
              <a:t>，一開始沒注意</a:t>
            </a:r>
            <a:r>
              <a:rPr lang="en-US" altLang="zh-TW" dirty="0"/>
              <a:t>corner case</a:t>
            </a:r>
            <a:r>
              <a:rPr lang="zh-TW" altLang="en-US" dirty="0"/>
              <a:t>，導致聲音聽起來不乾淨</a:t>
            </a:r>
            <a:endParaRPr lang="en-US" altLang="zh-TW" dirty="0"/>
          </a:p>
          <a:p>
            <a:r>
              <a:rPr lang="zh-TW" altLang="en-US" dirty="0"/>
              <a:t>從固定</a:t>
            </a:r>
            <a:r>
              <a:rPr lang="en-US" altLang="zh-TW" dirty="0"/>
              <a:t>looping</a:t>
            </a:r>
            <a:r>
              <a:rPr lang="zh-TW" altLang="en-US" dirty="0"/>
              <a:t>長度到可變</a:t>
            </a:r>
            <a:r>
              <a:rPr lang="en-US" altLang="zh-TW" dirty="0"/>
              <a:t>=&gt;</a:t>
            </a:r>
            <a:r>
              <a:rPr lang="zh-TW" altLang="en-US" dirty="0"/>
              <a:t>計算</a:t>
            </a:r>
            <a:r>
              <a:rPr lang="en-US" altLang="zh-TW" dirty="0" err="1"/>
              <a:t>ibeat</a:t>
            </a:r>
            <a:r>
              <a:rPr lang="zh-TW" altLang="en-US" dirty="0"/>
              <a:t>的公式</a:t>
            </a:r>
          </a:p>
        </p:txBody>
      </p:sp>
    </p:spTree>
    <p:extLst>
      <p:ext uri="{BB962C8B-B14F-4D97-AF65-F5344CB8AC3E}">
        <p14:creationId xmlns:p14="http://schemas.microsoft.com/office/powerpoint/2010/main" val="357471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30C25-8EF7-43AB-A061-B8E8E52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實作困難度</a:t>
            </a:r>
            <a:r>
              <a:rPr lang="en-US" altLang="zh-TW" dirty="0"/>
              <a:t>—AM Wave</a:t>
            </a:r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3AA9DED-6AEE-40B7-B314-4CF9B76ACF8C}"/>
              </a:ext>
            </a:extLst>
          </p:cNvPr>
          <p:cNvGrpSpPr/>
          <p:nvPr/>
        </p:nvGrpSpPr>
        <p:grpSpPr>
          <a:xfrm>
            <a:off x="1236306" y="3737785"/>
            <a:ext cx="334347" cy="386346"/>
            <a:chOff x="1236306" y="3737785"/>
            <a:chExt cx="334347" cy="386346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9AA9E584-47CC-4D59-9BEA-61A7083A5696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3456E36-0BFD-4EC1-9E1A-3A251CBFCF72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889FD09-41E2-4976-A705-0566B2732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B272526-BFAC-4048-865D-0AB2C19BBC89}"/>
              </a:ext>
            </a:extLst>
          </p:cNvPr>
          <p:cNvGrpSpPr/>
          <p:nvPr/>
        </p:nvGrpSpPr>
        <p:grpSpPr>
          <a:xfrm flipV="1">
            <a:off x="1570653" y="4124131"/>
            <a:ext cx="334347" cy="361998"/>
            <a:chOff x="1236306" y="3737785"/>
            <a:chExt cx="334347" cy="386346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5F294F91-B112-4193-993C-56D63DC3B972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2AE2C24-7379-4BD4-93C3-E10A0379B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7AFC0D2D-9BC1-4757-91BF-685524FBB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4ACF71A-B76F-4C80-8B1C-228C575D0D16}"/>
              </a:ext>
            </a:extLst>
          </p:cNvPr>
          <p:cNvGrpSpPr/>
          <p:nvPr/>
        </p:nvGrpSpPr>
        <p:grpSpPr>
          <a:xfrm>
            <a:off x="1898002" y="3261049"/>
            <a:ext cx="334347" cy="875256"/>
            <a:chOff x="1236306" y="3737785"/>
            <a:chExt cx="334347" cy="386346"/>
          </a:xfrm>
        </p:grpSpPr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831A34A7-BB4A-487F-A95A-4346F01A78C5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9EF8E35-20F4-46AD-950D-B75432E71C6F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7B0879B6-350F-41CC-85C4-261B19371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D8B427A-6B6B-44C0-A616-91AFD995455B}"/>
              </a:ext>
            </a:extLst>
          </p:cNvPr>
          <p:cNvGrpSpPr/>
          <p:nvPr/>
        </p:nvGrpSpPr>
        <p:grpSpPr>
          <a:xfrm flipV="1">
            <a:off x="2239346" y="4124131"/>
            <a:ext cx="334347" cy="952669"/>
            <a:chOff x="1236306" y="3737785"/>
            <a:chExt cx="334347" cy="386346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1665E9F-38FF-4D8B-9373-79EEE61A6D7A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D677281D-94D0-47F1-A80F-EF0F135AFDFD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C2E130A-90E5-40A4-AE6A-D3EF9A539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A82355F-6896-457A-B44F-A9AB598A21FC}"/>
              </a:ext>
            </a:extLst>
          </p:cNvPr>
          <p:cNvGrpSpPr/>
          <p:nvPr/>
        </p:nvGrpSpPr>
        <p:grpSpPr>
          <a:xfrm>
            <a:off x="2573692" y="2579914"/>
            <a:ext cx="334347" cy="1556391"/>
            <a:chOff x="1236306" y="3737785"/>
            <a:chExt cx="334347" cy="386346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3F90D04B-5237-4B6E-8439-58F23BBD659D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25CA089-FA69-4A1A-AFA5-A171FC964D32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CD0AAA7B-1178-4887-A092-75D79B670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7B7166B0-8CD9-4BCE-8240-0E422D815CAC}"/>
              </a:ext>
            </a:extLst>
          </p:cNvPr>
          <p:cNvGrpSpPr/>
          <p:nvPr/>
        </p:nvGrpSpPr>
        <p:grpSpPr>
          <a:xfrm flipV="1">
            <a:off x="2908038" y="4124131"/>
            <a:ext cx="334347" cy="1590549"/>
            <a:chOff x="1236306" y="3737785"/>
            <a:chExt cx="334347" cy="386346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A21DBD9-1B6F-4C0A-9AE2-3402C91A4F14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9EB2C415-06DC-472F-A96B-8B27DE2CABA1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F2764B3C-924B-4CE5-A84D-803190452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2C30DD4-64E5-4A5F-B0DA-FF37DBDA678E}"/>
              </a:ext>
            </a:extLst>
          </p:cNvPr>
          <p:cNvGrpSpPr/>
          <p:nvPr/>
        </p:nvGrpSpPr>
        <p:grpSpPr>
          <a:xfrm>
            <a:off x="3242383" y="1889451"/>
            <a:ext cx="334347" cy="2234680"/>
            <a:chOff x="1236306" y="3737785"/>
            <a:chExt cx="334347" cy="386346"/>
          </a:xfrm>
        </p:grpSpPr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1FD207E9-39B6-4A50-BCB6-10EE2DBF3571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5CD478C-66AB-454E-BEC1-6E14B5B7F99C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F957017A-C02C-4064-A7B0-D8BE5591F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CD1773-7F71-41A0-BEDB-7F7769D648DB}"/>
              </a:ext>
            </a:extLst>
          </p:cNvPr>
          <p:cNvGrpSpPr/>
          <p:nvPr/>
        </p:nvGrpSpPr>
        <p:grpSpPr>
          <a:xfrm flipV="1">
            <a:off x="3576727" y="4124130"/>
            <a:ext cx="334347" cy="2368743"/>
            <a:chOff x="1236306" y="3737785"/>
            <a:chExt cx="334347" cy="386346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EAA5F20-08C3-4F5A-8A47-933A1518C235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5E5F7F4-68D8-426D-970A-14D0140FB7EA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85B8B7D9-37F9-4C06-9EB6-8F1B3BEEC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E8A8E0A-7DA7-4229-931E-432A1429468D}"/>
              </a:ext>
            </a:extLst>
          </p:cNvPr>
          <p:cNvGrpSpPr/>
          <p:nvPr/>
        </p:nvGrpSpPr>
        <p:grpSpPr>
          <a:xfrm>
            <a:off x="3911069" y="2579914"/>
            <a:ext cx="334347" cy="1556391"/>
            <a:chOff x="1236306" y="3737785"/>
            <a:chExt cx="334347" cy="386346"/>
          </a:xfrm>
        </p:grpSpPr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DBC1DB7-E8A2-4FF3-BADA-C7605961E1D3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87B34CC-F4B0-4F8D-A968-B51A095290A0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C56ADD9-DC1D-4763-A7F3-D5BF42036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0EDB1DA-D185-4DC9-832E-50DCB2A2203E}"/>
              </a:ext>
            </a:extLst>
          </p:cNvPr>
          <p:cNvGrpSpPr/>
          <p:nvPr/>
        </p:nvGrpSpPr>
        <p:grpSpPr>
          <a:xfrm flipV="1">
            <a:off x="4244625" y="4136304"/>
            <a:ext cx="334347" cy="991775"/>
            <a:chOff x="1236306" y="3737785"/>
            <a:chExt cx="334347" cy="386346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6BC70B0-E551-47D8-A688-9195AEE0D197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08DC7A2-F0C9-43D2-B170-B15BBF97F7F0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33481A35-B89F-4162-9EFD-FB54E40A6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9706E42-AB18-4A01-B6C0-6B2E7D5C0892}"/>
              </a:ext>
            </a:extLst>
          </p:cNvPr>
          <p:cNvGrpSpPr/>
          <p:nvPr/>
        </p:nvGrpSpPr>
        <p:grpSpPr>
          <a:xfrm>
            <a:off x="4578176" y="3300157"/>
            <a:ext cx="334347" cy="875256"/>
            <a:chOff x="1236306" y="3737785"/>
            <a:chExt cx="334347" cy="386346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F92DA641-4A60-4E88-859E-358AC3E94007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8C45C5C-09C6-4267-91CE-892FC1C80969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6E984514-60B9-4DDA-9105-26A0AA42F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096DDA3F-C6FF-4937-AC75-7265D7214EAB}"/>
              </a:ext>
            </a:extLst>
          </p:cNvPr>
          <p:cNvGrpSpPr/>
          <p:nvPr/>
        </p:nvGrpSpPr>
        <p:grpSpPr>
          <a:xfrm>
            <a:off x="5242900" y="3789066"/>
            <a:ext cx="334347" cy="386346"/>
            <a:chOff x="1236306" y="3737785"/>
            <a:chExt cx="334347" cy="386346"/>
          </a:xfrm>
        </p:grpSpPr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0420ED6-51F6-4744-B9E2-F29A044611B2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8DA8FD76-8944-4049-8C35-3F0705110436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EABDBF2-CE9C-4FF0-A7B7-D5B157068E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F75232C1-C2A2-47E9-95F8-0167851C3044}"/>
              </a:ext>
            </a:extLst>
          </p:cNvPr>
          <p:cNvGrpSpPr/>
          <p:nvPr/>
        </p:nvGrpSpPr>
        <p:grpSpPr>
          <a:xfrm flipV="1">
            <a:off x="4908553" y="4175412"/>
            <a:ext cx="334347" cy="361998"/>
            <a:chOff x="1236306" y="3737785"/>
            <a:chExt cx="334347" cy="386346"/>
          </a:xfrm>
        </p:grpSpPr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5D8C8FEB-6D14-41A3-B4BA-42819F7AF8D5}"/>
                </a:ext>
              </a:extLst>
            </p:cNvPr>
            <p:cNvCxnSpPr>
              <a:cxnSpLocks/>
            </p:cNvCxnSpPr>
            <p:nvPr/>
          </p:nvCxnSpPr>
          <p:spPr>
            <a:xfrm>
              <a:off x="1236306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E748A672-43FA-4A6E-89CB-EE682D1B49C4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3" y="3737785"/>
              <a:ext cx="0" cy="3863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45C8C9AF-199D-4600-B63D-77BFA791E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306" y="3737785"/>
              <a:ext cx="33434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51416E6C-EC35-4B07-AD48-DB54EA9A7BBE}"/>
              </a:ext>
            </a:extLst>
          </p:cNvPr>
          <p:cNvCxnSpPr>
            <a:cxnSpLocks/>
          </p:cNvCxnSpPr>
          <p:nvPr/>
        </p:nvCxnSpPr>
        <p:spPr>
          <a:xfrm flipV="1">
            <a:off x="1205491" y="1889450"/>
            <a:ext cx="2285860" cy="2222508"/>
          </a:xfrm>
          <a:prstGeom prst="bentConnector3">
            <a:avLst>
              <a:gd name="adj1" fmla="val 60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D861E88E-95AB-48B3-B2F1-59CB2EB418D1}"/>
              </a:ext>
            </a:extLst>
          </p:cNvPr>
          <p:cNvCxnSpPr/>
          <p:nvPr/>
        </p:nvCxnSpPr>
        <p:spPr>
          <a:xfrm>
            <a:off x="3499923" y="1889450"/>
            <a:ext cx="49616" cy="46034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131D6A32-5BCF-4132-8BB4-8BD8FF26E6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4365" y="4307819"/>
            <a:ext cx="2305288" cy="2040475"/>
          </a:xfrm>
          <a:prstGeom prst="bentConnector3">
            <a:avLst>
              <a:gd name="adj1" fmla="val -18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" name="圖片 103">
            <a:extLst>
              <a:ext uri="{FF2B5EF4-FFF2-40B4-BE49-F238E27FC236}">
                <a16:creationId xmlns:a16="http://schemas.microsoft.com/office/drawing/2014/main" id="{6954F739-9C0B-4E01-A36C-6F0F6E9D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66" y="2830820"/>
            <a:ext cx="51530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5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190E0-AB87-4606-A72C-E5FB44C2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實作困難度</a:t>
            </a:r>
            <a:r>
              <a:rPr lang="en-US" altLang="zh-TW" dirty="0"/>
              <a:t>—</a:t>
            </a:r>
            <a:r>
              <a:rPr lang="zh-TW" altLang="en-US" dirty="0"/>
              <a:t>調整音色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99327-F4DD-4713-9A84-E7BC266A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調整噪音頻率</a:t>
            </a:r>
            <a:endParaRPr lang="en-US" altLang="zh-TW" dirty="0"/>
          </a:p>
          <a:p>
            <a:r>
              <a:rPr lang="zh-TW" altLang="en-US" dirty="0"/>
              <a:t>調整方波 </a:t>
            </a:r>
            <a:r>
              <a:rPr lang="en-US" altLang="zh-TW" dirty="0"/>
              <a:t>duty cycle</a:t>
            </a:r>
          </a:p>
          <a:p>
            <a:r>
              <a:rPr lang="zh-TW" altLang="en-US" dirty="0"/>
              <a:t>調整 </a:t>
            </a:r>
            <a:r>
              <a:rPr lang="en-US" altLang="zh-TW" dirty="0"/>
              <a:t>AM</a:t>
            </a:r>
            <a:r>
              <a:rPr lang="zh-TW" altLang="en-US" dirty="0"/>
              <a:t> 波適合的頻率</a:t>
            </a:r>
            <a:endParaRPr lang="en-US" altLang="zh-TW" dirty="0"/>
          </a:p>
          <a:p>
            <a:r>
              <a:rPr lang="zh-TW" altLang="en-US" dirty="0"/>
              <a:t>樂譜調整</a:t>
            </a:r>
          </a:p>
        </p:txBody>
      </p:sp>
    </p:spTree>
    <p:extLst>
      <p:ext uri="{BB962C8B-B14F-4D97-AF65-F5344CB8AC3E}">
        <p14:creationId xmlns:p14="http://schemas.microsoft.com/office/powerpoint/2010/main" val="231569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1D3E0-8FF0-4104-899F-1EE089D4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是否包含課程外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或非自己完成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的部分及比重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A292E-8746-43FD-8897-FD5AC562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我們使用的周邊都是課程內的</a:t>
            </a:r>
            <a:endParaRPr lang="en-US" altLang="zh-TW" dirty="0"/>
          </a:p>
          <a:p>
            <a:r>
              <a:rPr lang="zh-TW" altLang="en-US" dirty="0"/>
              <a:t>我們所有實作都是自己完成</a:t>
            </a:r>
          </a:p>
        </p:txBody>
      </p:sp>
    </p:spTree>
    <p:extLst>
      <p:ext uri="{BB962C8B-B14F-4D97-AF65-F5344CB8AC3E}">
        <p14:creationId xmlns:p14="http://schemas.microsoft.com/office/powerpoint/2010/main" val="293227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071B8-4C23-46C5-84DF-B14DCC106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2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218</Words>
  <Application>Microsoft Office PowerPoint</Application>
  <PresentationFormat>寬螢幕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Helvetica Neue</vt:lpstr>
      <vt:lpstr>Arial</vt:lpstr>
      <vt:lpstr>Calibri</vt:lpstr>
      <vt:lpstr>Calibri Light</vt:lpstr>
      <vt:lpstr>Cambria Math</vt:lpstr>
      <vt:lpstr>Office 佈景主題</vt:lpstr>
      <vt:lpstr>LDL Final Project FPGA DJ台</vt:lpstr>
      <vt:lpstr>設計概念</vt:lpstr>
      <vt:lpstr>主要功能/分工</vt:lpstr>
      <vt:lpstr>實作困難度—Looping</vt:lpstr>
      <vt:lpstr>實作困難度—AM Wave</vt:lpstr>
      <vt:lpstr>實作困難度—調整音色</vt:lpstr>
      <vt:lpstr>是否包含課程外 (或非自己完成) 的部分及比重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LDL Final Project FPGA DJ台</dc:title>
  <dc:creator>PC</dc:creator>
  <cp:lastModifiedBy>弘哲 簡</cp:lastModifiedBy>
  <cp:revision>8</cp:revision>
  <dcterms:created xsi:type="dcterms:W3CDTF">2022-01-17T04:29:04Z</dcterms:created>
  <dcterms:modified xsi:type="dcterms:W3CDTF">2022-01-18T03:41:03Z</dcterms:modified>
</cp:coreProperties>
</file>