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B19A-E643-45C8-8562-6AB86BAE81F9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4A053-D55B-471E-BF64-145FB806C48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RDemo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992889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SDK</dc:creator>
  <cp:lastModifiedBy>SDK</cp:lastModifiedBy>
  <cp:revision>2</cp:revision>
  <dcterms:created xsi:type="dcterms:W3CDTF">2017-11-19T12:46:29Z</dcterms:created>
  <dcterms:modified xsi:type="dcterms:W3CDTF">2017-11-19T12:59:42Z</dcterms:modified>
</cp:coreProperties>
</file>