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 b="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964924" y="5626789"/>
            <a:ext cx="1059833" cy="1314316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77759" y="4071050"/>
            <a:ext cx="1042685" cy="1187141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5366802" y="4563227"/>
            <a:ext cx="494487" cy="1079451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104061" y="4171139"/>
            <a:ext cx="974228" cy="1194415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7202197" y="4380950"/>
            <a:ext cx="1074579" cy="1001117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152612" y="4462457"/>
            <a:ext cx="1165056" cy="800347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068155" y="4167387"/>
            <a:ext cx="876277" cy="905636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893176" y="5326446"/>
            <a:ext cx="1226241" cy="1267877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3526550" y="5382051"/>
            <a:ext cx="1187141" cy="9424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822057" y="4248209"/>
            <a:ext cx="1106340" cy="1040217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796482" y="4248196"/>
            <a:ext cx="798861" cy="94241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575486" y="6418078"/>
            <a:ext cx="1089259" cy="41862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9528562" y="6011685"/>
            <a:ext cx="1387845" cy="97416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8573" y="4139243"/>
            <a:ext cx="912976" cy="9619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016276" y="6306021"/>
            <a:ext cx="700061" cy="496888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168496" y="6305415"/>
            <a:ext cx="678043" cy="433301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078289" y="5905768"/>
            <a:ext cx="761247" cy="75637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0633855" y="4071030"/>
            <a:ext cx="722080" cy="905703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2094380" y="5371060"/>
            <a:ext cx="979099" cy="964419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29414" y="5459834"/>
            <a:ext cx="367245" cy="325609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1355925" y="5443846"/>
            <a:ext cx="920315" cy="680511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146284" y="4556591"/>
            <a:ext cx="423493" cy="87868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7609385" y="5618652"/>
            <a:ext cx="1179729" cy="1001112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54452" y="6012747"/>
            <a:ext cx="717136" cy="619253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0024246" y="5288439"/>
            <a:ext cx="1128359" cy="797944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8662393" y="4028588"/>
            <a:ext cx="658425" cy="84204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8604273" y="4941210"/>
            <a:ext cx="888488" cy="1003585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488015" y="6323840"/>
            <a:ext cx="908104" cy="607049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8893073" y="6152528"/>
            <a:ext cx="411283" cy="44064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7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31A7-9DAD-40FC-9E61-FE4A309B0D00}" type="datetimeFigureOut">
              <a:rPr lang="bg-BG" smtClean="0"/>
              <a:t>5.12.2021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425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879100" y="2882400"/>
            <a:ext cx="64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16454" algn="ctr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3333" b="1">
                <a:solidFill>
                  <a:srgbClr val="1C4587"/>
                </a:solidFill>
              </a:defRPr>
            </a:lvl1pPr>
            <a:lvl2pPr marL="1219170" lvl="1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3333" b="1">
                <a:solidFill>
                  <a:srgbClr val="1C4587"/>
                </a:solidFill>
              </a:defRPr>
            </a:lvl2pPr>
            <a:lvl3pPr marL="1828754" lvl="2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3pPr>
            <a:lvl4pPr marL="2438339" lvl="3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4pPr>
            <a:lvl5pPr marL="3047924" lvl="4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5pPr>
            <a:lvl6pPr marL="3657509" lvl="5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6pPr>
            <a:lvl7pPr marL="4267093" lvl="6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3333" b="1">
                <a:solidFill>
                  <a:srgbClr val="1C4587"/>
                </a:solidFill>
              </a:defRPr>
            </a:lvl7pPr>
            <a:lvl8pPr marL="4876678" lvl="7" indent="-51645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3333" b="1">
                <a:solidFill>
                  <a:srgbClr val="1C4587"/>
                </a:solidFill>
              </a:defRPr>
            </a:lvl8pPr>
            <a:lvl9pPr marL="5486263" lvl="8" indent="-516454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3333" b="1">
                <a:solidFill>
                  <a:srgbClr val="1C4587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8" name="Google Shape;248;p4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1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16454"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33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93" name="Google Shape;293;p5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678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997233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5462797" y="1817537"/>
            <a:ext cx="42120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329" name="Google Shape;329;p6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12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997233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2"/>
          </p:nvPr>
        </p:nvSpPr>
        <p:spPr>
          <a:xfrm>
            <a:off x="3937449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3"/>
          </p:nvPr>
        </p:nvSpPr>
        <p:spPr>
          <a:xfrm>
            <a:off x="6877664" y="1745167"/>
            <a:ext cx="2797200" cy="4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366" name="Google Shape;366;p7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7" name="Google Shape;397;p7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7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033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4" name="Google Shape;434;p9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499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9737174" y="-392483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47165" y="4489284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11757265" y="45862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11147940" y="60092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102771" y="19840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10736769" y="55097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9907864" y="64975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11951973" y="1784958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9480176" y="6502682"/>
            <a:ext cx="373213" cy="477295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11730117" y="4104977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62503" y="8114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860014" y="474615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11" y="1351155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1599141" y="238816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345290" y="-115001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324171" y="722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51501" y="772062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274653" y="-76221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777725" y="6237940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2034237" y="6548458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10967401" y="8337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462490" y="5418857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10661707" y="422573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11735680" y="1053695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11599127" y="15352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42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7" y="-31"/>
            <a:ext cx="12191729" cy="6857837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9055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997233" y="1753200"/>
            <a:ext cx="90556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6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24BFD01C-5847-4FBE-A37C-9F50BAB503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0947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crdownload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79000" y="2882400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en-CA" sz="7200" dirty="0" smtClean="0">
                <a:latin typeface="Algerian" panose="04020705040A02060702" pitchFamily="82" charset="0"/>
              </a:rPr>
              <a:t>TheSquad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35602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30447" y="195347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bg-BG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Нашият отбор:</a:t>
            </a:r>
            <a:endParaRPr lang="bg-BG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631" y="1780674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Зафир Стоянов</a:t>
            </a:r>
            <a:endParaRPr lang="bg-BG" dirty="0"/>
          </a:p>
        </p:txBody>
      </p:sp>
      <p:pic>
        <p:nvPicPr>
          <p:cNvPr id="1026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6" y="2354930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40" y="2338886"/>
            <a:ext cx="18573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92376" y="1780674"/>
            <a:ext cx="23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Стелиян Кехайлов</a:t>
            </a:r>
            <a:endParaRPr lang="bg-BG" dirty="0"/>
          </a:p>
        </p:txBody>
      </p:sp>
      <p:pic>
        <p:nvPicPr>
          <p:cNvPr id="6" name="Picture 2" descr="https://avatars.githubusercontent.com/u/85337118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012" y="2354930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43028" y="1780674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Данаил Тодоров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8742946" y="1780674"/>
            <a:ext cx="27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Даниил Чеботарев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46" y="5341545"/>
            <a:ext cx="2403601" cy="2666151"/>
          </a:xfrm>
          <a:prstGeom prst="rect">
            <a:avLst/>
          </a:prstGeom>
        </p:spPr>
      </p:pic>
      <p:sp>
        <p:nvSpPr>
          <p:cNvPr id="15" name="AutoShape 8" descr="data:image/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pmFe5Htkjp0PXuPetKMLHG7uyxooLu7EBFVepJOAoAzkk8YqlEw+X05yOO5wc56HnuOc18F/8FFv2lYfgV8G7fwlo8hPj3403Go+CfDkcUwS5sdLawMviXWERJUm86DTX+wacVKIdT1G0LOfLMMvzdTERw9KpXqX5acJSlturWV76NvTVdfI9vD05YmvSoQ+OrNQWl7Xtd9NIq7fkn8/yY/4KPf8FVPiDf8AiDV/gr+zPrc3g7w5BPd6RrXxIso5pNZ8UNHM1hdr4euotOvJ9H0eOd2C6jYKs1zEscsuqWaXAsJP53PHnh3xvq9wdT13+3728S4eWW5k0e4nN1ezSeabkSzvYSAOS++8iVHZ8M0zBw7/ALnfsp/snf8ACbam3j74haRLJ58Qiey1SOOdLS60uMwQtHL5aLLbpfT6nNbRIHitLmV5USNobUw/WHjP9nr4az2txbSaFas6qcShmVgoCJGY2WU7ZV2MqBcBWGR0Bb8/r5ricTU9tJuVnKyb92F+VKNP3XyxWl/5mubWV2/2LL8kweFowpRSg5Qi5NRvUnLRc9R3SlLfRtpLSKirI/kmvtb8V6E4utI1Gfw3fJE6I2peHVhldwduZf7Ou1ubmJ41JHnTsCSvzBm3L+rH/BLn/gqH8Rv2b/Hlz4W+MOo674n+C2saaYDoulya0LDw9qIuzfR+IvDOia9ObbT45EW6i1c2UGl2t800ktwb7UY43T6Z8bfslfCLVNSaJNOaC5bEoYyCRd0coUmSK4WVZNpeM4KiPJj3hsmviv8Aaa/YZ1PSfCV1ceBta1F7a7Af7OIovKssS20261igSOC1O5Vy8US4AJw2GeujBZwqVeHNBU5c0Yutuqak18XLFSlHvGTtbsTmnD0K+Hmo1VUXI5exakvatLm9xuVqclqlOykrqzaP7j/APxB8LfFHwd4d8eeDdSg1bw74o0uDVNLvreWOaOa3nAJjd4mZFnt5Fkt7qDf5lvcRSwyKkkbKOtZsMB0B/E8V+A3/AAQV+NTeIfg38RvghrV5ef278PNesvE+kWN63CeHfE1qlrdw2SMfOSDT9a09mnSTISbVB5byIQR+95fnI5xnr059B+R+vOAea++w9f6xQp1la817yWymm1Kz10urryaPyHHYZ4PEVcPq1CWje/LJRlG+2tmlL+8mhIpMFcnjuPY8fkDzxX5gf8FB/hXovjb4o/sp6/dWl3d6xbeO9Q0HTpVuFgtLCGWwfVJpZl2kz75LWOcwsu1vsikuhCq/6RC8bzlGMAg9DnjB9Pz/AA75rxP486RpmvW/w3+3s8N3YeObq70u9jaMPaXZ8B+NYmkXzOHYROzRxhZB5qJIyhI2NePmfLUwOIg3duMdenxQclq7Xsmrvr2RrktRxzbB6Sd6rUlG/M4unLm/VvyT3Pmi+u/APg7R10FdR0zQ106GK2j+16lZ2rBkj8tUk824iZ5ZJAzNkbpG3sdzOxrx3xGtndwy3ENxFP5rrH5qTRyxYPzx/OnmAqHOc8ttYEc7cfDP7bXxU/Z9+D5vtS8UvYW97pMcsN4994itbW71BZpEimd4tR1u1u73zbu4ijnv5LWaJ7+RYXuzIjxDH/Yz8YfDb40eAPiJ4t+HvijxZpkfhfS49RvvDeuXUOoafDGyy3Ntc6ZfwPNBPbERyKFtb65wWUSMkqbK+Lq0KkYwapKNGUmueLk10btKUVFtaXSemvkft9C/s4z51o6XPD3Z1aaqSjGDnTjOU4xldKLatd2Tvv71418JBpp/sU6LL97eJdu7nLKACAG6EDjkZ2nIY+IXt/dWsF5pWqyw38abQgaZJXjVwR5bxqGDRlVYZZd4bjjIA/M/9oD9o03Hjq90/Vde8QR6L58UUxj1my0XRooY1d7m4urm+ubaNlSHfvAuFUjzARtZ3GN4O8efDTX7+0vPh74w13UJVJhl1yx1zSr+3aZ/nkja50SW6t22qAIvtUuXjUp8yNiuX2U54d4j2Uo0ea3PupdvS+jXdfM9SEakZ/V5ulOfJ7TlbiqnJFxvJe85W3i0lbV36o/SL/gmtq8nwz/4KLz+DdOiMelfEnwD4v02ZVAeFYNOtIvF0EihFXypIpNL022Vm3rGs9xGjsJnI/qSZj1B6dPX36cE9uozxX81n7B1v4N0b9sr4YeKvFGuxPrms+AfFnhfwxI1jNLJq3iW4t7ARuJLWKSKxe40m71ZJJpmityIYYNwYpj+kxiSTg+mPb39v0r7zhpt5ZGMpc3JVnFK93GLjCUU9W72lfV9dD8X41pqlnclCnOEJ4elKLcXGM5XmpuDaSly6RbTeqabujl0mzIJFYZOBz9eOOn3eCPQD1yfPvir4ftde0fQtVmkkS78G+IF8RaaEdljlurrRdZ8KyR3IUjfCtn4kuJtvGXhjyCu4N1IlVACCM9DjrzjA54xjBH4VW1QHUtL1CwBIee1ljjKc4kClouoxxKqdOTngqSDV14qpSnBq6lFpf4rXj+NmntpqfOZZiJ4HMcFiozcFSr0/aSX/Pmb9lXjbW6nRnOD01Un1PxQ/az+Dnw++Jkd3oWufD3wTq+oau0ST61qehQXN1dR20/2i1W9OYVuls7ome2+2R3K2sypNGiud4yPhj8FfDf7N/7Ovje28PXIik8SWkst68MMVpbyOYl0+O1traGJFjtreLMAdt7zNhS2ERF9g/aFvdV1C707RdHtnttau9RstMhlYO2yS5kYLcEIC6RxR+bPOcHbDE/zDG4M+L2gyaJ+z/4j0KDRS7abp1l9i1O11qTUb3Xrq3sfO1iW8s57O2ayuJpormVIYbi+thDFvEkDK1uvyMqjUZU1JunSi5W1aTtZJLW0nu7Lt3V/6MoUsLTjgpynyuriKftYNRu4RlGEZSk3zSjzS92C5rLmmkuS6/n1+JPwng8WeILqTbp9/HML62OnXlukttc2l4JIrm23Mu+Jp7aQQzeW4S4gYRyiROB0fwl+APgbwg8J0nwT4f0d7RDDFLaLcXbWySzm5lhtDdfuraJ7k+bJHbqCHKOcsqtT7jW77xBf2Gof8I9eeGLrSNRn8yabUbW4Gq6WsG2Hdb2sjx20iTYdTJJJ+5jC/K7MIvTdI8XNZXMVpArzS3kkcbeYhZCWxGu0dNwzuyQPmbPO0AebHFz+rfV5VZ+zcnaKk0mr3ScVo7Xur3ve3p9E8uwrk8TyU5YiMXaXLFyjGTTko1NXFSXvOCdr6yV0fpL+xP8ADl/GH7UPwburYiK1+F+geMPilq0yQndJDe6fqHgLSNJaTbsjkm1TWrfUvKdebS1lMZDsrx/0Qb9x6HPGen/1uB7Z9MCvh39j39mzU/gTp/iHxF4g8QWmtax480XwWIdPh0Y6dL4Yt9N0YPf6VNdS3t5JfXEmpXRS4eGOygf+zYLs24nuXit/tkP8vuAeTyeQPQjP0Pvz1x97kuGqYPAqnUjyValSVSpFu8klyU4L3bpXpwhJx1s5tPZo/nXjTOaOcZvSnhasa2EwGEpYPDVIRlFT5qtbG12+eEJuUcTi61Lmas4U48rcOU8xlmI7kBcn3PGR155A4GR6fSzBcAKd3XbknIxk469Rkc9j9Oaz5QAMsyjHTB7r0PrjI9M9MZ6VGZYlTO7gjBOQOOuccenX0HQY41m1ZrS+nqfJNWdj5u+K3guKDX7TV7JEsZZpbqW31hILe5ezee1ntyY4LuOa3aS2knV0W4imieNV3oy70H5B/tg+Ovj58NNPOiS33hzxZp2qPdXWkapNaJ4Yaw8xfsUs0i6fpeo2GoG7sL29g8uNLR7KeWQywSERy1+53ibVNN1XQ/t9nLZa1ppZW8y0njubd0UEvJa3VuzxyyKkqnfEzAlWU4KlK+Av2idCtbrTI57ex1BrZ7aTZcraXsqxl1DBlnhDxdV5/eblJBPzACvkMQ44bE4nkhGdKo02lJ6Nu7to9L3v+fuo/oDg/M5UsLgK2Y4OjjVUwnspwxEeSfup+yqwq8kqlKrFNTlaLjWTd01dH87/AIT8TeP553bWvDXgsaUJHP20XOpDUHKvIytp8UlpapOGQsGlMcMSqWCeZIAlfpj+wf8AAnSPjF8ZvDNx4g2T+HvBaN401SCTDLq39l3Vr9i0hUC4a0l1K7sBfmT5X09XgJE88bD4w1vwumqeMr63knubu4F00bRoroRjEYa4corABAMcbiucpg8fp9+xL8QPh98DvEWraj488Q6d4T0m78NpocGtamZYtJgv77XNKKrqGoLHJbaXaMbXM+qanLa6ZbLCPtV5brsB8zLnTxOcYSNanCNH26vG75LxfNGMrvVuSUWuvw2sezxbjMTQyPNsRlsHRq1MLUcY4fnm6MJqMG6Wl+aMJzlzqMbW5lFW0/f9ZwSgznHP3iP688c9R1OSatecMbu3bHr3z7D/ACa8lsPFdlfW1pfWN5bX1leQR3VnfWk8dza3ltPGssFzbXELPDPBNGyyRTRO8csZDoxDAnrrXVFniDblPPJB68dunc8n6gYr9Xbjd+7e9lfy0urW66+m5/L9O9kr7W0tvsuv49eyP//Z"/>
          <p:cNvSpPr>
            <a:spLocks noChangeAspect="1" noChangeArrowheads="1"/>
          </p:cNvSpPr>
          <p:nvPr/>
        </p:nvSpPr>
        <p:spPr bwMode="auto">
          <a:xfrm>
            <a:off x="6684711" y="5518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447" y="2354930"/>
            <a:ext cx="1846971" cy="1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2130" y="339664"/>
            <a:ext cx="6914604" cy="1093200"/>
          </a:xfrm>
        </p:spPr>
        <p:txBody>
          <a:bodyPr/>
          <a:lstStyle/>
          <a:p>
            <a:pPr marL="93131" indent="0">
              <a:buNone/>
            </a:pPr>
            <a:r>
              <a:rPr lang="bg-BG" dirty="0" smtClean="0"/>
              <a:t>Програми</a:t>
            </a:r>
            <a:r>
              <a:rPr lang="en-CA" dirty="0" smtClean="0"/>
              <a:t>, </a:t>
            </a:r>
            <a:r>
              <a:rPr lang="bg-BG" dirty="0" smtClean="0"/>
              <a:t>които</a:t>
            </a:r>
            <a:r>
              <a:rPr lang="bg-BG" dirty="0" smtClean="0"/>
              <a:t> използвахме:</a:t>
            </a:r>
            <a:r>
              <a:rPr lang="bg-BG" dirty="0" smtClean="0"/>
              <a:t>	</a:t>
            </a:r>
            <a:endParaRPr lang="bg-BG" dirty="0"/>
          </a:p>
        </p:txBody>
      </p:sp>
      <p:pic>
        <p:nvPicPr>
          <p:cNvPr id="3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6" y="2186735"/>
            <a:ext cx="1412172" cy="1313455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7" y="1781303"/>
            <a:ext cx="1979017" cy="1979017"/>
          </a:xfrm>
          <a:prstGeom prst="rect">
            <a:avLst/>
          </a:prstGeom>
        </p:spPr>
      </p:pic>
      <p:pic>
        <p:nvPicPr>
          <p:cNvPr id="5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04" y="2186735"/>
            <a:ext cx="2445360" cy="1375516"/>
          </a:xfrm>
          <a:prstGeom prst="rect">
            <a:avLst/>
          </a:prstGeom>
        </p:spPr>
      </p:pic>
      <p:pic>
        <p:nvPicPr>
          <p:cNvPr id="2050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385" y="1988666"/>
            <a:ext cx="1771654" cy="177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ISO C++ Logo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15" y="4532220"/>
            <a:ext cx="2269955" cy="230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6179" y="3778724"/>
            <a:ext cx="6665495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330" b="1" dirty="0" smtClean="0">
                <a:solidFill>
                  <a:schemeClr val="accent1">
                    <a:lumMod val="75000"/>
                  </a:schemeClr>
                </a:solidFill>
                <a:latin typeface="Dosis"/>
              </a:rPr>
              <a:t>Езика , който изпозвахме:</a:t>
            </a:r>
            <a:endParaRPr lang="bg-BG" sz="3330" b="1" dirty="0">
              <a:solidFill>
                <a:schemeClr val="accent1">
                  <a:lumMod val="75000"/>
                </a:schemeClr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0299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730" y="273810"/>
            <a:ext cx="2793362" cy="1093200"/>
          </a:xfrm>
        </p:spPr>
        <p:txBody>
          <a:bodyPr/>
          <a:lstStyle/>
          <a:p>
            <a:pPr marL="93131" indent="0">
              <a:buNone/>
            </a:pPr>
            <a:r>
              <a:rPr lang="bg-BG" dirty="0" smtClean="0"/>
              <a:t>Идея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91" y="5214796"/>
            <a:ext cx="2403601" cy="26661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6126" y="1251283"/>
            <a:ext cx="6384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Physic game е игра на скокове, гравитация и концентрация. Тя държи играчите максимално фокусирани, като в същото време забавлява и има разтоварващ ефект. </a:t>
            </a:r>
            <a:endParaRPr lang="en-CA" dirty="0" smtClean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Основният принцип на Physic game се базира на гравитацията. Нашето малко усмихнато човече се движи върху земната повърхност, което е характерно и за всеки друг земен обект. Всички знаем – гравитацията е тази, която ни държи здраво стъпили върху земната повърхност. </a:t>
            </a:r>
            <a:endParaRPr lang="en-CA" dirty="0" smtClean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Но с едно </a:t>
            </a:r>
            <a:r>
              <a:rPr lang="ru-RU" dirty="0" smtClean="0"/>
              <a:t>изключение </a:t>
            </a:r>
            <a:r>
              <a:rPr lang="ru-RU" dirty="0"/>
              <a:t>– нашият специален герой владее специално качество. Той умее да се противопоставя на един основен физичен закон, а именно гравитацията. Забавното малко човече може да подскача нависоко, както и да се задържа над земната повърхност, колкото е необходими. </a:t>
            </a:r>
          </a:p>
        </p:txBody>
      </p:sp>
    </p:spTree>
    <p:extLst>
      <p:ext uri="{BB962C8B-B14F-4D97-AF65-F5344CB8AC3E}">
        <p14:creationId xmlns:p14="http://schemas.microsoft.com/office/powerpoint/2010/main" val="38418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26174" y="363789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ru-RU" b="0" dirty="0"/>
              <a:t>Принципът на играта е </a:t>
            </a:r>
            <a:r>
              <a:rPr lang="ru-RU" b="0" dirty="0" smtClean="0"/>
              <a:t>следния:</a:t>
            </a:r>
            <a:r>
              <a:rPr lang="ru-RU" b="0" dirty="0"/>
              <a:t> 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2526174" y="2093494"/>
            <a:ext cx="7435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Героят е непрестанно движения напред и върху повърхността. Пред него обаче постоянно изскачат препятствия. Когато на пътя му се изпречи зелено стълбче, важно е героят ни да подскочи нагоре и да се задържи там, колкото е необходимо, противопоставяйки се на земната гравитация. Ако пропусне важния скок, играта приключва и те завръща в главното меню. </a:t>
            </a:r>
          </a:p>
          <a:p>
            <a:pPr fontAlgn="base"/>
            <a:r>
              <a:rPr lang="ru-RU" dirty="0"/>
              <a:t>В случай обаче, че на пътя му стои розово стълбче, важно е човечето да има пряка среща с него, тоест да премине през розовия стълб. Интересното тук е, че пропускът на розовия обект не просто покачва нивото на играча. А нещо повече – при пропуск играта приключва със загуба.  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91" y="5214797"/>
            <a:ext cx="2403601" cy="2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54511" y="339726"/>
            <a:ext cx="6434000" cy="1093200"/>
          </a:xfrm>
        </p:spPr>
        <p:txBody>
          <a:bodyPr/>
          <a:lstStyle/>
          <a:p>
            <a:pPr marL="93131" indent="0">
              <a:buNone/>
            </a:pPr>
            <a:r>
              <a:rPr lang="ru-RU" b="0" dirty="0"/>
              <a:t>Главното меню предоставя три опции: 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088105" y="2056686"/>
            <a:ext cx="5582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bg-BG" dirty="0"/>
              <a:t>И</a:t>
            </a:r>
            <a:r>
              <a:rPr lang="ru-RU" dirty="0" smtClean="0"/>
              <a:t>зберете </a:t>
            </a:r>
            <a:r>
              <a:rPr lang="ru-RU" dirty="0"/>
              <a:t>цифра 1 от клавиатурата за старт на играта;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При избор на цифра 2 от клавиатурата дава възможност да се разгледа инструкцията на играта;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Опция 3 те изкарва от играта, тоест тя приключва за играча, без право да продължи нивото там, докъдето е било достигнато;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По време на самата игра може да се използва бутон “space”, което позволява на играча да паузира играта. Като в същото време го връща към главното меню. 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91" y="5214797"/>
            <a:ext cx="2403601" cy="2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86429" y="2435382"/>
            <a:ext cx="8085679" cy="1322380"/>
          </a:xfrm>
        </p:spPr>
        <p:txBody>
          <a:bodyPr/>
          <a:lstStyle/>
          <a:p>
            <a:pPr marL="93131" indent="0">
              <a:buNone/>
            </a:pPr>
            <a:r>
              <a:rPr lang="bg-BG" dirty="0" smtClean="0"/>
              <a:t>Нека преминем към играта!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68" y="5260064"/>
            <a:ext cx="2403601" cy="26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60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72BB2D-36FC-4CF9-8FC3-28D433D85461}" vid="{C23EA20E-E843-49FC-87F7-E0751C4912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</TotalTime>
  <Words>81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Courier New</vt:lpstr>
      <vt:lpstr>Dosis</vt:lpstr>
      <vt:lpstr>Sniglet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Наско</dc:creator>
  <cp:lastModifiedBy>Наско</cp:lastModifiedBy>
  <cp:revision>9</cp:revision>
  <dcterms:created xsi:type="dcterms:W3CDTF">2021-11-29T18:38:13Z</dcterms:created>
  <dcterms:modified xsi:type="dcterms:W3CDTF">2021-12-05T20:11:10Z</dcterms:modified>
</cp:coreProperties>
</file>