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E02F-E4BE-4148-AA75-6F8EDF3F9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0A67E-C076-41E8-877C-CB8BFE896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38104-9116-4C4B-8169-426DD76D0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5DAF-8C2E-440E-B485-34B48E1AAC1F}" type="datetimeFigureOut">
              <a:rPr lang="bg-BG" smtClean="0"/>
              <a:t>2.12.2021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0D249-B9CD-471D-BC70-AD0D4FF9C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E79C6-01C1-4BDC-A4C1-093634C7C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3149-E5DB-453C-9430-F5F3443EAB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66059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7F148-EA2B-4CB6-ABB7-1B0B97D21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30B61-19F4-4D54-A3E2-B53B50002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AD82F-7B60-4D5C-AD45-D22EEA82C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5DAF-8C2E-440E-B485-34B48E1AAC1F}" type="datetimeFigureOut">
              <a:rPr lang="bg-BG" smtClean="0"/>
              <a:t>2.12.2021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8367A-5CE1-4464-914B-0F10EB45A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E314C-229D-4FFB-84A3-DD69C2AD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3149-E5DB-453C-9430-F5F3443EAB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69248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294C35-8DB7-4525-90D7-C5FAEDE33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5FA96-0587-44C3-944F-E6FC170E3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C42E1-8C11-4DE9-B1AB-F05FFFADB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5DAF-8C2E-440E-B485-34B48E1AAC1F}" type="datetimeFigureOut">
              <a:rPr lang="bg-BG" smtClean="0"/>
              <a:t>2.12.2021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5AEBE-CD48-4D0D-A8BF-B1897F165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05DB6-2AF3-488A-9ED6-DFD7B03C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3149-E5DB-453C-9430-F5F3443EAB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98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B6F0C-5547-4291-BDB0-65E341957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0F8F5-C92E-4A04-ABDB-6589DEE26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AABA3-EB10-4828-9159-7A66245D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5DAF-8C2E-440E-B485-34B48E1AAC1F}" type="datetimeFigureOut">
              <a:rPr lang="bg-BG" smtClean="0"/>
              <a:t>2.12.2021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B0786-2072-47CB-A096-920274412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F2FA5-A25F-408E-A697-D58736EA1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3149-E5DB-453C-9430-F5F3443EAB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44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40908-9E9B-4E8F-B9FC-0F389BB35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B923C-23DB-40D2-943E-7D01C4862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B50AD-1705-4DEA-8401-ACB0E799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5DAF-8C2E-440E-B485-34B48E1AAC1F}" type="datetimeFigureOut">
              <a:rPr lang="bg-BG" smtClean="0"/>
              <a:t>2.12.2021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53313-F4CD-43C6-998B-EE9E3124F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47A1F-CF5F-4340-9D73-0E52DEE3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3149-E5DB-453C-9430-F5F3443EAB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514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B58AB-FF49-472A-9427-3F2B51D9C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6082B-7A5A-45D7-8F62-FCCDA21A3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67017-AEBF-4C5C-9FA6-909610C2A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B5751-A2B3-4D11-A658-1CF0A8B99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5DAF-8C2E-440E-B485-34B48E1AAC1F}" type="datetimeFigureOut">
              <a:rPr lang="bg-BG" smtClean="0"/>
              <a:t>2.12.2021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751ED-3B15-4842-ACBA-5C5E6B8C1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EC8EA-7890-48FD-BC9B-FE091691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3149-E5DB-453C-9430-F5F3443EAB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964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5D8CE-EF79-45A3-8802-327D9A8F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71D5D-D2C2-47E3-AC41-79649FF7B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1A316-954C-4779-B29B-2217C79AA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AE78FB-3A2D-4105-B0E8-5CE4C7C05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B5E04F-7FC4-4017-B3A6-6F73B27E1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6808D-B484-4302-B7C2-2B89836C7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5DAF-8C2E-440E-B485-34B48E1AAC1F}" type="datetimeFigureOut">
              <a:rPr lang="bg-BG" smtClean="0"/>
              <a:t>2.12.2021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46010-9603-418B-B24D-64304314B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CF55E-1873-43EB-9886-DD1D965DB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3149-E5DB-453C-9430-F5F3443EAB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40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3C2E-D4D3-4073-BB39-3F4DB1F4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412F92-B1D7-4B8A-84CA-8A7AC0B47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5DAF-8C2E-440E-B485-34B48E1AAC1F}" type="datetimeFigureOut">
              <a:rPr lang="bg-BG" smtClean="0"/>
              <a:t>2.12.2021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152E5-7FB2-41D8-8151-1E432E6CB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B6EC0-B580-4AA6-9D26-8A881E47C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3149-E5DB-453C-9430-F5F3443EAB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2921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9994C8-8CB0-4D2C-A8DC-9B7B4E4C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5DAF-8C2E-440E-B485-34B48E1AAC1F}" type="datetimeFigureOut">
              <a:rPr lang="bg-BG" smtClean="0"/>
              <a:t>2.12.2021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F3F3D7-E8AE-48B6-A1E5-CE9897ADF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685BD-C77A-4D8F-A142-892AB32B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3149-E5DB-453C-9430-F5F3443EAB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864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90DE1-707F-46A3-AF6D-B01D1495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99365-738F-4931-846F-3CA03EFC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8000B-A6EA-438F-8947-56D1A9380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89742-63EC-41CD-AD00-08C6F97B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5DAF-8C2E-440E-B485-34B48E1AAC1F}" type="datetimeFigureOut">
              <a:rPr lang="bg-BG" smtClean="0"/>
              <a:t>2.12.2021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E3E64-43C9-4DB7-A049-6E4ADCAD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EFD8B-B76D-43F1-BF1B-F2FB92948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3149-E5DB-453C-9430-F5F3443EAB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101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65F1-FCD9-4A7A-97CD-D5ACB63F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70B379-9E8D-4F56-81C9-877A3225B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AA425-B6AC-4253-86A6-3D8B03F69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2F2FC-E47C-476A-B2E1-89A7941D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5DAF-8C2E-440E-B485-34B48E1AAC1F}" type="datetimeFigureOut">
              <a:rPr lang="bg-BG" smtClean="0"/>
              <a:t>2.12.2021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DC97A-8831-4BFD-B695-8FE3BD9B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93729-42CE-428F-8A81-8523825DC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3149-E5DB-453C-9430-F5F3443EAB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16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B6F54-3FD4-4C7C-9730-A022730D5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03A64-A52F-41A4-BFDD-403655D89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ABE3F-2693-44C5-ABB4-981C7107C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05DAF-8C2E-440E-B485-34B48E1AAC1F}" type="datetimeFigureOut">
              <a:rPr lang="bg-BG" smtClean="0"/>
              <a:t>2.12.2021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1507C-E5D2-4995-8B18-6358CAB31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48849-519D-4202-859F-F743EE617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C3149-E5DB-453C-9430-F5F3443EAB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7841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D9BF-9DD3-425A-B9E6-C39028443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Presentation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0A8C29-249C-4262-A5A2-96624C6515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2497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Стелиян Димитров Кехайов</dc:creator>
  <cp:lastModifiedBy>Стелиян Димитров Кехайов</cp:lastModifiedBy>
  <cp:revision>1</cp:revision>
  <dcterms:created xsi:type="dcterms:W3CDTF">2021-12-02T12:56:59Z</dcterms:created>
  <dcterms:modified xsi:type="dcterms:W3CDTF">2021-12-02T12:57:16Z</dcterms:modified>
</cp:coreProperties>
</file>