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08603-5E62-F915-9DDE-EBF71ABDC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B31970-60F4-3F48-7912-ED3009C42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73AA8-0C10-D435-BB66-D0ADAE59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397A-84BA-4424-8A8E-7B543CB8B443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65290B-F3D5-0DA9-563C-5B69F8A1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289AFA-0C01-6DFF-3F48-1AEB93F16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6BE4-6F87-4EB6-8C2D-4C1F82F15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00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1B3A8-72F1-869F-7D09-3D5C8483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D50CA0-5AEB-E469-7319-1148B8401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B67BB-5F06-18EB-0471-52B4422A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397A-84BA-4424-8A8E-7B543CB8B443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8E933C-C96B-0695-1CE8-D7C4AF51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447A9E-DCA8-8461-F017-896E7A89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6BE4-6F87-4EB6-8C2D-4C1F82F15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01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87902B-A232-C4EE-651A-770BAF7B5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A61B77-A64F-DA0F-DB6F-1F2336B9E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AC7DB1-1707-1CD6-9209-1828E04B9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397A-84BA-4424-8A8E-7B543CB8B443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B2F26-88BA-2CB4-B434-8FD3A6C3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36CA9-8485-9194-5422-6FE0774A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6BE4-6F87-4EB6-8C2D-4C1F82F15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43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4FA58-7D37-B3C4-638C-41CADF1F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EDE14-5505-F713-10DF-44272B674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35EC1B-B65A-C7E3-3E3F-F64AA70B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397A-84BA-4424-8A8E-7B543CB8B443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C4939E-4EE2-D0EA-4FFD-D6D7E503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FEE52-08EE-AA17-5F50-A8919794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6BE4-6F87-4EB6-8C2D-4C1F82F15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7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D54D2-FA4E-1480-CB0E-1BA9BC04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8D85F2-D439-A407-8301-915A5F6F6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73CC59-6A3B-4B28-1E96-5671DBF0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397A-84BA-4424-8A8E-7B543CB8B443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9A076-85FB-EA68-B806-DF392C2B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5FF86-586A-1221-94DF-D4BDCF23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6BE4-6F87-4EB6-8C2D-4C1F82F15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00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A16B5-21FD-DC71-EC9E-851F84B1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E3C24-EFF9-7022-CD68-2360258E0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2B2B6B-BB1B-37F1-1E93-959E09213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906B40-9ED0-D938-7F1F-C252DA924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397A-84BA-4424-8A8E-7B543CB8B443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8DA160-EB8F-D7E1-715B-A860E538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9C1C49-A935-8D7F-B8D8-A063AA18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6BE4-6F87-4EB6-8C2D-4C1F82F15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89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1E6D1-6645-FA6D-E906-52D8ABB6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14060A-877B-F2E2-2085-C9761F77F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9430AE-6082-D63E-E5A6-61CE0D7DE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EF0FC8-3848-23B1-3C3B-D260D5CE2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7DA4A1-949D-8512-34D4-5ECBD82AA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295A14-34B1-33ED-63C7-C9B6E86C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397A-84BA-4424-8A8E-7B543CB8B443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164809-D640-F40B-6D9E-66544511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D7A666-C721-1B68-63A4-3C030789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6BE4-6F87-4EB6-8C2D-4C1F82F15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25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13E83-0B7A-D64E-2441-F1052943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43624B-A195-CE59-4B3C-C0223392E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397A-84BA-4424-8A8E-7B543CB8B443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2BE508-688B-0600-0B72-04B69ED6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542B8C-E607-E507-5A55-D29CE8B1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6BE4-6F87-4EB6-8C2D-4C1F82F15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68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E8E0EE-74AF-4F1E-E5DB-1367079F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397A-84BA-4424-8A8E-7B543CB8B443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76214C-D632-82B7-102E-9D19F15F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3C1ACD-F7C1-AF14-505C-6F557C94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6BE4-6F87-4EB6-8C2D-4C1F82F15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96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507D9-B413-08D5-02B5-8B4B6C8E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899C97-1B45-578B-1E1B-F9DDD2C29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CC4641-4614-2732-9AB1-52D3C461E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E387B4-C7E5-C50E-10D9-FFCD4250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397A-84BA-4424-8A8E-7B543CB8B443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C4CFEE-06FC-A109-D013-33D716301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31551A-10E6-7DA8-2978-0292F009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6BE4-6F87-4EB6-8C2D-4C1F82F15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86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23116-8BFD-B2EE-C4E9-995F93BA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EEB2B3-6A5E-C885-1E62-801FAD864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633199-5277-1972-FFDA-077C18FE5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6149D6-A99B-1427-0E2B-72CB6F46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397A-84BA-4424-8A8E-7B543CB8B443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028230-A2BE-E951-055F-D82A0795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44630F-2032-415E-1C7B-D4535291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6BE4-6F87-4EB6-8C2D-4C1F82F15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82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137C68-2354-FF81-2C87-8CBD38C4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208445-71C7-3FD5-5E66-F068F374E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060F0-9051-4F9A-C2BB-D0F89FB2C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B397A-84BA-4424-8A8E-7B543CB8B443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C759EF-D324-39FF-0FC1-0531BE283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6CAB6-FE34-1876-EEB3-7B65D47B1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56BE4-6F87-4EB6-8C2D-4C1F82F15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10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AC100-9A15-029C-5B38-F8E46FAFC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D5F2C4-C490-BDC2-55F0-411D3411F4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8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575160F-09A1-BBE3-4242-5F73A5D62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568" y="111638"/>
            <a:ext cx="5339337" cy="25206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7F196A0-CA1C-61F8-5E07-4BC74FEA3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568" y="4239930"/>
            <a:ext cx="5339337" cy="24054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45918E6-FA4E-BAB0-6857-C2E99E54D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2" y="2758973"/>
            <a:ext cx="1708729" cy="134005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7FADA54D-60DB-3AF3-6D00-A83918658C28}"/>
              </a:ext>
            </a:extLst>
          </p:cNvPr>
          <p:cNvSpPr/>
          <p:nvPr/>
        </p:nvSpPr>
        <p:spPr>
          <a:xfrm>
            <a:off x="997485" y="1727523"/>
            <a:ext cx="1224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23A4DC3-086E-6442-C031-A3664EA1B019}"/>
              </a:ext>
            </a:extLst>
          </p:cNvPr>
          <p:cNvSpPr/>
          <p:nvPr/>
        </p:nvSpPr>
        <p:spPr>
          <a:xfrm>
            <a:off x="997485" y="5277184"/>
            <a:ext cx="1224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CA1E8FC-894D-C1AD-E028-424DBD142ABD}"/>
              </a:ext>
            </a:extLst>
          </p:cNvPr>
          <p:cNvSpPr/>
          <p:nvPr/>
        </p:nvSpPr>
        <p:spPr>
          <a:xfrm rot="5400000">
            <a:off x="476901" y="2220388"/>
            <a:ext cx="103145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A71C079-9D96-C6BB-09FF-E2344614ED74}"/>
              </a:ext>
            </a:extLst>
          </p:cNvPr>
          <p:cNvSpPr/>
          <p:nvPr/>
        </p:nvSpPr>
        <p:spPr>
          <a:xfrm rot="5400000">
            <a:off x="380621" y="4678865"/>
            <a:ext cx="12240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A14CF86-C901-6C6A-043F-AA6C29BA7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7035" y="2372415"/>
            <a:ext cx="2562406" cy="211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Water KANG</dc:creator>
  <cp:lastModifiedBy>Water KANG</cp:lastModifiedBy>
  <cp:revision>2</cp:revision>
  <dcterms:created xsi:type="dcterms:W3CDTF">2023-10-31T16:00:42Z</dcterms:created>
  <dcterms:modified xsi:type="dcterms:W3CDTF">2023-10-31T16:21:24Z</dcterms:modified>
</cp:coreProperties>
</file>