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6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2983E"/>
    <a:srgbClr val="469042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29" d="100"/>
          <a:sy n="29" d="100"/>
        </p:scale>
        <p:origin x="14" y="12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D506D2C-F6FF-409C-ACED-09F019AC8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81D4A69C-EE57-45B0-A873-8E8D9A9DD5C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5620529-3804-4498-BD18-C8F74E1C6A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4167-31BA-4706-BF30-241BF4EA5B4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1AF9E51-44FB-4A6F-B379-1DDEA04695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AC7839D-3FD7-41A2-A27E-BEF205E413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7B76-B84D-43A8-A8E4-F3C91F24D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60776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201E392-7A4E-45A9-BB9F-87F079B61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AAD4EF0-D5EC-4860-9397-16B86C7B87F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D6BD9F-59AC-4F43-836A-C13DD73314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4167-31BA-4706-BF30-241BF4EA5B4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BA61F9A-45BA-4483-AF23-D65ACB7531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F0B1A5E-2C8B-4C34-8DAE-CF96930B4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7B76-B84D-43A8-A8E4-F3C91F24D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6283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3E51DB06-099E-41AA-BE3C-431CD88B8F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E1144FDF-D5A5-44A4-A031-9D8605A83FF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429BF31-CB24-4E1E-A60F-676E2F3EE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4167-31BA-4706-BF30-241BF4EA5B4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92DF6F9-55F6-41E5-8E23-8DF9B3673A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24B718-6443-49B1-A681-F71DDBE8CE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7B76-B84D-43A8-A8E4-F3C91F24D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0189197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30FFFF-56B5-4E75-973F-645F715034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A60B4EF-6670-4560-9CD2-44B9D38A55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315E8F2-32AD-41DF-8040-0DD60410D9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4167-31BA-4706-BF30-241BF4EA5B4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8102AC4-DF8D-48C5-9CDF-81209B402F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7F6800B-7E4F-4278-B555-268691B9EC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7B76-B84D-43A8-A8E4-F3C91F24D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104278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57D3A5C-AFBC-4BF9-B267-EF5BC554A7D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AB043B1-A64A-45B0-9A3E-50BF936566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B00FDCC-EBFE-4580-88F4-3ECDC343FB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4167-31BA-4706-BF30-241BF4EA5B4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046225-7211-463E-AC75-72046A63A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7FE1ED6-868F-4B2A-8FA4-D2D58F9A0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7B76-B84D-43A8-A8E4-F3C91F24D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83540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5961488-33E4-41A1-A42C-1B7838D800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0AEB9E7-708F-4818-B567-123EE4C053A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0DA71919-722B-4A55-ACEB-54CCB1BB2E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9A46BE3-2CAD-4BF6-A907-5FCE8E20A2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4167-31BA-4706-BF30-241BF4EA5B4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39DBDF35-7E0F-43A7-A76F-1F5484DEE0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AEC341B8-1014-4C5F-A94C-5A131E5682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7B76-B84D-43A8-A8E4-F3C91F24D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26417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849CF30-297D-41C4-BBE4-843472A335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2E79C30-8395-49E7-8FAC-5D887C4FAB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79F611CE-83B8-49F9-BF1B-D114315F64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2E1C43E4-8DC3-44A0-9624-3D565083A05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FAEE4672-BC32-4283-BEB4-84C610B107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69216275-862A-4AF6-81E4-46FC4B4E2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4167-31BA-4706-BF30-241BF4EA5B4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B1545393-88F5-49CC-8F3D-5C97145FD9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A4241133-E813-4EB2-A7EF-0943C9AE58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7B76-B84D-43A8-A8E4-F3C91F24D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601936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7E3E99-0BE2-4988-8E03-265BE89544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1CFE160-D6F4-4F87-A383-EC2987A6EE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4167-31BA-4706-BF30-241BF4EA5B4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0E06D4A-D1EF-4CBA-965B-748B71E609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4CCDA14F-2907-4D54-906F-7B718FD87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7B76-B84D-43A8-A8E4-F3C91F24D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53463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3D1A94B-FA5E-4B0A-A122-0ECE4257BC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4167-31BA-4706-BF30-241BF4EA5B4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ABE39293-1572-4605-A21D-A23A557E8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58628C4-6032-49FD-8986-186C498FA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7B76-B84D-43A8-A8E4-F3C91F24D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092698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E0DBC8B-328D-4452-B069-E3338C0D0A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B726773-6960-4C59-89AC-0B8962A4DC3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F893916-DC6D-456E-9BD6-F26967D6BC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6F0A64B-F1C1-4118-9AE1-575D044333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4167-31BA-4706-BF30-241BF4EA5B4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F725B44-8CCC-462E-80E2-7BFD1F46A8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D6E52B79-6E63-4303-85BA-F97E9CB9B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7B76-B84D-43A8-A8E4-F3C91F24D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76095907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841BD43-C304-4FAD-A163-D8B78966DF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ACDC7B6E-BAB0-4115-99E8-A35D47B648D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B85CBA31-66E6-4BA3-9FB8-7707BEBE3A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0096EA8-A16E-4C45-973C-7C3CE06A1E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DB4167-31BA-4706-BF30-241BF4EA5B4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E168AFD-727B-43D4-B641-979B4140A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541837B-D262-4A2F-AEED-E657C8C68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B17B76-B84D-43A8-A8E4-F3C91F24D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431989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AADB0AF-2497-4E7D-9082-9E87B7E350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32DA63E-6E84-4D32-AAD4-980C28C660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819ADF2-7315-4D82-B147-8568E2F33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DB4167-31BA-4706-BF30-241BF4EA5B47}" type="datetimeFigureOut">
              <a:rPr lang="ko-KR" altLang="en-US" smtClean="0"/>
              <a:t>2025-09-19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C74A0B1E-7EEC-47B3-98B1-2C9953A21C9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7F3AFE0-6A33-41CA-9F2D-2C5CDF6C76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B17B76-B84D-43A8-A8E4-F3C91F24DF7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704596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98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CDA2CB69-49ED-47ED-878E-00BB1938752B}"/>
              </a:ext>
            </a:extLst>
          </p:cNvPr>
          <p:cNvSpPr txBox="1"/>
          <p:nvPr/>
        </p:nvSpPr>
        <p:spPr>
          <a:xfrm>
            <a:off x="2670147" y="2401147"/>
            <a:ext cx="7213600" cy="1815882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Project</a:t>
            </a:r>
          </a:p>
          <a:p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r>
              <a:rPr lang="en-US" altLang="ko-KR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	Open-API </a:t>
            </a:r>
            <a:r>
              <a:rPr lang="ko-KR" altLang="en-US" sz="2800" dirty="0">
                <a:latin typeface="HY헤드라인M" panose="02030600000101010101" pitchFamily="18" charset="-127"/>
                <a:ea typeface="HY헤드라인M" panose="02030600000101010101" pitchFamily="18" charset="-127"/>
              </a:rPr>
              <a:t>서점 홈페이지 만들기</a:t>
            </a:r>
            <a:endParaRPr lang="en-US" altLang="ko-KR" sz="2800" dirty="0">
              <a:latin typeface="HY헤드라인M" panose="02030600000101010101" pitchFamily="18" charset="-127"/>
              <a:ea typeface="HY헤드라인M" panose="02030600000101010101" pitchFamily="18" charset="-127"/>
            </a:endParaRPr>
          </a:p>
          <a:p>
            <a:endParaRPr lang="ko-KR" altLang="en-US" sz="28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F9AD437-F85F-4C08-836B-FA231E79F0B3}"/>
              </a:ext>
            </a:extLst>
          </p:cNvPr>
          <p:cNvSpPr txBox="1"/>
          <p:nvPr/>
        </p:nvSpPr>
        <p:spPr>
          <a:xfrm>
            <a:off x="10760363" y="6003636"/>
            <a:ext cx="286327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800" dirty="0" err="1"/>
              <a:t>성득명</a:t>
            </a:r>
            <a:endParaRPr lang="ko-KR" altLang="en-US" sz="2800" dirty="0"/>
          </a:p>
        </p:txBody>
      </p:sp>
      <p:pic>
        <p:nvPicPr>
          <p:cNvPr id="18" name="그래픽 17">
            <a:extLst>
              <a:ext uri="{FF2B5EF4-FFF2-40B4-BE49-F238E27FC236}">
                <a16:creationId xmlns:a16="http://schemas.microsoft.com/office/drawing/2014/main" id="{78991E73-4876-4A19-85CC-A314CCF3E8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349971" y="139411"/>
            <a:ext cx="5248275" cy="192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17868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98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775086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98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075701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98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6665036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62983E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20198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37</TotalTime>
  <Words>7</Words>
  <Application>Microsoft Office PowerPoint</Application>
  <PresentationFormat>와이드스크린</PresentationFormat>
  <Paragraphs>4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9" baseType="lpstr">
      <vt:lpstr>HY헤드라인M</vt:lpstr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Administrator</dc:creator>
  <cp:lastModifiedBy>Administrator</cp:lastModifiedBy>
  <cp:revision>2</cp:revision>
  <dcterms:created xsi:type="dcterms:W3CDTF">2025-09-19T08:16:09Z</dcterms:created>
  <dcterms:modified xsi:type="dcterms:W3CDTF">2025-09-19T08:53:54Z</dcterms:modified>
</cp:coreProperties>
</file>