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638F0-0857-45EF-A02C-F67FB023E913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C37DDA9-60B8-40FF-BA7B-58717212186B}">
      <dgm:prSet phldrT="[Testo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499ABDC7-B5CC-4384-9897-2F6680F76C14}" type="parTrans" cxnId="{EF473FCA-D877-40D8-BFB0-23C814DB35F1}">
      <dgm:prSet/>
      <dgm:spPr/>
      <dgm:t>
        <a:bodyPr/>
        <a:lstStyle/>
        <a:p>
          <a:endParaRPr lang="it-IT"/>
        </a:p>
      </dgm:t>
    </dgm:pt>
    <dgm:pt modelId="{3F767995-C18F-4AC4-BFA3-A6279538D129}" type="sibTrans" cxnId="{EF473FCA-D877-40D8-BFB0-23C814DB35F1}">
      <dgm:prSet/>
      <dgm:spPr/>
      <dgm:t>
        <a:bodyPr/>
        <a:lstStyle/>
        <a:p>
          <a:endParaRPr lang="it-IT"/>
        </a:p>
      </dgm:t>
    </dgm:pt>
    <dgm:pt modelId="{E3B7E216-1A0C-4CA7-971C-8337DD1B0558}" type="pres">
      <dgm:prSet presAssocID="{75E638F0-0857-45EF-A02C-F67FB023E91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F08BB3A-94EA-42DA-8D10-080342F5FFF8}" type="pres">
      <dgm:prSet presAssocID="{75E638F0-0857-45EF-A02C-F67FB023E913}" presName="ribbon" presStyleLbl="node1" presStyleIdx="0" presStyleCnt="1" custAng="5400000" custLinFactNeighborX="-33061" custLinFactNeighborY="73980"/>
      <dgm:spPr/>
    </dgm:pt>
    <dgm:pt modelId="{4C979693-530B-4AA5-ACDC-BFE5F78D7364}" type="pres">
      <dgm:prSet presAssocID="{75E638F0-0857-45EF-A02C-F67FB023E91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569990-72C4-4FC6-96F9-7FE7D2911115}" type="pres">
      <dgm:prSet presAssocID="{75E638F0-0857-45EF-A02C-F67FB023E91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ADBC7BD-C5E5-4E01-B928-583CC7F945E9}" type="presOf" srcId="{75E638F0-0857-45EF-A02C-F67FB023E913}" destId="{E3B7E216-1A0C-4CA7-971C-8337DD1B0558}" srcOrd="0" destOrd="0" presId="urn:microsoft.com/office/officeart/2005/8/layout/arrow6"/>
    <dgm:cxn modelId="{0125E9BE-5DDD-434F-A9C4-C9F656D3D762}" type="presOf" srcId="{8C37DDA9-60B8-40FF-BA7B-58717212186B}" destId="{4C979693-530B-4AA5-ACDC-BFE5F78D7364}" srcOrd="0" destOrd="0" presId="urn:microsoft.com/office/officeart/2005/8/layout/arrow6"/>
    <dgm:cxn modelId="{EF473FCA-D877-40D8-BFB0-23C814DB35F1}" srcId="{75E638F0-0857-45EF-A02C-F67FB023E913}" destId="{8C37DDA9-60B8-40FF-BA7B-58717212186B}" srcOrd="0" destOrd="0" parTransId="{499ABDC7-B5CC-4384-9897-2F6680F76C14}" sibTransId="{3F767995-C18F-4AC4-BFA3-A6279538D129}"/>
    <dgm:cxn modelId="{71F66958-B4FB-4075-B40D-BB6DC636D936}" type="presParOf" srcId="{E3B7E216-1A0C-4CA7-971C-8337DD1B0558}" destId="{6F08BB3A-94EA-42DA-8D10-080342F5FFF8}" srcOrd="0" destOrd="0" presId="urn:microsoft.com/office/officeart/2005/8/layout/arrow6"/>
    <dgm:cxn modelId="{95CF83B0-D8AB-471E-B49E-AC4E2292D3A4}" type="presParOf" srcId="{E3B7E216-1A0C-4CA7-971C-8337DD1B0558}" destId="{4C979693-530B-4AA5-ACDC-BFE5F78D7364}" srcOrd="1" destOrd="0" presId="urn:microsoft.com/office/officeart/2005/8/layout/arrow6"/>
    <dgm:cxn modelId="{C706C465-A99A-4CE7-A978-EA0516B47B41}" type="presParOf" srcId="{E3B7E216-1A0C-4CA7-971C-8337DD1B0558}" destId="{E2569990-72C4-4FC6-96F9-7FE7D291111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345E0-0163-4535-B5BD-8B4F2B9231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5C01D1-8934-4398-A841-6916A1A63315}">
      <dgm:prSet phldrT="[Testo]"/>
      <dgm:spPr/>
      <dgm:t>
        <a:bodyPr/>
        <a:lstStyle/>
        <a:p>
          <a:r>
            <a:rPr lang="it-IT" dirty="0" smtClean="0"/>
            <a:t>WS_SOAP_20</a:t>
          </a:r>
        </a:p>
        <a:p>
          <a:r>
            <a:rPr lang="it-IT" dirty="0" smtClean="0"/>
            <a:t>(</a:t>
          </a:r>
          <a:r>
            <a:rPr lang="it-IT" dirty="0" err="1" smtClean="0"/>
            <a:t>EntryPoint</a:t>
          </a:r>
          <a:r>
            <a:rPr lang="it-IT" dirty="0" smtClean="0"/>
            <a:t>)</a:t>
          </a:r>
          <a:endParaRPr lang="it-IT" dirty="0"/>
        </a:p>
      </dgm:t>
    </dgm:pt>
    <dgm:pt modelId="{26BB532A-F036-4244-9188-E652F4926A4B}" type="parTrans" cxnId="{04667302-09ED-4FA7-B3AB-0E4F78E9F7B8}">
      <dgm:prSet/>
      <dgm:spPr/>
      <dgm:t>
        <a:bodyPr/>
        <a:lstStyle/>
        <a:p>
          <a:endParaRPr lang="it-IT"/>
        </a:p>
      </dgm:t>
    </dgm:pt>
    <dgm:pt modelId="{B200C880-31F0-437D-9886-C5B656CE911B}" type="sibTrans" cxnId="{04667302-09ED-4FA7-B3AB-0E4F78E9F7B8}">
      <dgm:prSet/>
      <dgm:spPr/>
      <dgm:t>
        <a:bodyPr/>
        <a:lstStyle/>
        <a:p>
          <a:endParaRPr lang="it-IT"/>
        </a:p>
      </dgm:t>
    </dgm:pt>
    <dgm:pt modelId="{4822B8AE-E726-4896-AB50-666D46C46BA5}">
      <dgm:prSet phldrT="[Testo]"/>
      <dgm:spPr/>
      <dgm:t>
        <a:bodyPr/>
        <a:lstStyle/>
        <a:p>
          <a:r>
            <a:rPr lang="it-IT" dirty="0" err="1" smtClean="0"/>
            <a:t>FlyEngine</a:t>
          </a:r>
          <a:endParaRPr lang="it-IT" dirty="0"/>
        </a:p>
      </dgm:t>
    </dgm:pt>
    <dgm:pt modelId="{F48F8C4D-91ED-4400-BD63-3872A29B59EB}" type="parTrans" cxnId="{2E84682C-847B-4DA5-A97F-F87C8BCD66BC}">
      <dgm:prSet/>
      <dgm:spPr/>
      <dgm:t>
        <a:bodyPr/>
        <a:lstStyle/>
        <a:p>
          <a:endParaRPr lang="it-IT"/>
        </a:p>
      </dgm:t>
    </dgm:pt>
    <dgm:pt modelId="{D8A98423-9E1C-40E9-A0C6-1D59DE5B2B4C}" type="sibTrans" cxnId="{2E84682C-847B-4DA5-A97F-F87C8BCD66BC}">
      <dgm:prSet/>
      <dgm:spPr/>
      <dgm:t>
        <a:bodyPr/>
        <a:lstStyle/>
        <a:p>
          <a:endParaRPr lang="it-IT"/>
        </a:p>
      </dgm:t>
    </dgm:pt>
    <dgm:pt modelId="{E644F9C4-0CC9-4B3E-99DB-1BD0D1196977}">
      <dgm:prSet phldrT="[Testo]"/>
      <dgm:spPr/>
      <dgm:t>
        <a:bodyPr/>
        <a:lstStyle/>
        <a:p>
          <a:r>
            <a:rPr lang="it-IT" dirty="0" err="1" smtClean="0"/>
            <a:t>FlyMapping</a:t>
          </a:r>
          <a:endParaRPr lang="it-IT" dirty="0"/>
        </a:p>
      </dgm:t>
    </dgm:pt>
    <dgm:pt modelId="{AA1B326C-00E1-4857-9369-BB81297C6EEC}" type="parTrans" cxnId="{515F39EF-06DE-4316-A4C1-C7AD3D8FC0BE}">
      <dgm:prSet/>
      <dgm:spPr/>
      <dgm:t>
        <a:bodyPr/>
        <a:lstStyle/>
        <a:p>
          <a:endParaRPr lang="it-IT"/>
        </a:p>
      </dgm:t>
    </dgm:pt>
    <dgm:pt modelId="{202B4431-7F61-4878-99FC-54BE704EF075}" type="sibTrans" cxnId="{515F39EF-06DE-4316-A4C1-C7AD3D8FC0BE}">
      <dgm:prSet/>
      <dgm:spPr/>
      <dgm:t>
        <a:bodyPr/>
        <a:lstStyle/>
        <a:p>
          <a:endParaRPr lang="it-IT"/>
        </a:p>
      </dgm:t>
    </dgm:pt>
    <dgm:pt modelId="{9DE097C6-DAAD-4B8A-8C01-A70FA3C552DA}" type="pres">
      <dgm:prSet presAssocID="{E1D345E0-0163-4535-B5BD-8B4F2B9231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84E5186-C703-4F48-95C4-75C41D2AC9CC}" type="pres">
      <dgm:prSet presAssocID="{205C01D1-8934-4398-A841-6916A1A63315}" presName="node" presStyleLbl="node1" presStyleIdx="0" presStyleCnt="3" custScaleX="51558" custScaleY="36913" custLinFactNeighborY="2145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87699B-8D7B-4EAD-812B-7DAE0D785825}" type="pres">
      <dgm:prSet presAssocID="{B200C880-31F0-437D-9886-C5B656CE911B}" presName="sibTrans" presStyleLbl="sibTrans2D1" presStyleIdx="0" presStyleCnt="2" custScaleX="152610" custScaleY="44843" custLinFactNeighborX="-9040" custLinFactNeighborY="-2401"/>
      <dgm:spPr>
        <a:prstGeom prst="leftRightArrow">
          <a:avLst/>
        </a:prstGeom>
      </dgm:spPr>
      <dgm:t>
        <a:bodyPr/>
        <a:lstStyle/>
        <a:p>
          <a:endParaRPr lang="it-IT"/>
        </a:p>
      </dgm:t>
    </dgm:pt>
    <dgm:pt modelId="{B9DC70E3-2952-4FFB-A78A-93DA4F483089}" type="pres">
      <dgm:prSet presAssocID="{B200C880-31F0-437D-9886-C5B656CE911B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2E9CA66A-C729-4937-806B-673E0B6D169F}" type="pres">
      <dgm:prSet presAssocID="{4822B8AE-E726-4896-AB50-666D46C46BA5}" presName="node" presStyleLbl="node1" presStyleIdx="1" presStyleCnt="3" custScaleX="62790" custScaleY="5137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51854A0-041C-4DAD-A311-64BD3DA22314}" type="pres">
      <dgm:prSet presAssocID="{D8A98423-9E1C-40E9-A0C6-1D59DE5B2B4C}" presName="sibTrans" presStyleLbl="sibTrans2D1" presStyleIdx="1" presStyleCnt="2" custAng="32146" custScaleX="161705" custScaleY="44712"/>
      <dgm:spPr>
        <a:prstGeom prst="leftRightArrow">
          <a:avLst/>
        </a:prstGeom>
      </dgm:spPr>
      <dgm:t>
        <a:bodyPr/>
        <a:lstStyle/>
        <a:p>
          <a:endParaRPr lang="it-IT"/>
        </a:p>
      </dgm:t>
    </dgm:pt>
    <dgm:pt modelId="{DC7087C8-D7CE-488E-ACEC-D029C42D6251}" type="pres">
      <dgm:prSet presAssocID="{D8A98423-9E1C-40E9-A0C6-1D59DE5B2B4C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2EA67985-953F-49D6-9703-371CFEAEDDFB}" type="pres">
      <dgm:prSet presAssocID="{E644F9C4-0CC9-4B3E-99DB-1BD0D1196977}" presName="node" presStyleLbl="node1" presStyleIdx="2" presStyleCnt="3" custScaleX="50739" custScaleY="36962" custLinFactNeighborX="8545" custLinFactNeighborY="-2765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150E76D-C447-49D6-B6CF-B8F907E19281}" type="presOf" srcId="{D8A98423-9E1C-40E9-A0C6-1D59DE5B2B4C}" destId="{051854A0-041C-4DAD-A311-64BD3DA22314}" srcOrd="0" destOrd="0" presId="urn:microsoft.com/office/officeart/2005/8/layout/process1"/>
    <dgm:cxn modelId="{AE922241-8C16-4DC5-A658-3DA322BD508F}" type="presOf" srcId="{D8A98423-9E1C-40E9-A0C6-1D59DE5B2B4C}" destId="{DC7087C8-D7CE-488E-ACEC-D029C42D6251}" srcOrd="1" destOrd="0" presId="urn:microsoft.com/office/officeart/2005/8/layout/process1"/>
    <dgm:cxn modelId="{6CDF1214-5E79-4F34-A942-38D7D69D916E}" type="presOf" srcId="{E1D345E0-0163-4535-B5BD-8B4F2B9231EB}" destId="{9DE097C6-DAAD-4B8A-8C01-A70FA3C552DA}" srcOrd="0" destOrd="0" presId="urn:microsoft.com/office/officeart/2005/8/layout/process1"/>
    <dgm:cxn modelId="{3AA4EBA3-7801-4D12-B0BE-479FAF9AD066}" type="presOf" srcId="{4822B8AE-E726-4896-AB50-666D46C46BA5}" destId="{2E9CA66A-C729-4937-806B-673E0B6D169F}" srcOrd="0" destOrd="0" presId="urn:microsoft.com/office/officeart/2005/8/layout/process1"/>
    <dgm:cxn modelId="{04667302-09ED-4FA7-B3AB-0E4F78E9F7B8}" srcId="{E1D345E0-0163-4535-B5BD-8B4F2B9231EB}" destId="{205C01D1-8934-4398-A841-6916A1A63315}" srcOrd="0" destOrd="0" parTransId="{26BB532A-F036-4244-9188-E652F4926A4B}" sibTransId="{B200C880-31F0-437D-9886-C5B656CE911B}"/>
    <dgm:cxn modelId="{468CF1F8-0F15-4E5A-909E-6CDE5B6B3B47}" type="presOf" srcId="{E644F9C4-0CC9-4B3E-99DB-1BD0D1196977}" destId="{2EA67985-953F-49D6-9703-371CFEAEDDFB}" srcOrd="0" destOrd="0" presId="urn:microsoft.com/office/officeart/2005/8/layout/process1"/>
    <dgm:cxn modelId="{515F39EF-06DE-4316-A4C1-C7AD3D8FC0BE}" srcId="{E1D345E0-0163-4535-B5BD-8B4F2B9231EB}" destId="{E644F9C4-0CC9-4B3E-99DB-1BD0D1196977}" srcOrd="2" destOrd="0" parTransId="{AA1B326C-00E1-4857-9369-BB81297C6EEC}" sibTransId="{202B4431-7F61-4878-99FC-54BE704EF075}"/>
    <dgm:cxn modelId="{51EF51E6-AF5B-468A-B4F7-FF786A243943}" type="presOf" srcId="{B200C880-31F0-437D-9886-C5B656CE911B}" destId="{4287699B-8D7B-4EAD-812B-7DAE0D785825}" srcOrd="0" destOrd="0" presId="urn:microsoft.com/office/officeart/2005/8/layout/process1"/>
    <dgm:cxn modelId="{942D1B3D-6404-4871-B9F5-3351013C51D7}" type="presOf" srcId="{B200C880-31F0-437D-9886-C5B656CE911B}" destId="{B9DC70E3-2952-4FFB-A78A-93DA4F483089}" srcOrd="1" destOrd="0" presId="urn:microsoft.com/office/officeart/2005/8/layout/process1"/>
    <dgm:cxn modelId="{020B30C0-5FD3-4979-88EA-5F9D9A64FCF2}" type="presOf" srcId="{205C01D1-8934-4398-A841-6916A1A63315}" destId="{584E5186-C703-4F48-95C4-75C41D2AC9CC}" srcOrd="0" destOrd="0" presId="urn:microsoft.com/office/officeart/2005/8/layout/process1"/>
    <dgm:cxn modelId="{2E84682C-847B-4DA5-A97F-F87C8BCD66BC}" srcId="{E1D345E0-0163-4535-B5BD-8B4F2B9231EB}" destId="{4822B8AE-E726-4896-AB50-666D46C46BA5}" srcOrd="1" destOrd="0" parTransId="{F48F8C4D-91ED-4400-BD63-3872A29B59EB}" sibTransId="{D8A98423-9E1C-40E9-A0C6-1D59DE5B2B4C}"/>
    <dgm:cxn modelId="{01622E5F-D0F3-44D5-A29E-0B840E875195}" type="presParOf" srcId="{9DE097C6-DAAD-4B8A-8C01-A70FA3C552DA}" destId="{584E5186-C703-4F48-95C4-75C41D2AC9CC}" srcOrd="0" destOrd="0" presId="urn:microsoft.com/office/officeart/2005/8/layout/process1"/>
    <dgm:cxn modelId="{2E513EE0-4098-4CF9-B89F-9292BD53F7BE}" type="presParOf" srcId="{9DE097C6-DAAD-4B8A-8C01-A70FA3C552DA}" destId="{4287699B-8D7B-4EAD-812B-7DAE0D785825}" srcOrd="1" destOrd="0" presId="urn:microsoft.com/office/officeart/2005/8/layout/process1"/>
    <dgm:cxn modelId="{1DA7A957-C5C2-49A6-8C53-B06F57503C42}" type="presParOf" srcId="{4287699B-8D7B-4EAD-812B-7DAE0D785825}" destId="{B9DC70E3-2952-4FFB-A78A-93DA4F483089}" srcOrd="0" destOrd="0" presId="urn:microsoft.com/office/officeart/2005/8/layout/process1"/>
    <dgm:cxn modelId="{182BFDFB-4590-4B71-804D-1ED3C572898C}" type="presParOf" srcId="{9DE097C6-DAAD-4B8A-8C01-A70FA3C552DA}" destId="{2E9CA66A-C729-4937-806B-673E0B6D169F}" srcOrd="2" destOrd="0" presId="urn:microsoft.com/office/officeart/2005/8/layout/process1"/>
    <dgm:cxn modelId="{CCCD3653-7E82-4348-858A-94544EFF056D}" type="presParOf" srcId="{9DE097C6-DAAD-4B8A-8C01-A70FA3C552DA}" destId="{051854A0-041C-4DAD-A311-64BD3DA22314}" srcOrd="3" destOrd="0" presId="urn:microsoft.com/office/officeart/2005/8/layout/process1"/>
    <dgm:cxn modelId="{01C6CD21-B871-4FAD-9E85-F574BDA10266}" type="presParOf" srcId="{051854A0-041C-4DAD-A311-64BD3DA22314}" destId="{DC7087C8-D7CE-488E-ACEC-D029C42D6251}" srcOrd="0" destOrd="0" presId="urn:microsoft.com/office/officeart/2005/8/layout/process1"/>
    <dgm:cxn modelId="{FE76B681-6754-475A-9C5A-DD6FA6193D2A}" type="presParOf" srcId="{9DE097C6-DAAD-4B8A-8C01-A70FA3C552DA}" destId="{2EA67985-953F-49D6-9703-371CFEAEDD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638F0-0857-45EF-A02C-F67FB023E913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C37DDA9-60B8-40FF-BA7B-58717212186B}">
      <dgm:prSet phldrT="[Testo]"/>
      <dgm:spPr/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499ABDC7-B5CC-4384-9897-2F6680F76C14}" type="parTrans" cxnId="{EF473FCA-D877-40D8-BFB0-23C814DB35F1}">
      <dgm:prSet/>
      <dgm:spPr/>
      <dgm:t>
        <a:bodyPr/>
        <a:lstStyle/>
        <a:p>
          <a:endParaRPr lang="it-IT"/>
        </a:p>
      </dgm:t>
    </dgm:pt>
    <dgm:pt modelId="{3F767995-C18F-4AC4-BFA3-A6279538D129}" type="sibTrans" cxnId="{EF473FCA-D877-40D8-BFB0-23C814DB35F1}">
      <dgm:prSet/>
      <dgm:spPr/>
      <dgm:t>
        <a:bodyPr/>
        <a:lstStyle/>
        <a:p>
          <a:endParaRPr lang="it-IT"/>
        </a:p>
      </dgm:t>
    </dgm:pt>
    <dgm:pt modelId="{E3B7E216-1A0C-4CA7-971C-8337DD1B0558}" type="pres">
      <dgm:prSet presAssocID="{75E638F0-0857-45EF-A02C-F67FB023E91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F08BB3A-94EA-42DA-8D10-080342F5FFF8}" type="pres">
      <dgm:prSet presAssocID="{75E638F0-0857-45EF-A02C-F67FB023E913}" presName="ribbon" presStyleLbl="node1" presStyleIdx="0" presStyleCnt="1" custAng="5400000" custLinFactY="-6242" custLinFactNeighborX="-19298" custLinFactNeighborY="-100000"/>
      <dgm:spPr/>
    </dgm:pt>
    <dgm:pt modelId="{4C979693-530B-4AA5-ACDC-BFE5F78D7364}" type="pres">
      <dgm:prSet presAssocID="{75E638F0-0857-45EF-A02C-F67FB023E91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569990-72C4-4FC6-96F9-7FE7D2911115}" type="pres">
      <dgm:prSet presAssocID="{75E638F0-0857-45EF-A02C-F67FB023E91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1A28EEC-73AB-4067-B25E-911F5D9571B7}" type="presOf" srcId="{8C37DDA9-60B8-40FF-BA7B-58717212186B}" destId="{4C979693-530B-4AA5-ACDC-BFE5F78D7364}" srcOrd="0" destOrd="0" presId="urn:microsoft.com/office/officeart/2005/8/layout/arrow6"/>
    <dgm:cxn modelId="{EF473FCA-D877-40D8-BFB0-23C814DB35F1}" srcId="{75E638F0-0857-45EF-A02C-F67FB023E913}" destId="{8C37DDA9-60B8-40FF-BA7B-58717212186B}" srcOrd="0" destOrd="0" parTransId="{499ABDC7-B5CC-4384-9897-2F6680F76C14}" sibTransId="{3F767995-C18F-4AC4-BFA3-A6279538D129}"/>
    <dgm:cxn modelId="{2781C6D8-6606-495D-ADAE-C1C5573270DD}" type="presOf" srcId="{75E638F0-0857-45EF-A02C-F67FB023E913}" destId="{E3B7E216-1A0C-4CA7-971C-8337DD1B0558}" srcOrd="0" destOrd="0" presId="urn:microsoft.com/office/officeart/2005/8/layout/arrow6"/>
    <dgm:cxn modelId="{9A97FC55-0993-47EA-A334-1BF49CF4FD97}" type="presParOf" srcId="{E3B7E216-1A0C-4CA7-971C-8337DD1B0558}" destId="{6F08BB3A-94EA-42DA-8D10-080342F5FFF8}" srcOrd="0" destOrd="0" presId="urn:microsoft.com/office/officeart/2005/8/layout/arrow6"/>
    <dgm:cxn modelId="{49DB6DA7-7461-41A3-8119-6713D2CE7B78}" type="presParOf" srcId="{E3B7E216-1A0C-4CA7-971C-8337DD1B0558}" destId="{4C979693-530B-4AA5-ACDC-BFE5F78D7364}" srcOrd="1" destOrd="0" presId="urn:microsoft.com/office/officeart/2005/8/layout/arrow6"/>
    <dgm:cxn modelId="{32A73F94-EF0F-4841-9B49-1C016BB8B7B5}" type="presParOf" srcId="{E3B7E216-1A0C-4CA7-971C-8337DD1B0558}" destId="{E2569990-72C4-4FC6-96F9-7FE7D291111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8BB3A-94EA-42DA-8D10-080342F5FFF8}">
      <dsp:nvSpPr>
        <dsp:cNvPr id="0" name=""/>
        <dsp:cNvSpPr/>
      </dsp:nvSpPr>
      <dsp:spPr>
        <a:xfrm rot="5400000">
          <a:off x="-373380" y="5080"/>
          <a:ext cx="1244600" cy="4978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79693-530B-4AA5-ACDC-BFE5F78D7364}">
      <dsp:nvSpPr>
        <dsp:cNvPr id="0" name=""/>
        <dsp:cNvSpPr/>
      </dsp:nvSpPr>
      <dsp:spPr>
        <a:xfrm>
          <a:off x="149352" y="92202"/>
          <a:ext cx="410718" cy="2439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 </a:t>
          </a:r>
          <a:endParaRPr lang="it-IT" sz="1100" kern="1200" dirty="0"/>
        </a:p>
      </dsp:txBody>
      <dsp:txXfrm>
        <a:off x="149352" y="92202"/>
        <a:ext cx="410718" cy="243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E5186-C703-4F48-95C4-75C41D2AC9CC}">
      <dsp:nvSpPr>
        <dsp:cNvPr id="0" name=""/>
        <dsp:cNvSpPr/>
      </dsp:nvSpPr>
      <dsp:spPr>
        <a:xfrm>
          <a:off x="3916" y="1192457"/>
          <a:ext cx="2213149" cy="950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WS_SOAP_20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(</a:t>
          </a:r>
          <a:r>
            <a:rPr lang="it-IT" sz="2100" kern="1200" dirty="0" err="1" smtClean="0"/>
            <a:t>EntryPoint</a:t>
          </a:r>
          <a:r>
            <a:rPr lang="it-IT" sz="2100" kern="1200" dirty="0" smtClean="0"/>
            <a:t>)</a:t>
          </a:r>
          <a:endParaRPr lang="it-IT" sz="2100" kern="1200" dirty="0"/>
        </a:p>
      </dsp:txBody>
      <dsp:txXfrm>
        <a:off x="31761" y="1220302"/>
        <a:ext cx="2157459" cy="895014"/>
      </dsp:txXfrm>
    </dsp:sp>
    <dsp:sp modelId="{4287699B-8D7B-4EAD-812B-7DAE0D785825}">
      <dsp:nvSpPr>
        <dsp:cNvPr id="0" name=""/>
        <dsp:cNvSpPr/>
      </dsp:nvSpPr>
      <dsp:spPr>
        <a:xfrm rot="21147330">
          <a:off x="2317892" y="1139888"/>
          <a:ext cx="1400907" cy="47737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/>
        </a:p>
      </dsp:txBody>
      <dsp:txXfrm>
        <a:off x="2318512" y="1244765"/>
        <a:ext cx="1257694" cy="286426"/>
      </dsp:txXfrm>
    </dsp:sp>
    <dsp:sp modelId="{2E9CA66A-C729-4937-806B-673E0B6D169F}">
      <dsp:nvSpPr>
        <dsp:cNvPr id="0" name=""/>
        <dsp:cNvSpPr/>
      </dsp:nvSpPr>
      <dsp:spPr>
        <a:xfrm>
          <a:off x="3934083" y="453783"/>
          <a:ext cx="2695288" cy="1323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FlyEngine</a:t>
          </a:r>
          <a:endParaRPr lang="it-IT" sz="2100" kern="1200" dirty="0"/>
        </a:p>
      </dsp:txBody>
      <dsp:txXfrm>
        <a:off x="3972837" y="492537"/>
        <a:ext cx="2617780" cy="1245642"/>
      </dsp:txXfrm>
    </dsp:sp>
    <dsp:sp modelId="{051854A0-041C-4DAD-A311-64BD3DA22314}">
      <dsp:nvSpPr>
        <dsp:cNvPr id="0" name=""/>
        <dsp:cNvSpPr/>
      </dsp:nvSpPr>
      <dsp:spPr>
        <a:xfrm rot="21107579">
          <a:off x="6769532" y="533822"/>
          <a:ext cx="1492241" cy="47598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/>
        </a:p>
      </dsp:txBody>
      <dsp:txXfrm>
        <a:off x="6770263" y="639210"/>
        <a:ext cx="1349446" cy="285590"/>
      </dsp:txXfrm>
    </dsp:sp>
    <dsp:sp modelId="{2EA67985-953F-49D6-9703-371CFEAEDDFB}">
      <dsp:nvSpPr>
        <dsp:cNvPr id="0" name=""/>
        <dsp:cNvSpPr/>
      </dsp:nvSpPr>
      <dsp:spPr>
        <a:xfrm>
          <a:off x="8350306" y="0"/>
          <a:ext cx="2177993" cy="951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FlyMapping</a:t>
          </a:r>
          <a:endParaRPr lang="it-IT" sz="2100" kern="1200" dirty="0"/>
        </a:p>
      </dsp:txBody>
      <dsp:txXfrm>
        <a:off x="8378188" y="27882"/>
        <a:ext cx="2122229" cy="896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8BB3A-94EA-42DA-8D10-080342F5FFF8}">
      <dsp:nvSpPr>
        <dsp:cNvPr id="0" name=""/>
        <dsp:cNvSpPr/>
      </dsp:nvSpPr>
      <dsp:spPr>
        <a:xfrm rot="5400000">
          <a:off x="-240182" y="5080"/>
          <a:ext cx="1244600" cy="4978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79693-530B-4AA5-ACDC-BFE5F78D7364}">
      <dsp:nvSpPr>
        <dsp:cNvPr id="0" name=""/>
        <dsp:cNvSpPr/>
      </dsp:nvSpPr>
      <dsp:spPr>
        <a:xfrm>
          <a:off x="149352" y="92202"/>
          <a:ext cx="410718" cy="2439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 </a:t>
          </a:r>
          <a:endParaRPr lang="it-IT" sz="1100" kern="1200" dirty="0"/>
        </a:p>
      </dsp:txBody>
      <dsp:txXfrm>
        <a:off x="149352" y="92202"/>
        <a:ext cx="410718" cy="24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4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3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0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1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81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3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29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66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0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5229-BC0E-4767-9BEB-90F9E41E0578}" type="datetimeFigureOut">
              <a:rPr lang="it-IT" smtClean="0"/>
              <a:t>15/06/2014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5327-8EC2-4626-A81A-FC9A87236E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32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 on the fly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La proposta di progetto prevede la realizzazione di un set di web </a:t>
            </a:r>
            <a:r>
              <a:rPr lang="it-IT" dirty="0" err="1"/>
              <a:t>services</a:t>
            </a:r>
            <a:r>
              <a:rPr lang="it-IT" dirty="0"/>
              <a:t> in tecnologia .NET per la diffusione di dati e metadati strutturali attraverso lo standard di scambio dati statistici SDMX.</a:t>
            </a:r>
          </a:p>
          <a:p>
            <a:r>
              <a:rPr lang="it-IT" dirty="0"/>
              <a:t>Il sistema sarà in grado di accettare </a:t>
            </a:r>
            <a:r>
              <a:rPr lang="it-IT" dirty="0" err="1"/>
              <a:t>queries</a:t>
            </a:r>
            <a:r>
              <a:rPr lang="it-IT" dirty="0"/>
              <a:t> per dati e metadati strutturali in formato SDMX e restituire il corrispondente set di dati formattato secondo il tipo di messaggio dati o metadati richiesto dall’utente</a:t>
            </a:r>
          </a:p>
          <a:p>
            <a:r>
              <a:rPr lang="it-IT" dirty="0"/>
              <a:t>Le informazioni saranno selezionate dal </a:t>
            </a:r>
            <a:r>
              <a:rPr lang="it-IT" dirty="0" err="1"/>
              <a:t>datawarehouse</a:t>
            </a:r>
            <a:r>
              <a:rPr lang="it-IT" dirty="0"/>
              <a:t> istituzionale dell’Istituto “.Stat”.</a:t>
            </a:r>
          </a:p>
          <a:p>
            <a:r>
              <a:rPr lang="it-IT" dirty="0"/>
              <a:t>Ad ausilio dello sviluppo per la gestione dello standard SDMX verranno usate le librerie proposte dalla Commissione Europea: </a:t>
            </a:r>
            <a:r>
              <a:rPr lang="it-IT" b="1" dirty="0"/>
              <a:t>Common API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Picture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2" y="261020"/>
            <a:ext cx="847090" cy="2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3060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it-IT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23154" y="2056728"/>
            <a:ext cx="388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File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C:\Users\eidos\Desktop\Diagram\FlyController - Configur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43" y="890404"/>
            <a:ext cx="3361521" cy="5752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9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4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Strutturazione del Progetto a 3 livelli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Livello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Questo è lo strato accessibile all’utente composto da:</a:t>
            </a:r>
          </a:p>
          <a:p>
            <a:pPr marL="901700" indent="266700">
              <a:spcBef>
                <a:spcPts val="600"/>
              </a:spcBef>
            </a:pP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WS_REST_SDMX</a:t>
            </a:r>
          </a:p>
          <a:p>
            <a:pPr marL="901700" indent="266700">
              <a:spcBef>
                <a:spcPts val="600"/>
              </a:spcBef>
            </a:pP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WS_SOAP_SDMX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it-IT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Livello Controller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lo strato che si occupa dell’elaborazione dei dati e fornisce gli oggetti necessari agli altri livelli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composto da:</a:t>
            </a:r>
          </a:p>
          <a:p>
            <a:pPr marL="1168400">
              <a:spcBef>
                <a:spcPts val="600"/>
              </a:spcBef>
            </a:pP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FlyController</a:t>
            </a:r>
            <a:endParaRPr lang="it-IT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FlyEngine</a:t>
            </a:r>
            <a:endParaRPr lang="it-IT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it-I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Livello Model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Questo è lo strato di persistenza, si occupa di prelevare i dati dal Database è composto da 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0">
              <a:spcBef>
                <a:spcPts val="600"/>
              </a:spcBef>
            </a:pPr>
            <a:r>
              <a:rPr lang="it-IT" sz="1600" dirty="0" err="1" smtClean="0"/>
              <a:t>FlyMappin</a:t>
            </a:r>
            <a:r>
              <a:rPr lang="it-IT" sz="1600" dirty="0" err="1"/>
              <a:t>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959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252544"/>
              </p:ext>
            </p:extLst>
          </p:nvPr>
        </p:nvGraphicFramePr>
        <p:xfrm>
          <a:off x="1394012" y="1895287"/>
          <a:ext cx="1244600" cy="50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443456958"/>
              </p:ext>
            </p:extLst>
          </p:nvPr>
        </p:nvGraphicFramePr>
        <p:xfrm>
          <a:off x="609600" y="1680882"/>
          <a:ext cx="10528300" cy="2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Segnaposto contenu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17159"/>
              </p:ext>
            </p:extLst>
          </p:nvPr>
        </p:nvGraphicFramePr>
        <p:xfrm>
          <a:off x="9847728" y="3327399"/>
          <a:ext cx="1244600" cy="50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Disco magnetico 6"/>
          <p:cNvSpPr/>
          <p:nvPr/>
        </p:nvSpPr>
        <p:spPr>
          <a:xfrm>
            <a:off x="9553389" y="4375150"/>
            <a:ext cx="1460500" cy="14986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DDB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4584700" y="4470400"/>
            <a:ext cx="2617644" cy="1193800"/>
            <a:chOff x="3934083" y="284574"/>
            <a:chExt cx="2695288" cy="1323150"/>
          </a:xfrm>
        </p:grpSpPr>
        <p:sp>
          <p:nvSpPr>
            <p:cNvPr id="9" name="Rettangolo arrotondato 8"/>
            <p:cNvSpPr/>
            <p:nvPr/>
          </p:nvSpPr>
          <p:spPr>
            <a:xfrm>
              <a:off x="3934083" y="284574"/>
              <a:ext cx="2695288" cy="132315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Rettangolo 9"/>
            <p:cNvSpPr/>
            <p:nvPr/>
          </p:nvSpPr>
          <p:spPr>
            <a:xfrm>
              <a:off x="3972837" y="323328"/>
              <a:ext cx="2617780" cy="12456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FlyController</a:t>
              </a:r>
              <a:endParaRPr lang="it-IT" sz="2100" kern="1200" dirty="0"/>
            </a:p>
          </p:txBody>
        </p:sp>
      </p:grpSp>
      <p:cxnSp>
        <p:nvCxnSpPr>
          <p:cNvPr id="12" name="Connettore 2 11"/>
          <p:cNvCxnSpPr/>
          <p:nvPr/>
        </p:nvCxnSpPr>
        <p:spPr>
          <a:xfrm>
            <a:off x="2957917" y="4133850"/>
            <a:ext cx="1323427" cy="781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7505701" y="3186953"/>
            <a:ext cx="1705534" cy="1550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5778500" y="3835400"/>
            <a:ext cx="0" cy="539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2.gstatic.com/images?q=tbn:ANd9GcTAgnlzRwJGjtqa_pk6W8TD-zm9Aymg85-l1Ho_98vD8KjM0jMX3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9" y="187325"/>
            <a:ext cx="1222935" cy="12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TAgnlzRwJGjtqa_pk6W8TD-zm9Aymg85-l1Ho_98vD8KjM0jMX3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8" y="442074"/>
            <a:ext cx="699245" cy="6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C:\Users\eidos\Desktop\Diagram\ClassDiagram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58" y="1882584"/>
            <a:ext cx="9553930" cy="4882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ttore 4 6"/>
          <p:cNvCxnSpPr>
            <a:stCxn id="4" idx="2"/>
          </p:cNvCxnSpPr>
          <p:nvPr/>
        </p:nvCxnSpPr>
        <p:spPr>
          <a:xfrm rot="16200000" flipH="1">
            <a:off x="-136460" y="1963579"/>
            <a:ext cx="3069290" cy="1424769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/>
          <p:nvPr/>
        </p:nvCxnSpPr>
        <p:spPr>
          <a:xfrm>
            <a:off x="685800" y="1786875"/>
            <a:ext cx="1424770" cy="882740"/>
          </a:xfrm>
          <a:prstGeom prst="bentConnector3">
            <a:avLst>
              <a:gd name="adj1" fmla="val -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761062" y="2438781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Soap</a:t>
            </a:r>
          </a:p>
          <a:p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967569" y="3979776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Soap</a:t>
            </a:r>
          </a:p>
          <a:p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94130" y="30605"/>
            <a:ext cx="11914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</p:txBody>
      </p:sp>
      <p:cxnSp>
        <p:nvCxnSpPr>
          <p:cNvPr id="35" name="Connettore 4 34"/>
          <p:cNvCxnSpPr/>
          <p:nvPr/>
        </p:nvCxnSpPr>
        <p:spPr>
          <a:xfrm rot="10800000">
            <a:off x="1218880" y="927847"/>
            <a:ext cx="7750309" cy="2205318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385045" y="89747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it-IT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ttore 4 38"/>
          <p:cNvCxnSpPr/>
          <p:nvPr/>
        </p:nvCxnSpPr>
        <p:spPr>
          <a:xfrm flipV="1">
            <a:off x="5094034" y="4827494"/>
            <a:ext cx="3875155" cy="1546412"/>
          </a:xfrm>
          <a:prstGeom prst="bentConnector3">
            <a:avLst>
              <a:gd name="adj1" fmla="val 999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556770" y="6360459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soap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it-IT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4130" y="30605"/>
            <a:ext cx="12097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</a:t>
            </a:r>
          </a:p>
        </p:txBody>
      </p:sp>
      <p:pic>
        <p:nvPicPr>
          <p:cNvPr id="5" name="Immagine 4" descr="C:\Users\eidos\Desktop\Diagram\FlyEng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57" y="584603"/>
            <a:ext cx="5114925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992998" y="1771673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endParaRPr lang="it-IT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388939" y="4822240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670162" y="1310008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flyMapping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SDMXObject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572693" y="4360575"/>
            <a:ext cx="2858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GetStructure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RetrievalManager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DataMessageEngine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FlyMapping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:\Users\eidos\Desktop\Diagram\FlyMapp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" y="793627"/>
            <a:ext cx="10944665" cy="50444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511905" y="3727528"/>
            <a:ext cx="5505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: Call a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err="1" smtClean="0"/>
              <a:t>StoreProcedure</a:t>
            </a:r>
            <a:r>
              <a:rPr lang="it-IT" dirty="0" smtClean="0"/>
              <a:t> 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datawarehouse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datamessage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sdmxObject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511051" y="5838092"/>
            <a:ext cx="819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Special case for </a:t>
            </a:r>
            <a:r>
              <a:rPr lang="it-IT" dirty="0" err="1" smtClean="0"/>
              <a:t>Category</a:t>
            </a:r>
            <a:r>
              <a:rPr lang="it-IT" dirty="0" smtClean="0"/>
              <a:t> and </a:t>
            </a:r>
            <a:r>
              <a:rPr lang="it-IT" dirty="0" err="1" smtClean="0"/>
              <a:t>Categorysation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en-US" dirty="0"/>
              <a:t>is not called a </a:t>
            </a:r>
            <a:r>
              <a:rPr lang="en-US" dirty="0" err="1" smtClean="0"/>
              <a:t>storeprocedure</a:t>
            </a: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queries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QueryManager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 and return a custom object for creation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sdmxObject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306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/>
              <a:t>Fly</a:t>
            </a:r>
            <a:r>
              <a:rPr lang="it-IT" sz="3200" b="1" dirty="0"/>
              <a:t> </a:t>
            </a:r>
            <a:r>
              <a:rPr lang="it-IT" sz="3200" b="1" dirty="0" err="1" smtClean="0"/>
              <a:t>Mapping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600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3060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MetadataObject</a:t>
            </a:r>
            <a:endParaRPr lang="it-IT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C:\Users\eidos\Desktop\Diagram\FlyController - Metadat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42" y="584603"/>
            <a:ext cx="4982845" cy="6039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asellaDiTesto 5"/>
          <p:cNvSpPr txBox="1"/>
          <p:nvPr/>
        </p:nvSpPr>
        <p:spPr>
          <a:xfrm>
            <a:off x="536602" y="2634951"/>
            <a:ext cx="388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custom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create 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SdmxObject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3060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DataObject</a:t>
            </a:r>
            <a:endParaRPr lang="it-IT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23154" y="2056728"/>
            <a:ext cx="388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custom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create 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DataMessage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DB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/>
              <a:t>in a </a:t>
            </a:r>
            <a:r>
              <a:rPr lang="it-IT" dirty="0" err="1"/>
              <a:t>very</a:t>
            </a:r>
            <a:r>
              <a:rPr lang="it-IT" dirty="0"/>
              <a:t> performance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C:\Users\eidos\Desktop\Diagram\FlyController - Dat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64" y="871500"/>
            <a:ext cx="5142660" cy="376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7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3060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</a:t>
            </a:r>
            <a:r>
              <a:rPr lang="it-I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it-IT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SdmxException</a:t>
            </a:r>
            <a:endParaRPr lang="it-IT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23154" y="2056728"/>
            <a:ext cx="388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custom model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Sdmx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C:\Users\eidos\Desktop\Diagram\FlyController - Err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88" y="995082"/>
            <a:ext cx="7126941" cy="416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2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di Office</vt:lpstr>
      <vt:lpstr>Web Service on the fly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on the fly</dc:title>
  <dc:creator>eidos</dc:creator>
  <cp:lastModifiedBy>eidos</cp:lastModifiedBy>
  <cp:revision>24</cp:revision>
  <dcterms:created xsi:type="dcterms:W3CDTF">2014-06-13T15:28:01Z</dcterms:created>
  <dcterms:modified xsi:type="dcterms:W3CDTF">2014-06-15T11:47:19Z</dcterms:modified>
</cp:coreProperties>
</file>