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178E-21EC-4753-886D-BF77BD35F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30B61-B76D-4DE8-A747-0E89A9282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1726C-EF3E-4304-BA67-FE511EC9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53B7-D45A-42DA-899B-CEC8DCC8EB58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91697-0659-4615-B90A-CB3C5537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AD8D1-2BC1-4028-BA09-C117B562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F986-8380-485B-804A-9F7AA35B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65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3E12-F922-400E-B791-01BF817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8F02A-E4F0-4543-9229-DDCFBA1AB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8F726-CB88-46AE-B6C3-E48BBE36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53B7-D45A-42DA-899B-CEC8DCC8EB58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41E5B-42CB-495B-8089-D1BE2F67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A845B-749B-4F79-9359-EDF6D57D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F986-8380-485B-804A-9F7AA35B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30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121DFF-8961-4DE6-83B4-C31AC39EA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0ED8E-4F35-4F1D-A4EF-89C95B55D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24F78-30BF-4111-A6FE-33215887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53B7-D45A-42DA-899B-CEC8DCC8EB58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B153C-A329-4F45-878C-0F4262412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02F33-217E-4D0F-9D4B-0579BBFD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F986-8380-485B-804A-9F7AA35B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0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1320-FA92-4F7E-876C-A7E3C44D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801FC-5082-43A8-992A-BC8C845AA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2EF49-90BF-4C8C-B197-21F4D144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53B7-D45A-42DA-899B-CEC8DCC8EB58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E1D7C-7A67-4FF1-80A2-A64A7DA6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15633-470C-4AAA-B451-B03C6DAE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F986-8380-485B-804A-9F7AA35B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73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3CDD-7933-4E08-828E-46F51F73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691EE-B616-4643-9067-A27713A56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D192E-4BDD-44E1-A430-5DA74A51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53B7-D45A-42DA-899B-CEC8DCC8EB58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DC047-AAA7-42D4-BF3C-B32223C7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0AB51-161A-4B4F-AEA9-D8098BB3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F986-8380-485B-804A-9F7AA35B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09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0EF5-40AB-44E3-9D87-72919FD7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1CA11-A94C-4AFB-9957-D8AA5B926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90791-309A-434C-B9C4-937557B0E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F388A-1B65-434E-A265-052BE949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53B7-D45A-42DA-899B-CEC8DCC8EB58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BF190-A7F8-4A2D-8648-D04C9141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8DF97-242D-4D51-878E-010C5912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F986-8380-485B-804A-9F7AA35B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89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260A-5E5D-45F6-9041-7E5F1F27B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31F3E-C580-4954-BA12-11E624CAE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36EFD-1112-4508-AB0B-75AEAE4E1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A043F-44D4-4120-9C46-D4B773D78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3E3E9-6618-4071-B6B3-56B79622B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46531-1760-4350-B514-C1745FD5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53B7-D45A-42DA-899B-CEC8DCC8EB58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10BB3-E18C-44B9-B88B-F1B553F4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86280-9F0D-4A6A-85D1-901FC121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F986-8380-485B-804A-9F7AA35B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44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6F11-50D3-43A5-ADCC-F44696BE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979D1-9BDA-42BC-B7ED-8C7A7CE7D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53B7-D45A-42DA-899B-CEC8DCC8EB58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A64AD-C065-4873-86FA-DBA87D30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96577-12DD-465B-BB14-DFB59A2F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F986-8380-485B-804A-9F7AA35B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19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8EB41-3019-4ED9-B730-BC070E54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53B7-D45A-42DA-899B-CEC8DCC8EB58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256CF-22E9-461E-BD89-2512B413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ED445-337C-4757-8E17-E47E0C091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F986-8380-485B-804A-9F7AA35B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24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58EE-552D-4CDC-9D64-DEE2F73E2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6745E-BBA8-414D-BE43-87F1BC68C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209F3-EC76-4B21-A521-259AA9DA3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5EC68-24B7-4118-9A3D-789FCC37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53B7-D45A-42DA-899B-CEC8DCC8EB58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88A96-7418-4CE4-9C83-9EB5A79A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6C2FF-1EB6-46CF-A739-BB2E8C2C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F986-8380-485B-804A-9F7AA35B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34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ED34-9B1A-48CF-84A9-7020E03FA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990C6-EDC3-4E2A-81C2-91CA21420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CDB37-FAE0-4C21-9524-7654A2512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0B510-300D-4FF0-8B78-C2512E0F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53B7-D45A-42DA-899B-CEC8DCC8EB58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3F46F-1A4B-486A-9C73-9C7C6E20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45891-DDA7-4FA2-A475-2E921898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F986-8380-485B-804A-9F7AA35B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46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11493-F064-4B0A-8CE6-158CB5FE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2CCD4-DD34-4D51-B03B-975EF0651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A47D8-D91E-4490-ADC6-251505531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A53B7-D45A-42DA-899B-CEC8DCC8EB58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F4831-24F8-488E-B214-5CD5E6DA4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03A88-F39C-4370-8441-A4BDDD75E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EF986-8380-485B-804A-9F7AA35B7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7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9AD8-87C3-4EFA-AEE2-E1C5F23975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6BE75-7414-4557-A82A-26DFE97BA9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608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Gowd</dc:creator>
  <cp:lastModifiedBy>Manish Gowd</cp:lastModifiedBy>
  <cp:revision>1</cp:revision>
  <dcterms:created xsi:type="dcterms:W3CDTF">2020-10-19T15:15:55Z</dcterms:created>
  <dcterms:modified xsi:type="dcterms:W3CDTF">2020-10-19T15:17:02Z</dcterms:modified>
</cp:coreProperties>
</file>