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5" r:id="rId4"/>
    <p:sldId id="263" r:id="rId5"/>
    <p:sldId id="266" r:id="rId6"/>
    <p:sldId id="258" r:id="rId7"/>
    <p:sldId id="257" r:id="rId8"/>
    <p:sldId id="259" r:id="rId9"/>
    <p:sldId id="260" r:id="rId10"/>
    <p:sldId id="269" r:id="rId11"/>
    <p:sldId id="262" r:id="rId12"/>
    <p:sldId id="267" r:id="rId13"/>
    <p:sldId id="268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7" d="100"/>
          <a:sy n="77" d="100"/>
        </p:scale>
        <p:origin x="-19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0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6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0B78B3-299D-4C54-9C74-5CD21F152DC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037EA4-C9F7-4F3E-AAA0-78CBC546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D563-8486-4482-92DA-4001BEE69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Housing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B222E-F979-4527-B42A-98E6EA381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 She</a:t>
            </a:r>
          </a:p>
        </p:txBody>
      </p:sp>
    </p:spTree>
    <p:extLst>
      <p:ext uri="{BB962C8B-B14F-4D97-AF65-F5344CB8AC3E}">
        <p14:creationId xmlns:p14="http://schemas.microsoft.com/office/powerpoint/2010/main" val="31899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D9627-9997-43CC-9D4D-06AE6C11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Mortgage status vs borough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83301-E772-4CC6-BA17-FF4FBDE7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437846"/>
            <a:ext cx="5641063" cy="36525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4014-5A22-499C-9E73-AA11AEC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99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F453-82F5-477F-B6C0-565DC013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Mortgage status vs gender</a:t>
            </a:r>
          </a:p>
        </p:txBody>
      </p:sp>
      <p:sp useBgFill="1"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95A0F615-8777-4980-A3B6-AFC6E0B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437846"/>
            <a:ext cx="5641063" cy="3652589"/>
          </a:xfrm>
          <a:prstGeom prst="rect">
            <a:avLst/>
          </a:prstGeom>
        </p:spPr>
      </p:pic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A5214D-AC75-44D8-903F-D97D6B1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 dirty="0">
              <a:solidFill>
                <a:srgbClr val="0F496F"/>
              </a:solidFill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48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1895-B677-4087-B8D8-34B5AFA4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Mortgage status vs Age</a:t>
            </a:r>
          </a:p>
        </p:txBody>
      </p:sp>
      <p:sp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E688465F-7E6B-4D60-9E70-4FF1D2A2F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22" r="10682" b="-2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0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F3443-9947-46AB-BD0F-1893B103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Mortgage status vs race</a:t>
            </a:r>
          </a:p>
        </p:txBody>
      </p:sp>
      <p:sp useBgFill="1">
        <p:nvSpPr>
          <p:cNvPr id="2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4E54B-CFFB-411A-B591-02890230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457449"/>
            <a:ext cx="5641063" cy="36525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CB43-F4F9-4F0C-B0AF-B90D62B1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07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ED32-22DF-4A86-AE14-8C1E66FF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Monthly rent vs borough</a:t>
            </a:r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F5C33-0982-4EAE-B6DF-A54FDAD60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0" r="9224" b="-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4E40-9A1C-4D02-9C1E-21FFFF77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B3EFA-8790-4A58-B764-DB7FA139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Monthly rent vs gender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8CBFA-945B-463E-80A9-5EFC3198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04" b="-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8EEA-BF0F-4319-AA88-296E4C73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65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3C42-E1E0-4DDC-9F25-CFB7A28C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Monthly rent vs Age</a:t>
            </a:r>
          </a:p>
        </p:txBody>
      </p:sp>
      <p:sp>
        <p:nvSpPr>
          <p:cNvPr id="1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D5589-7AC5-4AE2-BED8-6950E1D39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r="18424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7584-80A7-4A47-89B2-797A6D0F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21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D524-D1AE-458C-A08F-FD698BED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/>
              <a:t>Monthly rent </a:t>
            </a:r>
            <a:r>
              <a:rPr lang="en-US" sz="2400"/>
              <a:t>vs race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CE588-DB8F-4876-846B-608D7292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571823"/>
            <a:ext cx="5641063" cy="33846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3C3C-302F-4600-8CFA-CCC898A0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5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D63DB-AAC7-454F-B71B-95D688C0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1991-2017 Bourough</a:t>
            </a:r>
          </a:p>
        </p:txBody>
      </p:sp>
      <p:sp>
        <p:nvSpPr>
          <p:cNvPr id="7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D505456D-7012-466C-8D42-CF109D4F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54" r="11050" b="-2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27D1-237F-4A69-AE60-DF59D17F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1991-2017 Gender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B2A2BB6-7792-4AE6-BCED-CA367946D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404" b="-2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7E9B-B460-4C82-941E-12C02817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1991-2017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4A235-BE99-4F94-868D-1F834695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804173"/>
            <a:ext cx="5304759" cy="34348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7FD9EB6-03A5-4777-A51C-2BA61078D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3899" y="663121"/>
            <a:ext cx="5977481" cy="35758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Min.   1st Qu. Median  Mean   3rd Qu. Max.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15.00  35.00   46.00   48.83  61.00   98.00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7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72155-B921-4BE3-903F-5B117E64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1991-1996 Race</a:t>
            </a:r>
          </a:p>
        </p:txBody>
      </p:sp>
      <p:sp>
        <p:nvSpPr>
          <p:cNvPr id="4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5">
            <a:extLst>
              <a:ext uri="{FF2B5EF4-FFF2-40B4-BE49-F238E27FC236}">
                <a16:creationId xmlns:a16="http://schemas.microsoft.com/office/drawing/2014/main" id="{834C6B47-392F-40EF-94B1-94CD7EBB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04" b="-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EA3388-B3E1-4E77-8E3F-7A82BD41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7">
            <a:extLst>
              <a:ext uri="{FF2B5EF4-FFF2-40B4-BE49-F238E27FC236}">
                <a16:creationId xmlns:a16="http://schemas.microsoft.com/office/drawing/2014/main" id="{46D14D7A-5AD9-46D6-BF19-5D935D0E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937" y="786117"/>
            <a:ext cx="765412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340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66371B9-EADD-4B24-9EC3-18E3DB23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937" y="786117"/>
            <a:ext cx="765412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963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AAB611D-B433-43FC-96C8-92A2FF07E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937" y="786117"/>
            <a:ext cx="765412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221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E5EA46-D627-48A9-86E5-37CC28B5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937" y="786117"/>
            <a:ext cx="765412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7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Lucida Console</vt:lpstr>
      <vt:lpstr>Wingdings 3</vt:lpstr>
      <vt:lpstr>Slice</vt:lpstr>
      <vt:lpstr>NYC Housing </vt:lpstr>
      <vt:lpstr>1991-2017 Bourough</vt:lpstr>
      <vt:lpstr>1991-2017 Gender</vt:lpstr>
      <vt:lpstr>1991-2017 Age</vt:lpstr>
      <vt:lpstr>1991-1996 Race</vt:lpstr>
      <vt:lpstr>PowerPoint Presentation</vt:lpstr>
      <vt:lpstr>PowerPoint Presentation</vt:lpstr>
      <vt:lpstr>PowerPoint Presentation</vt:lpstr>
      <vt:lpstr>PowerPoint Presentation</vt:lpstr>
      <vt:lpstr>Mortgage status vs borough</vt:lpstr>
      <vt:lpstr>Mortgage status vs gender</vt:lpstr>
      <vt:lpstr>Mortgage status vs Age</vt:lpstr>
      <vt:lpstr>Mortgage status vs race</vt:lpstr>
      <vt:lpstr>Monthly rent vs borough</vt:lpstr>
      <vt:lpstr>Monthly rent vs gender</vt:lpstr>
      <vt:lpstr>Monthly rent vs Age</vt:lpstr>
      <vt:lpstr>Monthly rent vs 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</dc:title>
  <dc:creator>显瑞 佘</dc:creator>
  <cp:lastModifiedBy>显瑞 佘</cp:lastModifiedBy>
  <cp:revision>1</cp:revision>
  <dcterms:created xsi:type="dcterms:W3CDTF">2019-03-08T14:42:52Z</dcterms:created>
  <dcterms:modified xsi:type="dcterms:W3CDTF">2019-03-08T14:44:54Z</dcterms:modified>
</cp:coreProperties>
</file>