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Minda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Don’t spend too long on this part</a:t>
            </a:r>
          </a:p>
          <a:p>
            <a:pPr rtl="0" lvl="0">
              <a:buNone/>
            </a:pPr>
            <a:r>
              <a:rPr lang="en"/>
              <a:t>The question “What is search?” sounds obvious, but you may overlook search when building an app that really needs it.</a:t>
            </a:r>
          </a:p>
          <a:p>
            <a:pPr rtl="0" lvl="0">
              <a:buNone/>
            </a:pPr>
            <a:r>
              <a:rPr lang="en"/>
              <a:t>Give some examples: Email, contacts, documents, apps, music</a:t>
            </a:r>
          </a:p>
          <a:p>
            <a:pPr>
              <a:buNone/>
            </a:pPr>
            <a:r>
              <a:rPr lang="en"/>
              <a:t>Focusing on local search, not web search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Also covers “when do I need search?”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Minda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John</a:t>
            </a:r>
          </a:p>
          <a:p>
            <a:pPr rtl="0" lvl="0">
              <a:buNone/>
            </a:pPr>
            <a:r>
              <a:rPr lang="en"/>
              <a:t>Show in Eclipse and demonstrate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John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Minda or both</a:t>
            </a:r>
          </a:p>
          <a:p>
            <a:pPr rtl="0" lvl="0">
              <a:buNone/>
            </a:pPr>
            <a:r>
              <a:rPr lang="en"/>
              <a:t>Sum up everything up to this</a:t>
            </a:r>
          </a:p>
          <a:p>
            <a:pPr>
              <a:buNone/>
            </a:pPr>
            <a:r>
              <a:rPr lang="en"/>
              <a:t>Took about 1 hour to add to our Address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guide/topics/search/index.html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Search in Android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John Brink and Minda Carpenter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Android Developer Documents</a:t>
            </a:r>
            <a:r>
              <a:rPr lang="en"/>
              <a:t>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http://developer.android.com/guide/topics/search/index.html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Mednieks, Zigurd, Laird Dornin, G. Blake Meike, and Masumi Nakamura. Programming Android. Second ed. Sebastopol: O'Reilly, CA. 395-405. Print.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Search?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Lets you sort through large amounts of data easily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Only useful when you have an idea of you’re looking for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Can be used locally or on the internet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Focus on local search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Use Search?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So your users don’t have to sift through massive amounts of information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Likely to be necessary in any app that can store or view an arbitrary amount of data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Used when the user knows what he’s looking for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Issues in Search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Speed: Search should be faster than browsing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Should be intuitive - user should immediately know what the app is looking for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Example: Gmail for Android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5" name="Shape 115"/>
          <p:cNvSpPr/>
          <p:nvPr/>
        </p:nvSpPr>
        <p:spPr>
          <a:xfrm>
            <a:off y="1200150" x="457200"/>
            <a:ext cy="3943349" cx="238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6" name="Shape 116"/>
          <p:cNvSpPr/>
          <p:nvPr/>
        </p:nvSpPr>
        <p:spPr>
          <a:xfrm>
            <a:off y="1200149" x="3502125"/>
            <a:ext cy="3943349" cx="238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7" name="Shape 117"/>
          <p:cNvSpPr/>
          <p:nvPr/>
        </p:nvSpPr>
        <p:spPr>
          <a:xfrm>
            <a:off y="1200149" x="6349025"/>
            <a:ext cy="3943349" cx="23849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Dialogue vs Widget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78525" x="457200"/>
            <a:ext cy="3630300" cx="630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SearchDialogue: controlled by the system; always placed at the top of the activity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SearchWidget: create and place however you want (requires API level 11)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Our app uses the SearchDialogue</a:t>
            </a:r>
          </a:p>
        </p:txBody>
      </p:sp>
      <p:sp>
        <p:nvSpPr>
          <p:cNvPr id="124" name="Shape 124"/>
          <p:cNvSpPr/>
          <p:nvPr/>
        </p:nvSpPr>
        <p:spPr>
          <a:xfrm>
            <a:off y="1230650" x="6762900"/>
            <a:ext cy="3971925" cx="2381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Search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Create the Searchable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Add intents to manifest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Declare the searchable activity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Add app-specific implementation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Call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onSearchRequested()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Search Suggestions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78525" x="457200"/>
            <a:ext cy="3630300" cx="630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Create a Searchable Activity as before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Create a content provider that extends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SearchRecentSuggestionsProvider </a:t>
            </a:r>
            <a:r>
              <a:rPr sz="2400" lang="en"/>
              <a:t>and declare it in your application manifest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Save queries to your content provider every time you search</a:t>
            </a:r>
          </a:p>
        </p:txBody>
      </p:sp>
      <p:sp>
        <p:nvSpPr>
          <p:cNvPr id="137" name="Shape 137"/>
          <p:cNvSpPr/>
          <p:nvPr/>
        </p:nvSpPr>
        <p:spPr>
          <a:xfrm>
            <a:off y="1220700" x="6762750"/>
            <a:ext cy="3971925" cx="2381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Search is a very helpful feature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It is relatively easy to implement (depending on your model)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Android search is very flexible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Works with the MVC implementation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