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9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97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5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87A1-D2F3-4A07-8FAD-67A00255B09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F61680-EB2D-45A6-B664-8758C2C0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dreamersneversleep.com/images/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1122363"/>
            <a:ext cx="6086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808663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Joe Manke &amp; Adam </a:t>
            </a:r>
            <a:r>
              <a:rPr lang="en-US" dirty="0" err="1" smtClean="0"/>
              <a:t>Meaney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parse.com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2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cloud backend for mobile and desktop </a:t>
            </a:r>
            <a:r>
              <a:rPr lang="en-US" dirty="0" smtClean="0"/>
              <a:t>apps</a:t>
            </a:r>
          </a:p>
          <a:p>
            <a:endParaRPr lang="en-US" dirty="0" smtClean="0"/>
          </a:p>
          <a:p>
            <a:r>
              <a:rPr lang="en-US" dirty="0" smtClean="0"/>
              <a:t>Provides servers, push notifications, social network integration, web hosting, analytics, and cloud computing</a:t>
            </a:r>
          </a:p>
          <a:p>
            <a:endParaRPr lang="en-US" dirty="0" smtClean="0"/>
          </a:p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9" y="3696589"/>
            <a:ext cx="5642561" cy="27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 data in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Can push app updates through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Data browser for backend data management</a:t>
            </a:r>
          </a:p>
          <a:p>
            <a:pPr lvl="1"/>
            <a:r>
              <a:rPr lang="en-US" dirty="0" smtClean="0"/>
              <a:t>View and update from spreadsheet</a:t>
            </a:r>
          </a:p>
          <a:p>
            <a:pPr lvl="1"/>
            <a:r>
              <a:rPr lang="en-US" dirty="0" smtClean="0"/>
              <a:t>Filtering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68" y="1362652"/>
            <a:ext cx="5080134" cy="36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creation of push </a:t>
            </a:r>
            <a:r>
              <a:rPr lang="en-US" dirty="0" smtClean="0"/>
              <a:t>notifications</a:t>
            </a:r>
          </a:p>
          <a:p>
            <a:endParaRPr lang="en-US" dirty="0" smtClean="0"/>
          </a:p>
          <a:p>
            <a:r>
              <a:rPr lang="en-US" dirty="0" smtClean="0"/>
              <a:t>Send cross-platform </a:t>
            </a:r>
            <a:r>
              <a:rPr lang="en-US" dirty="0" smtClean="0"/>
              <a:t>notifications</a:t>
            </a:r>
          </a:p>
          <a:p>
            <a:endParaRPr lang="en-US" dirty="0" smtClean="0"/>
          </a:p>
          <a:p>
            <a:r>
              <a:rPr lang="en-US" dirty="0" smtClean="0"/>
              <a:t>Targeting</a:t>
            </a:r>
          </a:p>
          <a:p>
            <a:endParaRPr lang="en-US" dirty="0" smtClean="0"/>
          </a:p>
          <a:p>
            <a:r>
              <a:rPr lang="en-US" dirty="0" smtClean="0"/>
              <a:t>Scheduling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98" y="2160589"/>
            <a:ext cx="5324958" cy="29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traditional logins or connect via third-party social networks (Facebook, Twitter, 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Links accounts across </a:t>
            </a:r>
            <a:r>
              <a:rPr lang="en-US" dirty="0" smtClean="0"/>
              <a:t>networks</a:t>
            </a:r>
          </a:p>
          <a:p>
            <a:endParaRPr lang="en-US" dirty="0" smtClean="0"/>
          </a:p>
          <a:p>
            <a:r>
              <a:rPr lang="en-US" dirty="0" smtClean="0"/>
              <a:t>Allows sign-in on multiple devices/platforms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4" y="2720687"/>
            <a:ext cx="4212647" cy="32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web apps using HTML, JavaScript, and </a:t>
            </a:r>
            <a:r>
              <a:rPr lang="en-US" dirty="0" smtClean="0"/>
              <a:t>CSS</a:t>
            </a:r>
          </a:p>
          <a:p>
            <a:endParaRPr lang="en-US" dirty="0" smtClean="0"/>
          </a:p>
          <a:p>
            <a:r>
              <a:rPr lang="en-US" dirty="0" smtClean="0"/>
              <a:t>Free subdomain at parseapp.com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47" y="2771342"/>
            <a:ext cx="4592021" cy="34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app </a:t>
            </a:r>
            <a:r>
              <a:rPr lang="en-US" dirty="0" smtClean="0"/>
              <a:t>usage</a:t>
            </a:r>
          </a:p>
          <a:p>
            <a:endParaRPr lang="en-US" dirty="0" smtClean="0"/>
          </a:p>
          <a:p>
            <a:r>
              <a:rPr lang="en-US" dirty="0" smtClean="0"/>
              <a:t>Monitor push campaigns (how often users open app from push notification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smtClean="0"/>
              <a:t>analytics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2" y="428315"/>
            <a:ext cx="2535382" cy="23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custom app code in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Uses the Parse JavaScript </a:t>
            </a:r>
            <a:r>
              <a:rPr lang="en-US" dirty="0" smtClean="0"/>
              <a:t>SDK</a:t>
            </a:r>
          </a:p>
          <a:p>
            <a:endParaRPr lang="en-US" dirty="0" smtClean="0"/>
          </a:p>
          <a:p>
            <a:r>
              <a:rPr lang="en-US" dirty="0" smtClean="0"/>
              <a:t>Manage through command terminal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83" y="1267257"/>
            <a:ext cx="5080811" cy="34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dirty="0" smtClean="0"/>
              <a:t>Associates latitude and longitude coordinates with an object</a:t>
            </a:r>
          </a:p>
          <a:p>
            <a:endParaRPr lang="en-US" dirty="0" smtClean="0"/>
          </a:p>
          <a:p>
            <a:r>
              <a:rPr lang="en-US" dirty="0" smtClean="0"/>
              <a:t>Put </a:t>
            </a:r>
            <a:r>
              <a:rPr lang="en-US" dirty="0" err="1" smtClean="0"/>
              <a:t>ParseGeoPoint</a:t>
            </a:r>
            <a:r>
              <a:rPr lang="en-US" dirty="0" smtClean="0"/>
              <a:t> object into a </a:t>
            </a:r>
            <a:r>
              <a:rPr lang="en-US" dirty="0" err="1" smtClean="0"/>
              <a:t>ParseObject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use to find things near user’s current location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ParseQuery</a:t>
            </a:r>
            <a:r>
              <a:rPr lang="en-US" dirty="0" smtClean="0"/>
              <a:t>&lt;</a:t>
            </a:r>
            <a:r>
              <a:rPr lang="en-US" dirty="0" err="1" smtClean="0"/>
              <a:t>ParseObject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whereNear</a:t>
            </a:r>
            <a:r>
              <a:rPr lang="en-US" dirty="0" smtClean="0"/>
              <a:t>(String key, </a:t>
            </a:r>
            <a:r>
              <a:rPr lang="en-US" dirty="0" err="1" smtClean="0"/>
              <a:t>ParseGeoPoint</a:t>
            </a:r>
            <a:r>
              <a:rPr lang="en-US" dirty="0" smtClean="0"/>
              <a:t> point)</a:t>
            </a:r>
          </a:p>
          <a:p>
            <a:pPr lvl="1"/>
            <a:r>
              <a:rPr lang="en-US" dirty="0" err="1" smtClean="0"/>
              <a:t>whereWithinGeoBox</a:t>
            </a:r>
            <a:r>
              <a:rPr lang="en-US" dirty="0" smtClean="0"/>
              <a:t>(String key, </a:t>
            </a:r>
            <a:r>
              <a:rPr lang="en-US" dirty="0" err="1" smtClean="0"/>
              <a:t>ParseGeoPoint</a:t>
            </a:r>
            <a:r>
              <a:rPr lang="en-US" dirty="0" smtClean="0"/>
              <a:t> point1, </a:t>
            </a:r>
            <a:r>
              <a:rPr lang="en-US" dirty="0" err="1" smtClean="0"/>
              <a:t>ParseGeoPoint</a:t>
            </a:r>
            <a:r>
              <a:rPr lang="en-US" dirty="0" smtClean="0"/>
              <a:t> point2)</a:t>
            </a:r>
          </a:p>
          <a:p>
            <a:pPr lvl="1"/>
            <a:endParaRPr lang="en-US" dirty="0"/>
          </a:p>
          <a:p>
            <a:r>
              <a:rPr lang="en-US" dirty="0" smtClean="0"/>
              <a:t>Possible to set behaviors based on proximity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208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What is Parse?</vt:lpstr>
      <vt:lpstr>Parse Data</vt:lpstr>
      <vt:lpstr>Parse Push</vt:lpstr>
      <vt:lpstr>Parse Social</vt:lpstr>
      <vt:lpstr>Parse Hosting</vt:lpstr>
      <vt:lpstr>Parse Analytics</vt:lpstr>
      <vt:lpstr>Cloud Code</vt:lpstr>
      <vt:lpstr>GeoPoints</vt:lpstr>
      <vt:lpstr>Sources</vt:lpstr>
    </vt:vector>
  </TitlesOfParts>
  <Company>Innovative Systems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Parse.com</dc:title>
  <dc:creator>Joe Manke</dc:creator>
  <cp:lastModifiedBy>Manke, Joseph C.</cp:lastModifiedBy>
  <cp:revision>14</cp:revision>
  <dcterms:created xsi:type="dcterms:W3CDTF">2013-12-05T17:32:27Z</dcterms:created>
  <dcterms:modified xsi:type="dcterms:W3CDTF">2013-12-06T05:42:55Z</dcterms:modified>
</cp:coreProperties>
</file>