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7" r:id="rId2"/>
    <p:sldId id="259" r:id="rId3"/>
    <p:sldId id="273" r:id="rId4"/>
    <p:sldId id="272" r:id="rId5"/>
    <p:sldId id="275" r:id="rId6"/>
    <p:sldId id="274" r:id="rId7"/>
    <p:sldId id="271" r:id="rId8"/>
    <p:sldId id="261" r:id="rId9"/>
    <p:sldId id="262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 varScale="1">
        <p:scale>
          <a:sx n="125" d="100"/>
          <a:sy n="125" d="100"/>
        </p:scale>
        <p:origin x="-60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84093-DC41-487C-88C8-A44596A6BF06}" type="datetimeFigureOut">
              <a:rPr lang="en-US" smtClean="0"/>
              <a:t>3/17/13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6F95B-AEDF-4270-8E27-52D0E1D8B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233705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0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Innovative Systems 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eBill Mobile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Technician Mobile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Cross Platform: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</a:t>
            </a:r>
            <a:r>
              <a:rPr lang="en-US" dirty="0" smtClean="0"/>
              <a:t>1 &amp; 2</a:t>
            </a:r>
            <a:endParaRPr lang="en-US" dirty="0"/>
          </a:p>
          <a:p>
            <a:pPr lvl="1"/>
            <a:r>
              <a:rPr lang="en-US" dirty="0"/>
              <a:t>Set up IDEs and SVN Code Repository</a:t>
            </a:r>
          </a:p>
          <a:p>
            <a:pPr lvl="1"/>
            <a:r>
              <a:rPr lang="en-US" dirty="0"/>
              <a:t>Built test JSON communication to Android devices</a:t>
            </a:r>
          </a:p>
          <a:p>
            <a:pPr lvl="1"/>
            <a:r>
              <a:rPr lang="en-US" dirty="0"/>
              <a:t>Created basic UI layouts</a:t>
            </a:r>
          </a:p>
          <a:p>
            <a:pPr lvl="1"/>
            <a:r>
              <a:rPr lang="en-US" dirty="0" smtClean="0"/>
              <a:t>Installed </a:t>
            </a:r>
            <a:r>
              <a:rPr lang="en-US" dirty="0"/>
              <a:t>eBill service on local server</a:t>
            </a:r>
          </a:p>
          <a:p>
            <a:pPr lvl="1"/>
            <a:r>
              <a:rPr lang="en-US" dirty="0"/>
              <a:t>Got provided API calls working and </a:t>
            </a:r>
            <a:r>
              <a:rPr lang="en-US" dirty="0" smtClean="0"/>
              <a:t>implemented</a:t>
            </a:r>
            <a:endParaRPr lang="en-US" dirty="0"/>
          </a:p>
          <a:p>
            <a:r>
              <a:rPr lang="en-US" dirty="0" smtClean="0"/>
              <a:t>Sprint 3</a:t>
            </a:r>
            <a:endParaRPr lang="en-US" dirty="0"/>
          </a:p>
          <a:p>
            <a:pPr lvl="1"/>
            <a:r>
              <a:rPr lang="en-US" dirty="0" smtClean="0"/>
              <a:t>Built Technician App</a:t>
            </a:r>
          </a:p>
          <a:p>
            <a:pPr lvl="1"/>
            <a:r>
              <a:rPr lang="en-US" dirty="0" smtClean="0"/>
              <a:t>Wrote Technician API</a:t>
            </a:r>
          </a:p>
          <a:p>
            <a:pPr lvl="1"/>
            <a:r>
              <a:rPr lang="en-US" dirty="0" smtClean="0"/>
              <a:t>Implemented API calls in eBill App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</a:p>
          <a:p>
            <a:pPr lvl="1"/>
            <a:r>
              <a:rPr lang="en-US" dirty="0" smtClean="0"/>
              <a:t>Finished Technician App (Mostly)</a:t>
            </a:r>
          </a:p>
          <a:p>
            <a:pPr lvl="1"/>
            <a:r>
              <a:rPr lang="en-US" dirty="0" smtClean="0"/>
              <a:t>Continued work on </a:t>
            </a:r>
            <a:r>
              <a:rPr lang="en-US" dirty="0" err="1" smtClean="0"/>
              <a:t>eLation</a:t>
            </a:r>
            <a:r>
              <a:rPr lang="en-US" dirty="0" smtClean="0"/>
              <a:t> eBill App</a:t>
            </a:r>
          </a:p>
          <a:p>
            <a:pPr lvl="1"/>
            <a:r>
              <a:rPr lang="en-US" dirty="0" smtClean="0"/>
              <a:t>Finalized API Implementation</a:t>
            </a:r>
          </a:p>
          <a:p>
            <a:r>
              <a:rPr lang="en-US" dirty="0" smtClean="0"/>
              <a:t>Sprint 5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 err="1" smtClean="0"/>
              <a:t>eLation</a:t>
            </a:r>
            <a:r>
              <a:rPr lang="en-US" dirty="0" smtClean="0"/>
              <a:t> eBill UI backend </a:t>
            </a:r>
          </a:p>
          <a:p>
            <a:pPr lvl="1"/>
            <a:r>
              <a:rPr lang="en-US" dirty="0" smtClean="0"/>
              <a:t>Updated UI features</a:t>
            </a:r>
          </a:p>
          <a:p>
            <a:pPr lvl="1"/>
            <a:r>
              <a:rPr lang="en-US" dirty="0" smtClean="0"/>
              <a:t>Miscellaneous API fixes and Unit Testing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sageFlo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5" r="33712" b="23920"/>
          <a:stretch/>
        </p:blipFill>
        <p:spPr>
          <a:xfrm>
            <a:off x="3124200" y="381000"/>
            <a:ext cx="5353172" cy="60306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r>
              <a:rPr lang="en-US" dirty="0" smtClean="0"/>
              <a:t>API Usage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Tested and Documented Technician App</a:t>
            </a:r>
          </a:p>
          <a:p>
            <a:pPr lvl="1"/>
            <a:r>
              <a:rPr lang="en-US" dirty="0" smtClean="0"/>
              <a:t>Username and Password Authentication</a:t>
            </a:r>
          </a:p>
          <a:p>
            <a:pPr lvl="1"/>
            <a:r>
              <a:rPr lang="en-US" dirty="0" smtClean="0"/>
              <a:t>View Device Diagnostics</a:t>
            </a:r>
          </a:p>
          <a:p>
            <a:pPr lvl="1"/>
            <a:r>
              <a:rPr lang="en-US" dirty="0" smtClean="0"/>
              <a:t>Save Location Accounts for Easy Access</a:t>
            </a:r>
          </a:p>
          <a:p>
            <a:r>
              <a:rPr lang="en-US" dirty="0" smtClean="0"/>
              <a:t>Tested and Documented eBill App</a:t>
            </a:r>
          </a:p>
          <a:p>
            <a:pPr lvl="1"/>
            <a:r>
              <a:rPr lang="en-US" dirty="0" smtClean="0"/>
              <a:t>Username and Password Authentication</a:t>
            </a:r>
          </a:p>
          <a:p>
            <a:pPr lvl="1"/>
            <a:r>
              <a:rPr lang="en-US" dirty="0" smtClean="0"/>
              <a:t>View/Modify Account Information</a:t>
            </a:r>
          </a:p>
          <a:p>
            <a:pPr lvl="1"/>
            <a:r>
              <a:rPr lang="en-US" dirty="0" smtClean="0"/>
              <a:t>View Payment </a:t>
            </a:r>
            <a:r>
              <a:rPr lang="en-US" dirty="0"/>
              <a:t>H</a:t>
            </a:r>
            <a:r>
              <a:rPr lang="en-US" dirty="0" smtClean="0"/>
              <a:t>istory and Make New Payments</a:t>
            </a:r>
          </a:p>
          <a:p>
            <a:pPr lvl="1"/>
            <a:r>
              <a:rPr lang="en-US" dirty="0" smtClean="0"/>
              <a:t>View Invoice Overviews or Full .PDF files</a:t>
            </a:r>
          </a:p>
          <a:p>
            <a:pPr lvl="1"/>
            <a:r>
              <a:rPr lang="en-US" dirty="0" smtClean="0"/>
              <a:t>View Current Usage </a:t>
            </a:r>
          </a:p>
          <a:p>
            <a:pPr lvl="1"/>
            <a:r>
              <a:rPr lang="en-US" dirty="0" smtClean="0"/>
              <a:t>Display Support Information and Allow Trouble Ticket Submission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1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Technician App</a:t>
            </a:r>
          </a:p>
          <a:p>
            <a:pPr lvl="1"/>
            <a:r>
              <a:rPr lang="en-US" dirty="0" smtClean="0"/>
              <a:t>Testing and Documentation</a:t>
            </a:r>
          </a:p>
          <a:p>
            <a:r>
              <a:rPr lang="en-US" dirty="0" smtClean="0"/>
              <a:t>eBill App</a:t>
            </a:r>
          </a:p>
          <a:p>
            <a:pPr lvl="1"/>
            <a:r>
              <a:rPr lang="en-US" dirty="0" smtClean="0"/>
              <a:t>Testing and Documentation</a:t>
            </a:r>
          </a:p>
          <a:p>
            <a:pPr lvl="1"/>
            <a:r>
              <a:rPr lang="en-US" dirty="0"/>
              <a:t>Display Support Information and Allow Trouble Ticket </a:t>
            </a:r>
            <a:r>
              <a:rPr lang="en-US" dirty="0" smtClean="0"/>
              <a:t>Submission</a:t>
            </a:r>
          </a:p>
          <a:p>
            <a:pPr lvl="1"/>
            <a:r>
              <a:rPr lang="en-US" dirty="0" smtClean="0"/>
              <a:t>Minor Account Information Modifications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Testing and Documentation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eBill App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Technician App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1262</TotalTime>
  <Words>224</Words>
  <Application>Microsoft Macintosh PowerPoint</Application>
  <PresentationFormat>On-screen Show (4:3)</PresentationFormat>
  <Paragraphs>63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eLation Nation</vt:lpstr>
      <vt:lpstr>Introduction</vt:lpstr>
      <vt:lpstr>Project History</vt:lpstr>
      <vt:lpstr>Project History Continued…</vt:lpstr>
      <vt:lpstr>API Usage  Diagram</vt:lpstr>
      <vt:lpstr>Planned Deliverables</vt:lpstr>
      <vt:lpstr>What’s Left</vt:lpstr>
      <vt:lpstr>eBill App Demo</vt:lpstr>
      <vt:lpstr>Technician App Demo</vt:lpstr>
      <vt:lpstr>Questions?</vt:lpstr>
    </vt:vector>
  </TitlesOfParts>
  <Company>Innovative Systems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Michael Malkowski</dc:creator>
  <cp:lastModifiedBy>user</cp:lastModifiedBy>
  <cp:revision>74</cp:revision>
  <dcterms:created xsi:type="dcterms:W3CDTF">2012-12-01T19:05:45Z</dcterms:created>
  <dcterms:modified xsi:type="dcterms:W3CDTF">2013-03-17T21:43:01Z</dcterms:modified>
</cp:coreProperties>
</file>