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7F3"/>
    <a:srgbClr val="3A034A"/>
    <a:srgbClr val="FCFCFC"/>
    <a:srgbClr val="E9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10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3/29/13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7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3/29/13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1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3/29/13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8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3/29/13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9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3/29/13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6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3/29/13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2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3/29/13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9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3/29/13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4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3/29/13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8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3/29/13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3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3/29/13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0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97C2D-8723-A245-B450-88D2DFD389DA}" type="datetimeFigureOut">
              <a:rPr lang="en-US" smtClean="0"/>
              <a:t>3/29/13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6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587752" y="4791456"/>
            <a:ext cx="6510528" cy="2020824"/>
          </a:xfrm>
          <a:prstGeom prst="roundRect">
            <a:avLst>
              <a:gd name="adj" fmla="val 47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47745" y="47740"/>
            <a:ext cx="6510528" cy="2020824"/>
          </a:xfrm>
          <a:prstGeom prst="roundRect">
            <a:avLst>
              <a:gd name="adj" fmla="val 47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47745" y="2110244"/>
            <a:ext cx="2496312" cy="4700016"/>
          </a:xfrm>
          <a:prstGeom prst="roundRect">
            <a:avLst>
              <a:gd name="adj" fmla="val 47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6599943" y="47740"/>
            <a:ext cx="2496312" cy="4700016"/>
          </a:xfrm>
          <a:prstGeom prst="roundRect">
            <a:avLst>
              <a:gd name="adj" fmla="val 47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2589777" y="2110244"/>
            <a:ext cx="3968496" cy="2633472"/>
          </a:xfrm>
          <a:prstGeom prst="roundRect">
            <a:avLst>
              <a:gd name="adj" fmla="val 47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29" name="Picture 28" descr="eLation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5" y="47740"/>
            <a:ext cx="2237211" cy="132909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457023" y="375649"/>
            <a:ext cx="22819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Mobile Apps</a:t>
            </a:r>
            <a:endParaRPr lang="en-US" sz="3200" dirty="0"/>
          </a:p>
        </p:txBody>
      </p:sp>
      <p:sp>
        <p:nvSpPr>
          <p:cNvPr id="31" name="TextBox 30"/>
          <p:cNvSpPr txBox="1"/>
          <p:nvPr/>
        </p:nvSpPr>
        <p:spPr>
          <a:xfrm>
            <a:off x="214767" y="1386167"/>
            <a:ext cx="1419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Michael Malkowski</a:t>
            </a:r>
          </a:p>
          <a:p>
            <a:r>
              <a:rPr lang="en-US" sz="1200" dirty="0" smtClean="0"/>
              <a:t>Rachel Pekarek</a:t>
            </a:r>
          </a:p>
          <a:p>
            <a:r>
              <a:rPr lang="en-US" sz="1200" dirty="0" smtClean="0"/>
              <a:t>Jeremy Warner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3982660" y="1200724"/>
            <a:ext cx="242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Special Thanks To:</a:t>
            </a:r>
            <a:br>
              <a:rPr lang="en-US" sz="1200" dirty="0" smtClean="0"/>
            </a:br>
            <a:r>
              <a:rPr lang="en-US" sz="1200" dirty="0" smtClean="0"/>
              <a:t>Brain Butterfield      Chris </a:t>
            </a:r>
            <a:r>
              <a:rPr lang="en-US" sz="1200" dirty="0" err="1" smtClean="0"/>
              <a:t>Ortman</a:t>
            </a:r>
            <a:endParaRPr lang="en-US" sz="1200" dirty="0" smtClean="0"/>
          </a:p>
          <a:p>
            <a:r>
              <a:rPr lang="en-US" sz="1200" dirty="0" smtClean="0"/>
              <a:t>David </a:t>
            </a:r>
            <a:r>
              <a:rPr lang="en-US" sz="1200" dirty="0" err="1" smtClean="0"/>
              <a:t>Springhetti</a:t>
            </a:r>
            <a:r>
              <a:rPr lang="en-US" sz="1200" dirty="0" smtClean="0"/>
              <a:t>     Wyatt </a:t>
            </a:r>
            <a:r>
              <a:rPr lang="en-US" sz="1200" dirty="0" err="1" smtClean="0"/>
              <a:t>Zochert</a:t>
            </a:r>
            <a:endParaRPr lang="en-US" sz="1200" dirty="0" smtClean="0"/>
          </a:p>
        </p:txBody>
      </p:sp>
      <p:pic>
        <p:nvPicPr>
          <p:cNvPr id="36" name="Picture 35" descr="ISLogoAndName_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661" y="1309377"/>
            <a:ext cx="1965999" cy="53767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829091" y="2274285"/>
            <a:ext cx="118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Technician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440088" y="220115"/>
            <a:ext cx="1297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eBill Mobile</a:t>
            </a:r>
          </a:p>
        </p:txBody>
      </p:sp>
      <p:pic>
        <p:nvPicPr>
          <p:cNvPr id="43" name="Picture 42" descr="EbillAppIcon144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823" y="97155"/>
            <a:ext cx="592701" cy="592701"/>
          </a:xfrm>
          <a:prstGeom prst="rect">
            <a:avLst/>
          </a:prstGeom>
        </p:spPr>
      </p:pic>
      <p:pic>
        <p:nvPicPr>
          <p:cNvPr id="44" name="Picture 43" descr="TechAppIcon144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0" y="2157984"/>
            <a:ext cx="594360" cy="594360"/>
          </a:xfrm>
          <a:prstGeom prst="rect">
            <a:avLst/>
          </a:prstGeom>
        </p:spPr>
      </p:pic>
      <p:pic>
        <p:nvPicPr>
          <p:cNvPr id="45" name="Picture 44" descr="AndroideBil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489" y="764863"/>
            <a:ext cx="1028700" cy="1828800"/>
          </a:xfrm>
          <a:prstGeom prst="rect">
            <a:avLst/>
          </a:prstGeom>
        </p:spPr>
      </p:pic>
      <p:pic>
        <p:nvPicPr>
          <p:cNvPr id="46" name="Picture 45" descr="AndroidTech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416" y="2914916"/>
            <a:ext cx="1028700" cy="1828800"/>
          </a:xfrm>
          <a:prstGeom prst="rect">
            <a:avLst/>
          </a:prstGeom>
        </p:spPr>
      </p:pic>
      <p:pic>
        <p:nvPicPr>
          <p:cNvPr id="47" name="Picture 46" descr="AppleeBill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34" y="919865"/>
            <a:ext cx="1219200" cy="1828800"/>
          </a:xfrm>
          <a:prstGeom prst="rect">
            <a:avLst/>
          </a:prstGeom>
        </p:spPr>
      </p:pic>
      <p:pic>
        <p:nvPicPr>
          <p:cNvPr id="48" name="Picture 47" descr="AppleTech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86" y="3067687"/>
            <a:ext cx="1219200" cy="18288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148523" y="2158073"/>
            <a:ext cx="911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Mission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92684" y="2526169"/>
            <a:ext cx="397052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 smtClean="0"/>
              <a:t>Provide a </a:t>
            </a:r>
            <a:r>
              <a:rPr lang="en-US" sz="1200" dirty="0" smtClean="0"/>
              <a:t>mobile </a:t>
            </a:r>
            <a:r>
              <a:rPr lang="en-US" sz="1200" dirty="0" smtClean="0"/>
              <a:t>solution for the existing </a:t>
            </a:r>
            <a:r>
              <a:rPr lang="en-US" sz="1200" dirty="0" smtClean="0"/>
              <a:t>eLation </a:t>
            </a:r>
            <a:r>
              <a:rPr lang="en-US" sz="1200" dirty="0" smtClean="0"/>
              <a:t>eBill web application on both </a:t>
            </a:r>
            <a:r>
              <a:rPr lang="en-US" sz="1200" dirty="0" err="1" smtClean="0"/>
              <a:t>iOS</a:t>
            </a:r>
            <a:r>
              <a:rPr lang="en-US" sz="1200" dirty="0" smtClean="0"/>
              <a:t> and Android platforms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Develop a mobile application to assist Innovative Systems technicians in the filed on both </a:t>
            </a:r>
            <a:r>
              <a:rPr lang="en-US" sz="1200" dirty="0" err="1" smtClean="0"/>
              <a:t>iOS</a:t>
            </a:r>
            <a:r>
              <a:rPr lang="en-US" sz="1200" dirty="0" smtClean="0"/>
              <a:t> and Android platforms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905758" y="3909488"/>
            <a:ext cx="1522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Existing eLation</a:t>
            </a:r>
          </a:p>
          <a:p>
            <a:r>
              <a:rPr lang="en-US" sz="1200" dirty="0" smtClean="0"/>
              <a:t>eBill Web Application</a:t>
            </a:r>
            <a:endParaRPr lang="en-US" sz="1200" dirty="0"/>
          </a:p>
        </p:txBody>
      </p:sp>
      <p:pic>
        <p:nvPicPr>
          <p:cNvPr id="52" name="Picture 51" descr="WebSite_1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246" y="3671933"/>
            <a:ext cx="1857267" cy="9572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85884" y="2914916"/>
            <a:ext cx="208262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Access Account Information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Access Invoice Information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View and Make Payments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View Current Usage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Access </a:t>
            </a:r>
            <a:r>
              <a:rPr lang="en-US" sz="1200" dirty="0"/>
              <a:t>S</a:t>
            </a:r>
            <a:r>
              <a:rPr lang="en-US" sz="1200" dirty="0" smtClean="0"/>
              <a:t>upport Information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58164" y="5153581"/>
            <a:ext cx="225468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Search Accounts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Display Hardware Diagnostic Information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Display Service Diagnostic Information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10297" y="4896487"/>
            <a:ext cx="3972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Programming Interface (API)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10296" y="5265819"/>
            <a:ext cx="2349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Web API was developed with Mitchell to provide existing functionality to mobile applications</a:t>
            </a:r>
            <a:endParaRPr lang="en-US" sz="1200" dirty="0"/>
          </a:p>
        </p:txBody>
      </p:sp>
      <p:pic>
        <p:nvPicPr>
          <p:cNvPr id="7" name="Picture 6" descr="ApplicationDiagramH_1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77" y="5153581"/>
            <a:ext cx="4217478" cy="152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03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103</Words>
  <Application>Microsoft Macintosh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Innovative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Warner</dc:creator>
  <cp:lastModifiedBy>Jeremy Warner</cp:lastModifiedBy>
  <cp:revision>24</cp:revision>
  <dcterms:created xsi:type="dcterms:W3CDTF">2013-03-28T20:58:39Z</dcterms:created>
  <dcterms:modified xsi:type="dcterms:W3CDTF">2013-03-29T22:46:01Z</dcterms:modified>
</cp:coreProperties>
</file>