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9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9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4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8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3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0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7C2D-8723-A245-B450-88D2DFD389D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/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745" y="47740"/>
            <a:ext cx="6015631" cy="224028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 rot="16200000">
            <a:off x="-693414" y="3079013"/>
            <a:ext cx="4472407" cy="2990088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/>
              <a:t/>
            </a:r>
          </a:p>
        </p:txBody>
      </p:sp>
      <p:sp>
        <p:nvSpPr>
          <p:cNvPr id="12" name="Rounded Rectangle 11"/>
          <p:cNvSpPr/>
          <p:nvPr/>
        </p:nvSpPr>
        <p:spPr>
          <a:xfrm rot="16200000">
            <a:off x="5365008" y="788900"/>
            <a:ext cx="4472407" cy="2990088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/>
              <a:t/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80625" y="4569981"/>
            <a:ext cx="6015631" cy="224028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077047" y="2328305"/>
            <a:ext cx="2980944" cy="219456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0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Innovative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Warner</dc:creator>
  <cp:lastModifiedBy>Jeremy Warner</cp:lastModifiedBy>
  <cp:revision>3</cp:revision>
  <dcterms:created xsi:type="dcterms:W3CDTF">2013-03-28T20:58:39Z</dcterms:created>
  <dcterms:modified xsi:type="dcterms:W3CDTF">2013-03-28T21:44:05Z</dcterms:modified>
</cp:coreProperties>
</file>