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7F3"/>
    <a:srgbClr val="3A034A"/>
    <a:srgbClr val="FCFCFC"/>
    <a:srgbClr val="E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745" y="47740"/>
            <a:ext cx="6483513" cy="1986028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 rot="16200000">
            <a:off x="-1056212" y="3214111"/>
            <a:ext cx="4700106" cy="2492191"/>
          </a:xfrm>
          <a:prstGeom prst="roundRect">
            <a:avLst>
              <a:gd name="adj" fmla="val 97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6336" y="2110155"/>
            <a:ext cx="3918152" cy="2636479"/>
          </a:xfrm>
          <a:prstGeom prst="roundRect">
            <a:avLst>
              <a:gd name="adj" fmla="val 66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 rot="16200000">
            <a:off x="5500107" y="1151698"/>
            <a:ext cx="4700106" cy="2492191"/>
          </a:xfrm>
          <a:prstGeom prst="roundRect">
            <a:avLst>
              <a:gd name="adj" fmla="val 82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12742" y="4824232"/>
            <a:ext cx="6483513" cy="1986028"/>
          </a:xfrm>
          <a:prstGeom prst="roundRect">
            <a:avLst>
              <a:gd name="adj" fmla="val 75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pic>
        <p:nvPicPr>
          <p:cNvPr id="19" name="Picture 18" descr="AppIcon144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30" y="192072"/>
            <a:ext cx="380542" cy="3805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9336" y="572614"/>
            <a:ext cx="338021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dirty="0" err="1" smtClean="0"/>
              <a:t>Sdfsdf</a:t>
            </a:r>
            <a:r>
              <a:rPr lang="en-US" dirty="0" smtClean="0"/>
              <a:t> </a:t>
            </a:r>
            <a:r>
              <a:rPr lang="en-US" dirty="0" err="1" smtClean="0"/>
              <a:t>asdf</a:t>
            </a:r>
            <a:r>
              <a:rPr lang="en-US" dirty="0" smtClean="0"/>
              <a:t> </a:t>
            </a:r>
            <a:r>
              <a:rPr lang="en-US" dirty="0" err="1" smtClean="0"/>
              <a:t>asdf</a:t>
            </a:r>
            <a:r>
              <a:rPr lang="en-US" dirty="0" smtClean="0"/>
              <a:t> </a:t>
            </a:r>
            <a:r>
              <a:rPr lang="en-US" dirty="0" err="1" smtClean="0"/>
              <a:t>asdf</a:t>
            </a:r>
            <a:r>
              <a:rPr lang="en-US" dirty="0" smtClean="0"/>
              <a:t> d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/>
              <a:buChar char="•"/>
            </a:pPr>
            <a:r>
              <a:rPr lang="en-US" dirty="0" smtClean="0"/>
              <a:t>T1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/>
              <a:buChar char="•"/>
            </a:pPr>
            <a:r>
              <a:rPr lang="en-US" dirty="0" smtClean="0"/>
              <a:t>T2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Arial"/>
              <a:buChar char="•"/>
            </a:pPr>
            <a:r>
              <a:rPr lang="en-US" dirty="0" smtClean="0"/>
              <a:t>T3</a:t>
            </a:r>
          </a:p>
          <a:p>
            <a:endParaRPr lang="en-US" dirty="0"/>
          </a:p>
        </p:txBody>
      </p:sp>
      <p:pic>
        <p:nvPicPr>
          <p:cNvPr id="21" name="Picture 20" descr="innovative-syste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61" y="3271708"/>
            <a:ext cx="1919306" cy="642968"/>
          </a:xfrm>
          <a:prstGeom prst="rect">
            <a:avLst/>
          </a:prstGeom>
        </p:spPr>
      </p:pic>
      <p:pic>
        <p:nvPicPr>
          <p:cNvPr id="23" name="Picture 22" descr="logo-eLation_noBr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45" y="258969"/>
            <a:ext cx="1610060" cy="1047968"/>
          </a:xfrm>
          <a:prstGeom prst="rect">
            <a:avLst/>
          </a:prstGeom>
        </p:spPr>
      </p:pic>
      <p:pic>
        <p:nvPicPr>
          <p:cNvPr id="24" name="Picture 23" descr="innovative-systems_no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978018"/>
            <a:ext cx="2540706" cy="8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8</cp:revision>
  <dcterms:created xsi:type="dcterms:W3CDTF">2013-03-28T20:58:39Z</dcterms:created>
  <dcterms:modified xsi:type="dcterms:W3CDTF">2013-03-29T19:01:25Z</dcterms:modified>
</cp:coreProperties>
</file>