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Elation </a:t>
            </a:r>
            <a:r>
              <a:rPr lang="en-US" sz="3400" dirty="0" err="1"/>
              <a:t>eBill</a:t>
            </a:r>
            <a:r>
              <a:rPr lang="en-US" sz="3400" dirty="0"/>
              <a:t> application on their Android and </a:t>
            </a:r>
            <a:r>
              <a:rPr lang="en-US" sz="3400" dirty="0" err="1"/>
              <a:t>iOS</a:t>
            </a:r>
            <a:r>
              <a:rPr lang="en-US" sz="3400" dirty="0"/>
              <a:t>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Languages</a:t>
            </a:r>
          </a:p>
          <a:p>
            <a:pPr lvl="1"/>
            <a:r>
              <a:rPr lang="en-US" dirty="0" smtClean="0"/>
              <a:t>Different Devices</a:t>
            </a:r>
          </a:p>
          <a:p>
            <a:r>
              <a:rPr lang="en-US" dirty="0" smtClean="0"/>
              <a:t>Interfacing with existing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his service for his account from his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two Mac’s and one PC 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/>
              <a:t>?</a:t>
            </a:r>
            <a:endParaRPr lang="en-US" dirty="0" smtClean="0"/>
          </a:p>
          <a:p>
            <a:r>
              <a:rPr lang="en-US" dirty="0" err="1" smtClean="0"/>
              <a:t>iOS</a:t>
            </a:r>
            <a:endParaRPr lang="en-US" dirty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StoryBoard</a:t>
            </a:r>
            <a:endParaRPr lang="en-US" dirty="0" smtClean="0"/>
          </a:p>
          <a:p>
            <a:pPr lvl="1"/>
            <a:r>
              <a:rPr lang="en-US" dirty="0" smtClean="0"/>
              <a:t>iPod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 ?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Versions: Code Repository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1: September 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SOAP communication to Android and </a:t>
            </a:r>
            <a:r>
              <a:rPr lang="en-US" dirty="0" err="1"/>
              <a:t>iOS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Build Android and </a:t>
            </a:r>
            <a:r>
              <a:rPr lang="en-US" dirty="0" err="1"/>
              <a:t>iOS</a:t>
            </a:r>
            <a:r>
              <a:rPr lang="en-US" dirty="0"/>
              <a:t>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2: October 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eBill</a:t>
            </a:r>
            <a:r>
              <a:rPr lang="en-US" dirty="0"/>
              <a:t> service installed on local server for testing</a:t>
            </a:r>
          </a:p>
          <a:p>
            <a:pPr lvl="0"/>
            <a:r>
              <a:rPr lang="en-US" dirty="0"/>
              <a:t>Development</a:t>
            </a:r>
          </a:p>
          <a:p>
            <a:pPr lvl="0"/>
            <a:r>
              <a:rPr lang="en-US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 or Overview?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 Diagram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545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eLation Nation</vt:lpstr>
      <vt:lpstr>Overview</vt:lpstr>
      <vt:lpstr>Challenges</vt:lpstr>
      <vt:lpstr>User Stories</vt:lpstr>
      <vt:lpstr>Tools</vt:lpstr>
      <vt:lpstr>Sprints</vt:lpstr>
      <vt:lpstr>Android App Design</vt:lpstr>
      <vt:lpstr>iOS App Design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Rachel Pekarek</cp:lastModifiedBy>
  <cp:revision>14</cp:revision>
  <dcterms:created xsi:type="dcterms:W3CDTF">2006-08-16T00:00:00Z</dcterms:created>
  <dcterms:modified xsi:type="dcterms:W3CDTF">2012-10-02T18:55:03Z</dcterms:modified>
</cp:coreProperties>
</file>