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F21"/>
    <a:srgbClr val="6C0C24"/>
    <a:srgbClr val="450817"/>
    <a:srgbClr val="991132"/>
    <a:srgbClr val="822F2E"/>
    <a:srgbClr val="A53C3C"/>
    <a:srgbClr val="AB4846"/>
    <a:srgbClr val="EDE7F3"/>
    <a:srgbClr val="3A034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2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7C2D-8723-A245-B450-88D2DFD389DA}" type="datetimeFigureOut">
              <a:rPr lang="en-US" smtClean="0"/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1CAB-F213-524A-9E25-ECD1C4A1D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7" name="Rounded Rectangle 16"/>
          <p:cNvSpPr/>
          <p:nvPr/>
        </p:nvSpPr>
        <p:spPr>
          <a:xfrm>
            <a:off x="2587752" y="4791456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7745" y="47740"/>
            <a:ext cx="6510528" cy="2020824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7745" y="2110244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9943" y="47740"/>
            <a:ext cx="2496312" cy="4700016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589777" y="2110244"/>
            <a:ext cx="3968496" cy="2633472"/>
          </a:xfrm>
          <a:prstGeom prst="roundRect">
            <a:avLst>
              <a:gd name="adj" fmla="val 472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9" name="Picture 28" descr="eLation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9" y="324609"/>
            <a:ext cx="2237211" cy="12796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974779" y="1266037"/>
            <a:ext cx="141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Michael Malkowski</a:t>
            </a:r>
          </a:p>
          <a:p>
            <a:r>
              <a:rPr lang="en-US" sz="1200" dirty="0" smtClean="0">
                <a:latin typeface="Times"/>
                <a:cs typeface="Times"/>
              </a:rPr>
              <a:t>Rachel Pekarek</a:t>
            </a:r>
          </a:p>
          <a:p>
            <a:r>
              <a:rPr lang="en-US" sz="1200" dirty="0" smtClean="0">
                <a:latin typeface="Times"/>
                <a:cs typeface="Times"/>
              </a:rPr>
              <a:t>Jeremy Warner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4304" y="1266037"/>
            <a:ext cx="242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"/>
                <a:cs typeface="Times"/>
              </a:rPr>
              <a:t>Special Thanks To…</a:t>
            </a:r>
            <a:r>
              <a:rPr lang="en-US" sz="1200" dirty="0" smtClean="0">
                <a:latin typeface="Times"/>
                <a:cs typeface="Times"/>
              </a:rPr>
              <a:t/>
            </a:r>
            <a:br>
              <a:rPr lang="en-US" sz="1200" dirty="0" smtClean="0">
                <a:latin typeface="Times"/>
                <a:cs typeface="Times"/>
              </a:rPr>
            </a:br>
            <a:r>
              <a:rPr lang="en-US" sz="1200" dirty="0" smtClean="0">
                <a:latin typeface="Times"/>
                <a:cs typeface="Times"/>
              </a:rPr>
              <a:t>Brain Butterfield      Chris Ortman</a:t>
            </a:r>
          </a:p>
          <a:p>
            <a:r>
              <a:rPr lang="en-US" sz="1200" dirty="0" smtClean="0">
                <a:latin typeface="Times"/>
                <a:cs typeface="Times"/>
              </a:rPr>
              <a:t>David Springhetti     Wyatt Zochert</a:t>
            </a:r>
          </a:p>
        </p:txBody>
      </p:sp>
      <p:pic>
        <p:nvPicPr>
          <p:cNvPr id="36" name="Picture 35" descr="ISLogoAndNam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22" y="115887"/>
            <a:ext cx="2067171" cy="565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/>
          <p:cNvSpPr txBox="1"/>
          <p:nvPr/>
        </p:nvSpPr>
        <p:spPr>
          <a:xfrm>
            <a:off x="734750" y="2267028"/>
            <a:ext cx="125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Technician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64401" y="198344"/>
            <a:ext cx="144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eBill Mobile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67" y="111669"/>
            <a:ext cx="592701" cy="592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" y="2172498"/>
            <a:ext cx="594360" cy="5943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 descr="AndroidTe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16" y="2857234"/>
            <a:ext cx="10287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 descr="AndroideBil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46" y="778404"/>
            <a:ext cx="10287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 descr="AppleeBil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77" y="919865"/>
            <a:ext cx="12192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 descr="Appl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2" y="3002374"/>
            <a:ext cx="12192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4148523" y="2158073"/>
            <a:ext cx="9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Mission</a:t>
            </a:r>
            <a:endParaRPr lang="en-US" b="1" u="sng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62348" y="2526169"/>
            <a:ext cx="3832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"/>
                <a:cs typeface="Times"/>
              </a:rPr>
              <a:t>Provide a mobile solution for the existing eLation eBill web application on both iOS and Android platforms.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 smtClean="0">
              <a:latin typeface="Times"/>
              <a:cs typeface="Time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>
                <a:latin typeface="Times"/>
                <a:cs typeface="Times"/>
              </a:rPr>
              <a:t>Develop a mobile application to assist </a:t>
            </a:r>
            <a:r>
              <a:rPr lang="en-US" sz="1200" dirty="0">
                <a:latin typeface="Times"/>
                <a:cs typeface="Times"/>
              </a:rPr>
              <a:t>s</a:t>
            </a:r>
            <a:r>
              <a:rPr lang="en-US" sz="1200" dirty="0" smtClean="0">
                <a:latin typeface="Times"/>
                <a:cs typeface="Times"/>
              </a:rPr>
              <a:t>ervice     provider technicians in the field on both iOS and Android platforms.</a:t>
            </a:r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703041" y="3900119"/>
            <a:ext cx="170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991132"/>
              </a:buClr>
              <a:buSzPct val="75000"/>
            </a:pPr>
            <a:r>
              <a:rPr lang="en-US" sz="1200" dirty="0" smtClean="0">
                <a:latin typeface="Times"/>
                <a:cs typeface="Times"/>
              </a:rPr>
              <a:t>Existing eLation eBill Web Application:</a:t>
            </a:r>
            <a:endParaRPr lang="en-US" sz="1200" dirty="0">
              <a:latin typeface="Times"/>
              <a:cs typeface="Times"/>
            </a:endParaRPr>
          </a:p>
        </p:txBody>
      </p:sp>
      <p:pic>
        <p:nvPicPr>
          <p:cNvPr id="52" name="Picture 51" descr="WebSite_1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10" y="3616247"/>
            <a:ext cx="2035720" cy="104917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741644" y="2953032"/>
            <a:ext cx="22272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 smtClean="0">
              <a:latin typeface="Times"/>
              <a:cs typeface="Times"/>
            </a:endParaRP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Account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Invoice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View and Make Payments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View Current Usage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Access </a:t>
            </a:r>
            <a:r>
              <a:rPr lang="en-US" sz="1200" dirty="0">
                <a:latin typeface="Times"/>
                <a:cs typeface="Times"/>
              </a:rPr>
              <a:t>S</a:t>
            </a:r>
            <a:r>
              <a:rPr lang="en-US" sz="1200" dirty="0" smtClean="0">
                <a:latin typeface="Times"/>
                <a:cs typeface="Times"/>
              </a:rPr>
              <a:t>upport Information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657" y="5320496"/>
            <a:ext cx="2254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Search Accounts and Services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Display Hardware Diagnostic Information</a:t>
            </a: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Display Service Diagnostic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0296" y="4896487"/>
            <a:ext cx="638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"/>
                <a:cs typeface="Times"/>
              </a:rPr>
              <a:t>Application Programming Interface (API)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0296" y="5265819"/>
            <a:ext cx="2349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Communication </a:t>
            </a:r>
            <a:r>
              <a:rPr lang="en-US" sz="1200" dirty="0">
                <a:latin typeface="Times"/>
                <a:cs typeface="Times"/>
              </a:rPr>
              <a:t>layer between </a:t>
            </a:r>
            <a:r>
              <a:rPr lang="en-US" sz="1200" dirty="0" smtClean="0">
                <a:latin typeface="Times"/>
                <a:cs typeface="Times"/>
              </a:rPr>
              <a:t>server and mobile apps</a:t>
            </a:r>
            <a:endParaRPr lang="en-US" sz="1200" dirty="0">
              <a:latin typeface="Times"/>
              <a:cs typeface="Times"/>
            </a:endParaRPr>
          </a:p>
          <a:p>
            <a:pPr marL="171450" indent="-171450">
              <a:buClr>
                <a:srgbClr val="991132"/>
              </a:buClr>
              <a:buSzPct val="75000"/>
              <a:buFont typeface="Wingdings" charset="2"/>
              <a:buChar char="v"/>
            </a:pPr>
            <a:r>
              <a:rPr lang="en-US" sz="1200" dirty="0" smtClean="0">
                <a:latin typeface="Times"/>
                <a:cs typeface="Times"/>
              </a:rPr>
              <a:t>Developed with Mitchell to provide existing functionality to mobile apps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06" y="5153581"/>
            <a:ext cx="4217475" cy="1521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/>
          <p:cNvSpPr txBox="1"/>
          <p:nvPr/>
        </p:nvSpPr>
        <p:spPr>
          <a:xfrm>
            <a:off x="2355659" y="614032"/>
            <a:ext cx="2383285" cy="6001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300" dirty="0" smtClean="0">
                <a:effectLst>
                  <a:outerShdw blurRad="82550" dist="63500" dir="2700000" algn="tl" rotWithShape="0">
                    <a:prstClr val="black">
                      <a:alpha val="50000"/>
                    </a:prstClr>
                  </a:outerShdw>
                </a:effectLst>
                <a:latin typeface="Times"/>
                <a:cs typeface="Times"/>
              </a:rPr>
              <a:t>Mobile Apps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3761" y="2864117"/>
            <a:ext cx="24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"/>
                <a:cs typeface="Times"/>
              </a:rPr>
              <a:t>Features</a:t>
            </a:r>
            <a:endParaRPr lang="en-US" sz="1200" b="1" u="sng" dirty="0">
              <a:latin typeface="Times"/>
              <a:cs typeface="Time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58" y="4961800"/>
            <a:ext cx="249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"/>
                <a:cs typeface="Times"/>
              </a:rPr>
              <a:t>Features</a:t>
            </a:r>
            <a:endParaRPr lang="en-US" sz="1200" b="1" u="sng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5410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112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Innovative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Warner</dc:creator>
  <cp:lastModifiedBy>Jeremy Warner</cp:lastModifiedBy>
  <cp:revision>59</cp:revision>
  <cp:lastPrinted>2013-04-02T17:53:18Z</cp:lastPrinted>
  <dcterms:created xsi:type="dcterms:W3CDTF">2013-03-28T20:58:39Z</dcterms:created>
  <dcterms:modified xsi:type="dcterms:W3CDTF">2013-04-08T22:05:45Z</dcterms:modified>
</cp:coreProperties>
</file>