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Web Service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Elation </a:t>
            </a:r>
            <a:r>
              <a:rPr lang="en-US" sz="3400" dirty="0" err="1"/>
              <a:t>eBill</a:t>
            </a:r>
            <a:r>
              <a:rPr lang="en-US" sz="3400" dirty="0"/>
              <a:t> application on their Android and </a:t>
            </a:r>
            <a:r>
              <a:rPr lang="en-US" sz="3400" dirty="0" err="1"/>
              <a:t>iOS</a:t>
            </a:r>
            <a:r>
              <a:rPr lang="en-US" sz="3400" dirty="0"/>
              <a:t>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Languages</a:t>
            </a:r>
          </a:p>
          <a:p>
            <a:pPr lvl="1"/>
            <a:r>
              <a:rPr lang="en-US" dirty="0" smtClean="0"/>
              <a:t>Different Devices</a:t>
            </a:r>
          </a:p>
          <a:p>
            <a:r>
              <a:rPr lang="en-US" dirty="0" smtClean="0"/>
              <a:t>Interfacing with existing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</a:t>
            </a:r>
            <a:r>
              <a:rPr lang="en-US" sz="5200" dirty="0" smtClean="0"/>
              <a:t>my </a:t>
            </a:r>
            <a:r>
              <a:rPr lang="en-US" sz="5200" dirty="0"/>
              <a:t>service for </a:t>
            </a:r>
            <a:r>
              <a:rPr lang="en-US" sz="5200" dirty="0" smtClean="0"/>
              <a:t>my </a:t>
            </a:r>
            <a:r>
              <a:rPr lang="en-US" sz="5200" dirty="0"/>
              <a:t>account from </a:t>
            </a:r>
            <a:r>
              <a:rPr lang="en-US" sz="5200" dirty="0" smtClean="0"/>
              <a:t>my </a:t>
            </a:r>
            <a:r>
              <a:rPr lang="en-US" sz="5200" dirty="0"/>
              <a:t>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two Mac’s and one PC 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Eclipse, Android SDK</a:t>
            </a:r>
          </a:p>
          <a:p>
            <a:pPr lvl="1"/>
            <a:r>
              <a:rPr lang="en-US" dirty="0" smtClean="0"/>
              <a:t>Samsung Galaxy SIII, Nexus 7</a:t>
            </a:r>
          </a:p>
          <a:p>
            <a:r>
              <a:rPr lang="en-US" dirty="0" err="1" smtClean="0"/>
              <a:t>iOS</a:t>
            </a:r>
            <a:endParaRPr lang="en-US" dirty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StoryBoard</a:t>
            </a:r>
            <a:endParaRPr lang="en-US" dirty="0" smtClean="0"/>
          </a:p>
          <a:p>
            <a:pPr lvl="1"/>
            <a:r>
              <a:rPr lang="en-US" dirty="0" smtClean="0"/>
              <a:t>iPod, </a:t>
            </a:r>
            <a:r>
              <a:rPr lang="en-US" dirty="0" err="1" smtClean="0"/>
              <a:t>iPad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 SVN: Code Repository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1: September 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SOAP communication to Android and </a:t>
            </a:r>
            <a:r>
              <a:rPr lang="en-US" dirty="0" err="1"/>
              <a:t>iOS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Build Android and </a:t>
            </a:r>
            <a:r>
              <a:rPr lang="en-US" dirty="0" err="1"/>
              <a:t>iOS</a:t>
            </a:r>
            <a:r>
              <a:rPr lang="en-US" dirty="0"/>
              <a:t>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2: October 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eBill</a:t>
            </a:r>
            <a:r>
              <a:rPr lang="en-US" dirty="0"/>
              <a:t> service installed on local server for testing</a:t>
            </a:r>
          </a:p>
          <a:p>
            <a:pPr lvl="0"/>
            <a:r>
              <a:rPr lang="en-US" dirty="0"/>
              <a:t>Development</a:t>
            </a:r>
          </a:p>
          <a:p>
            <a:pPr lvl="0"/>
            <a:r>
              <a:rPr lang="en-US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 or Overview?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38200"/>
            <a:ext cx="4972744" cy="55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562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eLation Nation</vt:lpstr>
      <vt:lpstr>Overview</vt:lpstr>
      <vt:lpstr>Challenges</vt:lpstr>
      <vt:lpstr>User Stories</vt:lpstr>
      <vt:lpstr>Tools</vt:lpstr>
      <vt:lpstr>Sprints</vt:lpstr>
      <vt:lpstr>Android App Design</vt:lpstr>
      <vt:lpstr>iOS App Design</vt:lpstr>
      <vt:lpstr>Architecture</vt:lpstr>
      <vt:lpstr>Web Service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Jeremy Warner</cp:lastModifiedBy>
  <cp:revision>28</cp:revision>
  <dcterms:created xsi:type="dcterms:W3CDTF">2006-08-16T00:00:00Z</dcterms:created>
  <dcterms:modified xsi:type="dcterms:W3CDTF">2012-10-04T19:54:04Z</dcterms:modified>
</cp:coreProperties>
</file>