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7F3"/>
    <a:srgbClr val="3A034A"/>
    <a:srgbClr val="FCFCFC"/>
    <a:srgbClr val="E9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2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7C2D-8723-A245-B450-88D2DFD389DA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587752" y="4791456"/>
            <a:ext cx="6510528" cy="2020824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7745" y="47740"/>
            <a:ext cx="6510528" cy="2020824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7745" y="2110244"/>
            <a:ext cx="2496312" cy="4700016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599943" y="47740"/>
            <a:ext cx="2496312" cy="4700016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589777" y="2110244"/>
            <a:ext cx="3968496" cy="2633472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9" name="Picture 28" descr="eLation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" y="97155"/>
            <a:ext cx="2237211" cy="127967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4767" y="1386167"/>
            <a:ext cx="141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"/>
                <a:cs typeface="Times"/>
              </a:rPr>
              <a:t>Michael Malkowski</a:t>
            </a:r>
          </a:p>
          <a:p>
            <a:r>
              <a:rPr lang="en-US" sz="1200" dirty="0" smtClean="0">
                <a:latin typeface="Times"/>
                <a:cs typeface="Times"/>
              </a:rPr>
              <a:t>Rachel Pekarek</a:t>
            </a:r>
          </a:p>
          <a:p>
            <a:r>
              <a:rPr lang="en-US" sz="1200" dirty="0" smtClean="0">
                <a:latin typeface="Times"/>
                <a:cs typeface="Times"/>
              </a:rPr>
              <a:t>Jeremy Warner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82660" y="1200724"/>
            <a:ext cx="242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"/>
                <a:cs typeface="Times"/>
              </a:rPr>
              <a:t>Special Thanks To:</a:t>
            </a:r>
            <a:br>
              <a:rPr lang="en-US" sz="1200" dirty="0" smtClean="0">
                <a:latin typeface="Times"/>
                <a:cs typeface="Times"/>
              </a:rPr>
            </a:br>
            <a:r>
              <a:rPr lang="en-US" sz="1200" dirty="0" smtClean="0">
                <a:latin typeface="Times"/>
                <a:cs typeface="Times"/>
              </a:rPr>
              <a:t>Brain Butterfield      Chris Ortman</a:t>
            </a:r>
          </a:p>
          <a:p>
            <a:r>
              <a:rPr lang="en-US" sz="1200" dirty="0" smtClean="0">
                <a:latin typeface="Times"/>
                <a:cs typeface="Times"/>
              </a:rPr>
              <a:t>David Springhetti     Wyatt Zochert</a:t>
            </a:r>
          </a:p>
        </p:txBody>
      </p:sp>
      <p:pic>
        <p:nvPicPr>
          <p:cNvPr id="36" name="Picture 35" descr="ISLogoAndNam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61" y="1309377"/>
            <a:ext cx="1965999" cy="53767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29091" y="2274285"/>
            <a:ext cx="118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Technician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0088" y="220115"/>
            <a:ext cx="135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eBill Mobile</a:t>
            </a:r>
          </a:p>
        </p:txBody>
      </p:sp>
      <p:pic>
        <p:nvPicPr>
          <p:cNvPr id="43" name="Picture 42" descr="EbillAppIcon144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23" y="97155"/>
            <a:ext cx="592701" cy="592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 descr="TechAppIcon144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" y="2157984"/>
            <a:ext cx="594360" cy="5943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 descr="AndroidTe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16" y="2914916"/>
            <a:ext cx="10287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 descr="AndroideBil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489" y="764863"/>
            <a:ext cx="10287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 descr="AppleeBil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4" y="919865"/>
            <a:ext cx="12192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 descr="AppleTe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6" y="3067687"/>
            <a:ext cx="12192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4148523" y="2158073"/>
            <a:ext cx="9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Mission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2684" y="2526169"/>
            <a:ext cx="39705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>
                <a:latin typeface="Times"/>
                <a:cs typeface="Times"/>
              </a:rPr>
              <a:t>Provide a mobile solution for the existing eLation eBill web application on both iOS and Android platforms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"/>
                <a:cs typeface="Times"/>
              </a:rPr>
              <a:t>Develop a mobile application to assist Innovative Systems technicians in the </a:t>
            </a:r>
            <a:r>
              <a:rPr lang="en-US" sz="1200" dirty="0" smtClean="0">
                <a:latin typeface="Times"/>
                <a:cs typeface="Times"/>
              </a:rPr>
              <a:t>field </a:t>
            </a:r>
            <a:r>
              <a:rPr lang="en-US" sz="1200" dirty="0" smtClean="0">
                <a:latin typeface="Times"/>
                <a:cs typeface="Times"/>
              </a:rPr>
              <a:t>on both iOS and Android platforms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05758" y="3909488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/>
                <a:cs typeface="Times"/>
              </a:rPr>
              <a:t>Existing eLation</a:t>
            </a:r>
          </a:p>
          <a:p>
            <a:r>
              <a:rPr lang="en-US" sz="1200" dirty="0" smtClean="0">
                <a:latin typeface="Times"/>
                <a:cs typeface="Times"/>
              </a:rPr>
              <a:t>eBill Web Application</a:t>
            </a:r>
            <a:endParaRPr lang="en-US" sz="1200" dirty="0">
              <a:latin typeface="Times"/>
              <a:cs typeface="Times"/>
            </a:endParaRPr>
          </a:p>
        </p:txBody>
      </p:sp>
      <p:pic>
        <p:nvPicPr>
          <p:cNvPr id="52" name="Picture 51" descr="WebSite_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246" y="3671933"/>
            <a:ext cx="1857267" cy="9572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85884" y="2914916"/>
            <a:ext cx="212109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Features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Times"/>
                <a:cs typeface="Times"/>
              </a:rPr>
              <a:t>Access Account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Times"/>
                <a:cs typeface="Times"/>
              </a:rPr>
              <a:t>Access Invoice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Times"/>
                <a:cs typeface="Times"/>
              </a:rPr>
              <a:t>View and Make Payments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Times"/>
                <a:cs typeface="Times"/>
              </a:rPr>
              <a:t>View Current Usage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Times"/>
                <a:cs typeface="Times"/>
              </a:rPr>
              <a:t>Access </a:t>
            </a:r>
            <a:r>
              <a:rPr lang="en-US" sz="1200" dirty="0">
                <a:latin typeface="Times"/>
                <a:cs typeface="Times"/>
              </a:rPr>
              <a:t>S</a:t>
            </a:r>
            <a:r>
              <a:rPr lang="en-US" sz="1200" dirty="0" smtClean="0">
                <a:latin typeface="Times"/>
                <a:cs typeface="Times"/>
              </a:rPr>
              <a:t>upport Information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8164" y="5153581"/>
            <a:ext cx="22546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Features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Times"/>
                <a:cs typeface="Times"/>
              </a:rPr>
              <a:t>Search Accounts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Times"/>
                <a:cs typeface="Times"/>
              </a:rPr>
              <a:t>Display Hardware Diagnostic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Times"/>
                <a:cs typeface="Times"/>
              </a:rPr>
              <a:t>Display Service Diagnostic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0297" y="4896487"/>
            <a:ext cx="40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Application Programming Interface (API)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0296" y="5265819"/>
            <a:ext cx="234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"/>
                <a:cs typeface="Times"/>
              </a:rPr>
              <a:t>Web API was developed with Mitchell to provide existing functionality to mobile applications</a:t>
            </a:r>
            <a:endParaRPr lang="en-US" sz="1200" dirty="0">
              <a:latin typeface="Times"/>
              <a:cs typeface="Times"/>
            </a:endParaRPr>
          </a:p>
        </p:txBody>
      </p:sp>
      <p:pic>
        <p:nvPicPr>
          <p:cNvPr id="7" name="Picture 6" descr="ApplicationDiagramH_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77" y="5153581"/>
            <a:ext cx="4217478" cy="15213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289483" y="377697"/>
            <a:ext cx="2383285" cy="6001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300" dirty="0" smtClean="0">
                <a:effectLst>
                  <a:outerShdw blurRad="57150" dist="76200" dir="2700000" algn="tl" rotWithShape="0">
                    <a:prstClr val="black">
                      <a:alpha val="50000"/>
                    </a:prstClr>
                  </a:outerShdw>
                </a:effectLst>
                <a:latin typeface="Times"/>
                <a:cs typeface="Times"/>
              </a:rPr>
              <a:t>Mobile Apps</a:t>
            </a:r>
          </a:p>
        </p:txBody>
      </p:sp>
    </p:spTree>
    <p:extLst>
      <p:ext uri="{BB962C8B-B14F-4D97-AF65-F5344CB8AC3E}">
        <p14:creationId xmlns:p14="http://schemas.microsoft.com/office/powerpoint/2010/main" val="305410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103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Innovative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Warner</dc:creator>
  <cp:lastModifiedBy>Jeremy Warner</cp:lastModifiedBy>
  <cp:revision>27</cp:revision>
  <dcterms:created xsi:type="dcterms:W3CDTF">2013-03-28T20:58:39Z</dcterms:created>
  <dcterms:modified xsi:type="dcterms:W3CDTF">2013-04-01T23:54:51Z</dcterms:modified>
</cp:coreProperties>
</file>