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F21"/>
    <a:srgbClr val="6C0C24"/>
    <a:srgbClr val="450817"/>
    <a:srgbClr val="991132"/>
    <a:srgbClr val="822F2E"/>
    <a:srgbClr val="A53C3C"/>
    <a:srgbClr val="AB4846"/>
    <a:srgbClr val="EDE7F3"/>
    <a:srgbClr val="3A034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2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2587752" y="4791456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45" y="47740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745" y="2110244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9943" y="47740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89777" y="2110244"/>
            <a:ext cx="3968496" cy="2633472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9" y="324609"/>
            <a:ext cx="2237211" cy="12796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74779" y="1266037"/>
            <a:ext cx="14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Michael Malkowski</a:t>
            </a:r>
          </a:p>
          <a:p>
            <a:r>
              <a:rPr lang="en-US" sz="1200" dirty="0" smtClean="0">
                <a:latin typeface="Times"/>
                <a:cs typeface="Times"/>
              </a:rPr>
              <a:t>Rachel Pekarek</a:t>
            </a:r>
          </a:p>
          <a:p>
            <a:r>
              <a:rPr lang="en-US" sz="1200" dirty="0" smtClean="0">
                <a:latin typeface="Times"/>
                <a:cs typeface="Times"/>
              </a:rPr>
              <a:t>Jeremy Warner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3678" y="1266037"/>
            <a:ext cx="242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Special Thanks </a:t>
            </a:r>
            <a:r>
              <a:rPr lang="en-US" sz="1200" i="1" dirty="0" smtClean="0">
                <a:latin typeface="Times"/>
                <a:cs typeface="Times"/>
              </a:rPr>
              <a:t>To…</a:t>
            </a:r>
            <a:r>
              <a:rPr lang="en-US" sz="1200" dirty="0" smtClean="0">
                <a:latin typeface="Times"/>
                <a:cs typeface="Times"/>
              </a:rPr>
              <a:t/>
            </a:r>
            <a:br>
              <a:rPr lang="en-US" sz="1200" dirty="0" smtClean="0">
                <a:latin typeface="Times"/>
                <a:cs typeface="Times"/>
              </a:rPr>
            </a:br>
            <a:r>
              <a:rPr lang="en-US" sz="1200" dirty="0" smtClean="0">
                <a:latin typeface="Times"/>
                <a:cs typeface="Times"/>
              </a:rPr>
              <a:t>Brain Butterfield      Chris Ortman</a:t>
            </a:r>
          </a:p>
          <a:p>
            <a:r>
              <a:rPr lang="en-US" sz="1200" dirty="0" smtClean="0">
                <a:latin typeface="Times"/>
                <a:cs typeface="Times"/>
              </a:rPr>
              <a:t>David Springhetti     Wyatt Zochert</a:t>
            </a:r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22" y="115887"/>
            <a:ext cx="2067171" cy="56534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4750" y="2267028"/>
            <a:ext cx="125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Technician</a:t>
            </a:r>
            <a:endParaRPr lang="en-US" b="1" u="sng" dirty="0" smtClean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4401" y="198344"/>
            <a:ext cx="144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eBill Mobile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53" y="97155"/>
            <a:ext cx="592701" cy="59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" y="2157984"/>
            <a:ext cx="594360" cy="594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6" y="285723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46" y="77840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77" y="919865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2" y="3002374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148523" y="2158073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Mission</a:t>
            </a:r>
            <a:endParaRPr lang="en-US" b="1" u="sng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2348" y="2526169"/>
            <a:ext cx="383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Provide a mobile solution for the existing eLation eBill web application on both iOS and Android </a:t>
            </a:r>
            <a:r>
              <a:rPr lang="en-US" sz="1200" dirty="0" smtClean="0">
                <a:latin typeface="Times"/>
                <a:cs typeface="Times"/>
              </a:rPr>
              <a:t>platforms.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imes"/>
              <a:cs typeface="Time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Develop a mobile application to assist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ervice </a:t>
            </a:r>
            <a:r>
              <a:rPr lang="en-US" sz="1200" dirty="0">
                <a:latin typeface="Times"/>
                <a:cs typeface="Times"/>
              </a:rPr>
              <a:t>p</a:t>
            </a:r>
            <a:r>
              <a:rPr lang="en-US" sz="1200" dirty="0" smtClean="0">
                <a:latin typeface="Times"/>
                <a:cs typeface="Times"/>
              </a:rPr>
              <a:t>rovider’s </a:t>
            </a:r>
            <a:r>
              <a:rPr lang="en-US" sz="1200" dirty="0" smtClean="0">
                <a:latin typeface="Times"/>
                <a:cs typeface="Times"/>
              </a:rPr>
              <a:t>technicians in the field on </a:t>
            </a:r>
            <a:r>
              <a:rPr lang="en-US" sz="1200" dirty="0" smtClean="0">
                <a:latin typeface="Times"/>
                <a:cs typeface="Times"/>
              </a:rPr>
              <a:t>both iOS </a:t>
            </a:r>
            <a:r>
              <a:rPr lang="en-US" sz="1200" dirty="0" smtClean="0">
                <a:latin typeface="Times"/>
                <a:cs typeface="Times"/>
              </a:rPr>
              <a:t>and Android </a:t>
            </a:r>
            <a:r>
              <a:rPr lang="en-US" sz="1200" dirty="0" smtClean="0">
                <a:latin typeface="Times"/>
                <a:cs typeface="Times"/>
              </a:rPr>
              <a:t>platforms.</a:t>
            </a: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61097" y="3900119"/>
            <a:ext cx="170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991132"/>
              </a:buClr>
              <a:buSzPct val="75000"/>
            </a:pPr>
            <a:r>
              <a:rPr lang="en-US" sz="1200" dirty="0" smtClean="0">
                <a:latin typeface="Times"/>
                <a:cs typeface="Times"/>
              </a:rPr>
              <a:t>Existing </a:t>
            </a:r>
            <a:r>
              <a:rPr lang="en-US" sz="1200" dirty="0" smtClean="0">
                <a:latin typeface="Times"/>
                <a:cs typeface="Times"/>
              </a:rPr>
              <a:t>eLation eBill Web Application:</a:t>
            </a:r>
            <a:endParaRPr lang="en-US" sz="1200" dirty="0">
              <a:latin typeface="Times"/>
              <a:cs typeface="Times"/>
            </a:endParaRPr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66" y="3616247"/>
            <a:ext cx="2035720" cy="10491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741644" y="2953032"/>
            <a:ext cx="22272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</a:t>
            </a:r>
            <a:r>
              <a:rPr lang="en-US" sz="1200" dirty="0" smtClean="0">
                <a:latin typeface="Times"/>
                <a:cs typeface="Times"/>
              </a:rPr>
              <a:t>Account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Invoice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and Make </a:t>
            </a:r>
            <a:r>
              <a:rPr lang="en-US" sz="1200" dirty="0" smtClean="0">
                <a:latin typeface="Times"/>
                <a:cs typeface="Times"/>
              </a:rPr>
              <a:t>Payments</a:t>
            </a:r>
            <a:endParaRPr lang="en-US" sz="1200" dirty="0" smtClean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Current </a:t>
            </a:r>
            <a:r>
              <a:rPr lang="en-US" sz="1200" dirty="0" smtClean="0">
                <a:latin typeface="Times"/>
                <a:cs typeface="Times"/>
              </a:rPr>
              <a:t>Usage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upport </a:t>
            </a:r>
            <a:r>
              <a:rPr lang="en-US" sz="1200" dirty="0" smtClean="0">
                <a:latin typeface="Times"/>
                <a:cs typeface="Times"/>
              </a:rPr>
              <a:t>Information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657" y="5320496"/>
            <a:ext cx="2254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Search Accounts and Services</a:t>
            </a:r>
            <a:endParaRPr lang="en-US" sz="1200" dirty="0" smtClean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Hardware Diagnostic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296" y="4896487"/>
            <a:ext cx="638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0296" y="5265819"/>
            <a:ext cx="2349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Communication </a:t>
            </a:r>
            <a:r>
              <a:rPr lang="en-US" sz="1200" dirty="0">
                <a:latin typeface="Times"/>
                <a:cs typeface="Times"/>
              </a:rPr>
              <a:t>layer between </a:t>
            </a:r>
            <a:r>
              <a:rPr lang="en-US" sz="1200" dirty="0" smtClean="0">
                <a:latin typeface="Times"/>
                <a:cs typeface="Times"/>
              </a:rPr>
              <a:t>server and mobile apps</a:t>
            </a:r>
            <a:endParaRPr lang="en-US" sz="1200" dirty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Developed </a:t>
            </a:r>
            <a:r>
              <a:rPr lang="en-US" sz="1200" dirty="0" smtClean="0">
                <a:latin typeface="Times"/>
                <a:cs typeface="Times"/>
              </a:rPr>
              <a:t>with Mitchell to provide existing </a:t>
            </a:r>
            <a:r>
              <a:rPr lang="en-US" sz="1200" dirty="0" smtClean="0">
                <a:latin typeface="Times"/>
                <a:cs typeface="Times"/>
              </a:rPr>
              <a:t>functionality </a:t>
            </a:r>
            <a:r>
              <a:rPr lang="en-US" sz="1200" dirty="0" smtClean="0">
                <a:latin typeface="Times"/>
                <a:cs typeface="Times"/>
              </a:rPr>
              <a:t>to mobile </a:t>
            </a:r>
            <a:r>
              <a:rPr lang="en-US" sz="1200" dirty="0" smtClean="0">
                <a:latin typeface="Times"/>
                <a:cs typeface="Times"/>
              </a:rPr>
              <a:t>apps</a:t>
            </a:r>
          </a:p>
        </p:txBody>
      </p:sp>
      <p:pic>
        <p:nvPicPr>
          <p:cNvPr id="7" name="Picture 6" descr="ApplicationDiagramH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05" y="5153581"/>
            <a:ext cx="4217478" cy="152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55659" y="614032"/>
            <a:ext cx="2383285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300" dirty="0" smtClean="0">
                <a:effectLst>
                  <a:outerShdw blurRad="57150" dist="76200" dir="2700000" algn="tl" rotWithShape="0">
                    <a:prstClr val="black">
                      <a:alpha val="50000"/>
                    </a:prstClr>
                  </a:outerShdw>
                </a:effectLst>
                <a:latin typeface="Times"/>
                <a:cs typeface="Times"/>
              </a:rPr>
              <a:t>Mobile Apps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3761" y="2864117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u="sng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58" y="4961800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u="sng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118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54</cp:revision>
  <cp:lastPrinted>2013-04-02T17:53:18Z</cp:lastPrinted>
  <dcterms:created xsi:type="dcterms:W3CDTF">2013-03-28T20:58:39Z</dcterms:created>
  <dcterms:modified xsi:type="dcterms:W3CDTF">2013-04-02T19:35:15Z</dcterms:modified>
</cp:coreProperties>
</file>