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4405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Innovative Systems</a:t>
            </a:r>
          </a:p>
          <a:p>
            <a:r>
              <a:rPr lang="en-US" dirty="0" smtClean="0"/>
              <a:t>eBill and eLation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Multi-platform Applications</a:t>
            </a:r>
          </a:p>
          <a:p>
            <a:pPr lvl="1"/>
            <a:r>
              <a:rPr lang="en-US" dirty="0" smtClean="0"/>
              <a:t>Similar Interface</a:t>
            </a:r>
          </a:p>
          <a:p>
            <a:pPr lvl="1"/>
            <a:r>
              <a:rPr lang="en-US" dirty="0" smtClean="0"/>
              <a:t>Different Languages</a:t>
            </a:r>
          </a:p>
          <a:p>
            <a:r>
              <a:rPr lang="en-US" dirty="0" smtClean="0"/>
              <a:t>Interfacing with existing 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7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User Stories</a:t>
            </a:r>
          </a:p>
          <a:p>
            <a:r>
              <a:rPr lang="en-US" dirty="0" smtClean="0"/>
              <a:t>Business 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3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eLation Nation</vt:lpstr>
      <vt:lpstr>Overview</vt:lpstr>
      <vt:lpstr>Problems</vt:lpstr>
      <vt:lpstr>User Stories</vt:lpstr>
      <vt:lpstr>Design and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Jeremy Warner</dc:creator>
  <cp:lastModifiedBy>Jeremy Warner</cp:lastModifiedBy>
  <cp:revision>3</cp:revision>
  <dcterms:created xsi:type="dcterms:W3CDTF">2006-08-16T00:00:00Z</dcterms:created>
  <dcterms:modified xsi:type="dcterms:W3CDTF">2012-09-27T22:57:10Z</dcterms:modified>
</cp:coreProperties>
</file>