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F21"/>
    <a:srgbClr val="6C0C24"/>
    <a:srgbClr val="450817"/>
    <a:srgbClr val="991132"/>
    <a:srgbClr val="822F2E"/>
    <a:srgbClr val="A53C3C"/>
    <a:srgbClr val="AB4846"/>
    <a:srgbClr val="EDE7F3"/>
    <a:srgbClr val="3A034A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26" d="100"/>
          <a:sy n="26" d="100"/>
        </p:scale>
        <p:origin x="-1866" y="-12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7C2D-8723-A245-B450-88D2DFD389D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u="sng" dirty="0"/>
          </a:p>
        </p:txBody>
      </p:sp>
      <p:sp>
        <p:nvSpPr>
          <p:cNvPr id="17" name="Rounded Rectangle 16"/>
          <p:cNvSpPr/>
          <p:nvPr/>
        </p:nvSpPr>
        <p:spPr>
          <a:xfrm>
            <a:off x="12421210" y="22998989"/>
            <a:ext cx="31250534" cy="9699955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29176" y="229152"/>
            <a:ext cx="31250534" cy="9699955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29176" y="10129171"/>
            <a:ext cx="11982298" cy="22560077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1679726" y="229152"/>
            <a:ext cx="11982298" cy="22560077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2430930" y="10129171"/>
            <a:ext cx="19048781" cy="12640666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9" name="Picture 28" descr="eLation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58" y="1558123"/>
            <a:ext cx="10738613" cy="614244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478942" y="6076980"/>
            <a:ext cx="6812827" cy="3102389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5800" dirty="0">
                <a:latin typeface="Times"/>
                <a:cs typeface="Times"/>
              </a:rPr>
              <a:t>Michael Malkowski</a:t>
            </a:r>
          </a:p>
          <a:p>
            <a:r>
              <a:rPr lang="en-US" sz="5800" dirty="0">
                <a:latin typeface="Times"/>
                <a:cs typeface="Times"/>
              </a:rPr>
              <a:t>Rachel Pekarek</a:t>
            </a:r>
          </a:p>
          <a:p>
            <a:r>
              <a:rPr lang="en-US" sz="5800" dirty="0">
                <a:latin typeface="Times"/>
                <a:cs typeface="Times"/>
              </a:rPr>
              <a:t>Jeremy Warner</a:t>
            </a:r>
            <a:endParaRPr lang="en-US" sz="5800" dirty="0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44659" y="6076980"/>
            <a:ext cx="11630602" cy="3102389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5800" i="1" dirty="0">
                <a:latin typeface="Times"/>
                <a:cs typeface="Times"/>
              </a:rPr>
              <a:t>Special Thanks To…</a:t>
            </a:r>
            <a:r>
              <a:rPr lang="en-US" sz="5800" dirty="0">
                <a:latin typeface="Times"/>
                <a:cs typeface="Times"/>
              </a:rPr>
              <a:t/>
            </a:r>
            <a:br>
              <a:rPr lang="en-US" sz="5800" dirty="0">
                <a:latin typeface="Times"/>
                <a:cs typeface="Times"/>
              </a:rPr>
            </a:br>
            <a:r>
              <a:rPr lang="en-US" sz="5800" dirty="0">
                <a:latin typeface="Times"/>
                <a:cs typeface="Times"/>
              </a:rPr>
              <a:t>Brian Butterfield      Chris Ortman</a:t>
            </a:r>
          </a:p>
          <a:p>
            <a:r>
              <a:rPr lang="en-US" sz="5800" dirty="0">
                <a:latin typeface="Times"/>
                <a:cs typeface="Times"/>
              </a:rPr>
              <a:t>David Springhetti     Wyatt Zochert</a:t>
            </a:r>
          </a:p>
        </p:txBody>
      </p:sp>
      <p:pic>
        <p:nvPicPr>
          <p:cNvPr id="36" name="Picture 35" descr="ISLogoAndNam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068" y="556260"/>
            <a:ext cx="9922421" cy="27136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/>
          <p:cNvSpPr txBox="1"/>
          <p:nvPr/>
        </p:nvSpPr>
        <p:spPr>
          <a:xfrm>
            <a:off x="3526800" y="10881734"/>
            <a:ext cx="6017366" cy="1772794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Technician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69127" y="952051"/>
            <a:ext cx="6932030" cy="1772794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eBill Mobile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84" y="536014"/>
            <a:ext cx="2844965" cy="2844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9" y="10427990"/>
            <a:ext cx="2852928" cy="2852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 descr="AndroidTe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97" y="13714723"/>
            <a:ext cx="4937760" cy="8778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 descr="AndroideBi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181" y="3736339"/>
            <a:ext cx="4937760" cy="8778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 descr="AppleeBil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290" y="4415352"/>
            <a:ext cx="5852160" cy="8778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 descr="AppleTe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6" y="14411395"/>
            <a:ext cx="5852160" cy="8778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19912911" y="10358750"/>
            <a:ext cx="4580438" cy="1772794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Mission</a:t>
            </a:r>
            <a:endParaRPr lang="en-US" b="1" u="sng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779273" y="12125611"/>
            <a:ext cx="18397406" cy="7091174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pPr marL="1097280" indent="-1097280">
              <a:buFont typeface="+mj-lt"/>
              <a:buAutoNum type="arabicPeriod"/>
            </a:pPr>
            <a:r>
              <a:rPr lang="en-US" sz="5800" dirty="0">
                <a:latin typeface="Times"/>
                <a:cs typeface="Times"/>
              </a:rPr>
              <a:t>Provide a mobile solution for the existing eLation eBill web application on both iOS and Android platforms.</a:t>
            </a:r>
          </a:p>
          <a:p>
            <a:pPr marL="1097280" indent="-1097280">
              <a:buFont typeface="+mj-lt"/>
              <a:buAutoNum type="arabicPeriod"/>
            </a:pPr>
            <a:endParaRPr lang="en-US" sz="5800" dirty="0">
              <a:latin typeface="Times"/>
              <a:cs typeface="Times"/>
            </a:endParaRPr>
          </a:p>
          <a:p>
            <a:pPr marL="1097280" indent="-1097280">
              <a:buFont typeface="+mj-lt"/>
              <a:buAutoNum type="arabicPeriod"/>
            </a:pPr>
            <a:r>
              <a:rPr lang="en-US" sz="5800" dirty="0">
                <a:latin typeface="Times"/>
                <a:cs typeface="Times"/>
              </a:rPr>
              <a:t>Develop a mobile application to assist </a:t>
            </a:r>
            <a:r>
              <a:rPr lang="en-US" sz="5800" dirty="0">
                <a:latin typeface="Times"/>
                <a:cs typeface="Times"/>
              </a:rPr>
              <a:t>s</a:t>
            </a:r>
            <a:r>
              <a:rPr lang="en-US" sz="5800" dirty="0">
                <a:latin typeface="Times"/>
                <a:cs typeface="Times"/>
              </a:rPr>
              <a:t>ervice     provider technicians in the field on both iOS and Android platforms.</a:t>
            </a:r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974597" y="18720574"/>
            <a:ext cx="8160048" cy="2215992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pPr algn="r">
              <a:buClr>
                <a:srgbClr val="991132"/>
              </a:buClr>
              <a:buSzPct val="75000"/>
            </a:pPr>
            <a:r>
              <a:rPr lang="en-US" sz="5800" dirty="0">
                <a:latin typeface="Times"/>
                <a:cs typeface="Times"/>
              </a:rPr>
              <a:t>Existing eLation eBill Web Application:</a:t>
            </a:r>
            <a:endParaRPr lang="en-US" sz="5800" dirty="0">
              <a:latin typeface="Times"/>
              <a:cs typeface="Times"/>
            </a:endParaRPr>
          </a:p>
        </p:txBody>
      </p:sp>
      <p:pic>
        <p:nvPicPr>
          <p:cNvPr id="52" name="Picture 51" descr="WebSite_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728" y="17357988"/>
            <a:ext cx="9771456" cy="503605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59891" y="14174553"/>
            <a:ext cx="10231583" cy="622939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endParaRPr lang="en-US" b="1" dirty="0" smtClean="0">
              <a:latin typeface="Times"/>
              <a:cs typeface="Times"/>
            </a:endParaRPr>
          </a:p>
          <a:p>
            <a:pPr marL="822960" indent="-82296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5800" dirty="0">
                <a:latin typeface="Times"/>
                <a:cs typeface="Times"/>
              </a:rPr>
              <a:t>Access Account Information</a:t>
            </a:r>
          </a:p>
          <a:p>
            <a:pPr marL="822960" indent="-82296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5800" dirty="0">
                <a:latin typeface="Times"/>
                <a:cs typeface="Times"/>
              </a:rPr>
              <a:t>Access Invoice Information</a:t>
            </a:r>
          </a:p>
          <a:p>
            <a:pPr marL="822960" indent="-82296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5800" dirty="0">
                <a:latin typeface="Times"/>
                <a:cs typeface="Times"/>
              </a:rPr>
              <a:t>View and Make Payments</a:t>
            </a:r>
          </a:p>
          <a:p>
            <a:pPr marL="822960" indent="-82296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5800" dirty="0">
                <a:latin typeface="Times"/>
                <a:cs typeface="Times"/>
              </a:rPr>
              <a:t>View Current Usage</a:t>
            </a:r>
          </a:p>
          <a:p>
            <a:pPr marL="822960" indent="-82296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5800" dirty="0">
                <a:latin typeface="Times"/>
                <a:cs typeface="Times"/>
              </a:rPr>
              <a:t>Access </a:t>
            </a:r>
            <a:r>
              <a:rPr lang="en-US" sz="5800" dirty="0">
                <a:latin typeface="Times"/>
                <a:cs typeface="Times"/>
              </a:rPr>
              <a:t>S</a:t>
            </a:r>
            <a:r>
              <a:rPr lang="en-US" sz="5800" dirty="0">
                <a:latin typeface="Times"/>
                <a:cs typeface="Times"/>
              </a:rPr>
              <a:t>upport Information</a:t>
            </a:r>
            <a:endParaRPr lang="en-US" sz="5800" dirty="0">
              <a:latin typeface="Times"/>
              <a:cs typeface="Time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1954" y="25538383"/>
            <a:ext cx="10822502" cy="4875182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pPr marL="822960" indent="-82296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5800" dirty="0">
                <a:latin typeface="Times"/>
                <a:cs typeface="Times"/>
              </a:rPr>
              <a:t>Search Accounts and Services</a:t>
            </a:r>
          </a:p>
          <a:p>
            <a:pPr marL="822960" indent="-82296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5800" dirty="0">
                <a:latin typeface="Times"/>
                <a:cs typeface="Times"/>
              </a:rPr>
              <a:t>Display Hardware Diagnostic Information</a:t>
            </a:r>
          </a:p>
          <a:p>
            <a:pPr marL="822960" indent="-82296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5800" dirty="0">
                <a:latin typeface="Times"/>
                <a:cs typeface="Times"/>
              </a:rPr>
              <a:t>Display Service Diagnostic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09423" y="23503137"/>
            <a:ext cx="30662318" cy="1772794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Application Programming Interface (API)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09423" y="25275934"/>
            <a:ext cx="11278882" cy="4875182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pPr marL="822960" indent="-82296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5800" dirty="0">
                <a:latin typeface="Times"/>
                <a:cs typeface="Times"/>
              </a:rPr>
              <a:t>Communication </a:t>
            </a:r>
            <a:r>
              <a:rPr lang="en-US" sz="5800" dirty="0">
                <a:latin typeface="Times"/>
                <a:cs typeface="Times"/>
              </a:rPr>
              <a:t>layer between </a:t>
            </a:r>
            <a:r>
              <a:rPr lang="en-US" sz="5800" dirty="0">
                <a:latin typeface="Times"/>
                <a:cs typeface="Times"/>
              </a:rPr>
              <a:t>server and mobile apps</a:t>
            </a:r>
            <a:endParaRPr lang="en-US" sz="5800" dirty="0">
              <a:latin typeface="Times"/>
              <a:cs typeface="Times"/>
            </a:endParaRPr>
          </a:p>
          <a:p>
            <a:pPr marL="822960" indent="-82296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5800" dirty="0">
                <a:latin typeface="Times"/>
                <a:cs typeface="Times"/>
              </a:rPr>
              <a:t>Developed with Mitchell to provide existing functionality to mobile apps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471" y="24737189"/>
            <a:ext cx="20243880" cy="73024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1307166" y="2947354"/>
            <a:ext cx="11439768" cy="2880787"/>
          </a:xfrm>
          <a:prstGeom prst="rect">
            <a:avLst/>
          </a:prstGeom>
          <a:noFill/>
          <a:effectLst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15800" dirty="0">
                <a:effectLst>
                  <a:outerShdw blurRad="82550" dist="63500" dir="2700000" algn="tl" rotWithShape="0">
                    <a:prstClr val="black">
                      <a:alpha val="50000"/>
                    </a:prstClr>
                  </a:outerShdw>
                </a:effectLst>
                <a:latin typeface="Times"/>
                <a:cs typeface="Times"/>
              </a:rPr>
              <a:t>Mobile Apps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98055" y="13747761"/>
            <a:ext cx="11963966" cy="1772794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b="1" u="sng" dirty="0" smtClean="0">
                <a:latin typeface="Times"/>
                <a:cs typeface="Times"/>
              </a:rPr>
              <a:t>Features</a:t>
            </a:r>
            <a:endParaRPr lang="en-US" sz="5800" b="1" u="sng" dirty="0">
              <a:latin typeface="Times"/>
              <a:cs typeface="Time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8521" y="23816640"/>
            <a:ext cx="11963966" cy="1772794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b="1" u="sng" dirty="0" smtClean="0">
                <a:latin typeface="Times"/>
                <a:cs typeface="Times"/>
              </a:rPr>
              <a:t>Features</a:t>
            </a:r>
            <a:endParaRPr lang="en-US" sz="5800" b="1" u="sng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541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112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Innovative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Warner</dc:creator>
  <cp:lastModifiedBy>Michael Malkowski</cp:lastModifiedBy>
  <cp:revision>61</cp:revision>
  <cp:lastPrinted>2013-04-02T17:53:18Z</cp:lastPrinted>
  <dcterms:created xsi:type="dcterms:W3CDTF">2013-03-28T20:58:39Z</dcterms:created>
  <dcterms:modified xsi:type="dcterms:W3CDTF">2013-04-18T15:54:57Z</dcterms:modified>
</cp:coreProperties>
</file>