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9" r:id="rId4"/>
    <p:sldId id="267" r:id="rId5"/>
    <p:sldId id="258" r:id="rId6"/>
    <p:sldId id="268" r:id="rId7"/>
    <p:sldId id="265" r:id="rId8"/>
    <p:sldId id="263" r:id="rId9"/>
    <p:sldId id="260" r:id="rId10"/>
    <p:sldId id="264" r:id="rId11"/>
    <p:sldId id="269" r:id="rId12"/>
    <p:sldId id="261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33179-5973-4D61-8651-E006F458E432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B0797-9256-4AEC-A8DB-A8D0AAAA1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58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0797-9256-4AEC-A8DB-A8D0AAAA10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06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0797-9256-4AEC-A8DB-A8D0AAAA10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90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0797-9256-4AEC-A8DB-A8D0AAAA10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77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0797-9256-4AEC-A8DB-A8D0AAAA10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98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Rachel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0797-9256-4AEC-A8DB-A8D0AAAA10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61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Rachel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0797-9256-4AEC-A8DB-A8D0AAAA10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6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Jeremy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0797-9256-4AEC-A8DB-A8D0AAAA10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63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0797-9256-4AEC-A8DB-A8D0AAAA10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96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0797-9256-4AEC-A8DB-A8D0AAAA10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0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Jeremy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0797-9256-4AEC-A8DB-A8D0AAAA10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02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Jeremy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0797-9256-4AEC-A8DB-A8D0AAAA10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33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Jeremy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0797-9256-4AEC-A8DB-A8D0AAAA10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87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Rachel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0797-9256-4AEC-A8DB-A8D0AAAA10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61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Rachel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0797-9256-4AEC-A8DB-A8D0AAAA10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5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10/9/2012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10/9/2012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10/9/2012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10/9/2012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eLation 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eLation Cross Platform Mobile Apps for Innovative Systems, LLC</a:t>
            </a:r>
          </a:p>
        </p:txBody>
      </p:sp>
    </p:spTree>
    <p:extLst>
      <p:ext uri="{BB962C8B-B14F-4D97-AF65-F5344CB8AC3E}">
        <p14:creationId xmlns:p14="http://schemas.microsoft.com/office/powerpoint/2010/main" val="44056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Layout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App Design</a:t>
            </a:r>
            <a:endParaRPr lang="en-US" dirty="0"/>
          </a:p>
        </p:txBody>
      </p:sp>
      <p:pic>
        <p:nvPicPr>
          <p:cNvPr id="1026" name="Picture 2" descr="C:\Users\jeremyw\Documents\GitHub\ECPMA\Documentation\AndroidScreenAccountDialo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57400"/>
            <a:ext cx="2063193" cy="366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eremyw\Documents\GitHub\ECPMA\Documentation\AndroidScreenMa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2064217" cy="36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eremyw\Documents\GitHub\ECPMA\Documentation\AndroidScreenUsag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055579"/>
            <a:ext cx="2064217" cy="36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eremyw\Documents\GitHub\ECPMA\Documentation\AndroidScreenAccoun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59221"/>
            <a:ext cx="2063193" cy="366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29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Unit Testing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JUnit and Sen Testing Kit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System Testing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Testing on devices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Network Issues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6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September </a:t>
            </a:r>
            <a:r>
              <a:rPr lang="en-US" b="1" dirty="0"/>
              <a:t>19, 2012 – October 3, 2012</a:t>
            </a:r>
          </a:p>
          <a:p>
            <a:pPr lvl="0"/>
            <a:r>
              <a:rPr lang="en-US" dirty="0"/>
              <a:t>Environment Setup</a:t>
            </a:r>
          </a:p>
          <a:p>
            <a:pPr lvl="1"/>
            <a:r>
              <a:rPr lang="en-US" dirty="0"/>
              <a:t>Set up IDEs on Mac, Windows</a:t>
            </a:r>
          </a:p>
          <a:p>
            <a:pPr lvl="1"/>
            <a:r>
              <a:rPr lang="en-US" dirty="0"/>
              <a:t>Set up code repository</a:t>
            </a:r>
          </a:p>
          <a:p>
            <a:pPr lvl="0"/>
            <a:r>
              <a:rPr lang="en-US" dirty="0"/>
              <a:t>Development</a:t>
            </a:r>
          </a:p>
          <a:p>
            <a:pPr lvl="1"/>
            <a:r>
              <a:rPr lang="en-US" dirty="0"/>
              <a:t>Build test </a:t>
            </a:r>
            <a:r>
              <a:rPr lang="en-US" dirty="0" smtClean="0"/>
              <a:t>JSON </a:t>
            </a:r>
            <a:r>
              <a:rPr lang="en-US" dirty="0"/>
              <a:t>communication to Android and iOS devices</a:t>
            </a:r>
          </a:p>
          <a:p>
            <a:pPr lvl="1"/>
            <a:r>
              <a:rPr lang="en-US" dirty="0"/>
              <a:t>Build Android and iOS layout</a:t>
            </a:r>
          </a:p>
          <a:p>
            <a:pPr lvl="0"/>
            <a:r>
              <a:rPr lang="en-US" dirty="0"/>
              <a:t>Documents</a:t>
            </a:r>
          </a:p>
          <a:p>
            <a:pPr lvl="1"/>
            <a:r>
              <a:rPr lang="en-US" dirty="0"/>
              <a:t>Team Name</a:t>
            </a:r>
          </a:p>
          <a:p>
            <a:pPr lvl="1"/>
            <a:r>
              <a:rPr lang="en-US" dirty="0"/>
              <a:t>Design Document</a:t>
            </a:r>
          </a:p>
          <a:p>
            <a:pPr lvl="1"/>
            <a:r>
              <a:rPr lang="en-US" dirty="0"/>
              <a:t>Software Contract</a:t>
            </a:r>
          </a:p>
          <a:p>
            <a:pPr lvl="1"/>
            <a:r>
              <a:rPr lang="en-US" dirty="0"/>
              <a:t>Mission Statement</a:t>
            </a:r>
          </a:p>
          <a:p>
            <a:pPr lvl="1"/>
            <a:r>
              <a:rPr lang="en-US" dirty="0"/>
              <a:t>CONOPS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Stories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October </a:t>
            </a:r>
            <a:r>
              <a:rPr lang="en-US" b="1" dirty="0"/>
              <a:t>10, 2012 – October 31, 2012</a:t>
            </a:r>
          </a:p>
          <a:p>
            <a:pPr lvl="0"/>
            <a:r>
              <a:rPr lang="en-US" dirty="0"/>
              <a:t>Environment</a:t>
            </a:r>
          </a:p>
          <a:p>
            <a:pPr lvl="1"/>
            <a:r>
              <a:rPr lang="en-US" dirty="0"/>
              <a:t>Get eBill service installed on local server for testing</a:t>
            </a:r>
          </a:p>
          <a:p>
            <a:pPr lvl="0"/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Finish Android and iOS UI</a:t>
            </a:r>
          </a:p>
          <a:p>
            <a:pPr lvl="1"/>
            <a:r>
              <a:rPr lang="en-US" dirty="0" smtClean="0"/>
              <a:t>Investigate PDF on Android and iOS</a:t>
            </a:r>
          </a:p>
          <a:p>
            <a:pPr lvl="1"/>
            <a:r>
              <a:rPr lang="en-US" dirty="0" smtClean="0"/>
              <a:t>Implement API calls</a:t>
            </a:r>
          </a:p>
          <a:p>
            <a:pPr lvl="1"/>
            <a:r>
              <a:rPr lang="en-US" dirty="0" smtClean="0"/>
              <a:t>Android UI back end</a:t>
            </a:r>
            <a:endParaRPr lang="en-US" dirty="0"/>
          </a:p>
          <a:p>
            <a:pPr lvl="0"/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Master UI Document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10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Hours Worked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Sunk Costs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Mobile Devices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Development Machines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Development Server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API Development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94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9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400" b="1" dirty="0" smtClean="0"/>
              <a:t>Product </a:t>
            </a:r>
            <a:r>
              <a:rPr lang="en-US" sz="3400" b="1" dirty="0"/>
              <a:t>Description:</a:t>
            </a:r>
            <a:r>
              <a:rPr lang="en-US" sz="3400" dirty="0"/>
              <a:t> The cross platform mobile apps allow customers to utilize the </a:t>
            </a:r>
            <a:r>
              <a:rPr lang="en-US" sz="3400" dirty="0" smtClean="0"/>
              <a:t>eLation </a:t>
            </a:r>
            <a:r>
              <a:rPr lang="en-US" sz="3400" dirty="0"/>
              <a:t>eBill application on </a:t>
            </a:r>
            <a:r>
              <a:rPr lang="en-US" sz="3400" dirty="0" smtClean="0"/>
              <a:t>their Android </a:t>
            </a:r>
            <a:r>
              <a:rPr lang="en-US" sz="3400" dirty="0"/>
              <a:t>and iOS mobile </a:t>
            </a:r>
            <a:r>
              <a:rPr lang="en-US" sz="3400" dirty="0" smtClean="0"/>
              <a:t>devices. 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b="1" dirty="0" smtClean="0"/>
              <a:t>Features: </a:t>
            </a:r>
            <a:endParaRPr lang="en-US" sz="3400" dirty="0"/>
          </a:p>
          <a:p>
            <a:pPr lvl="0"/>
            <a:r>
              <a:rPr lang="en-US" sz="3400" dirty="0" smtClean="0"/>
              <a:t>Secure </a:t>
            </a:r>
            <a:r>
              <a:rPr lang="en-US" sz="3400" dirty="0"/>
              <a:t>method of logging into the </a:t>
            </a:r>
            <a:r>
              <a:rPr lang="en-US" sz="3400" dirty="0" smtClean="0"/>
              <a:t>device</a:t>
            </a:r>
          </a:p>
          <a:p>
            <a:pPr lvl="0"/>
            <a:r>
              <a:rPr lang="en-US" sz="3400" dirty="0" smtClean="0"/>
              <a:t>Changeable account settings</a:t>
            </a:r>
          </a:p>
          <a:p>
            <a:pPr lvl="0"/>
            <a:r>
              <a:rPr lang="en-US" sz="3400" dirty="0" smtClean="0"/>
              <a:t>Access to previous billing invoices/service summaries</a:t>
            </a:r>
          </a:p>
          <a:p>
            <a:pPr lvl="0"/>
            <a:r>
              <a:rPr lang="en-US" sz="3400" dirty="0" smtClean="0"/>
              <a:t>Payment processing</a:t>
            </a:r>
          </a:p>
          <a:p>
            <a:pPr lvl="0"/>
            <a:r>
              <a:rPr lang="en-US" sz="3400" dirty="0" smtClean="0"/>
              <a:t>Usage statistics</a:t>
            </a:r>
          </a:p>
          <a:p>
            <a:pPr lvl="0"/>
            <a:r>
              <a:rPr lang="en-US" sz="3400" dirty="0" smtClean="0"/>
              <a:t>Support information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b="1" dirty="0"/>
              <a:t>Key Business Goals: </a:t>
            </a:r>
            <a:endParaRPr lang="en-US" sz="3400" dirty="0"/>
          </a:p>
          <a:p>
            <a:pPr lvl="0"/>
            <a:r>
              <a:rPr lang="en-US" sz="3400" dirty="0"/>
              <a:t>Add appeal to the already existing Elation product  </a:t>
            </a:r>
          </a:p>
          <a:p>
            <a:pPr lvl="0"/>
            <a:r>
              <a:rPr lang="en-US" sz="3400" dirty="0"/>
              <a:t>Make app intuitive/easy to use</a:t>
            </a:r>
          </a:p>
          <a:p>
            <a:pPr lvl="0"/>
            <a:r>
              <a:rPr lang="en-US" sz="3400" dirty="0"/>
              <a:t>Maintain same look and feel between </a:t>
            </a:r>
            <a:r>
              <a:rPr lang="en-US" sz="3400" dirty="0" smtClean="0"/>
              <a:t>platforms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200" b="1" dirty="0" smtClean="0"/>
              <a:t>User Stories</a:t>
            </a:r>
            <a:endParaRPr lang="en-US" sz="5200" b="1" dirty="0"/>
          </a:p>
          <a:p>
            <a:r>
              <a:rPr lang="en-US" sz="5200" dirty="0"/>
              <a:t>As a customer with a telecom that uses Innovative Systems products, I want to change information on my account &lt;change email, change password&gt; from my &lt;iOS device, Android device&gt;. 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see my &lt;latest, past&gt; invoice for my account from my &lt;iOS device, Android device&gt;. 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see a summary of </a:t>
            </a:r>
            <a:r>
              <a:rPr lang="en-US" sz="5200" dirty="0" smtClean="0"/>
              <a:t>my </a:t>
            </a:r>
            <a:r>
              <a:rPr lang="en-US" sz="5200" dirty="0"/>
              <a:t>service for </a:t>
            </a:r>
            <a:r>
              <a:rPr lang="en-US" sz="5200" dirty="0" smtClean="0"/>
              <a:t>my </a:t>
            </a:r>
            <a:r>
              <a:rPr lang="en-US" sz="5200" dirty="0"/>
              <a:t>account from </a:t>
            </a:r>
            <a:r>
              <a:rPr lang="en-US" sz="5200" dirty="0" smtClean="0"/>
              <a:t>my </a:t>
            </a:r>
            <a:r>
              <a:rPr lang="en-US" sz="5200" dirty="0"/>
              <a:t>&lt;iOS device, Android device&gt;. 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see the current balance for my account from my &lt;iOS device, Android device&gt;. 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make a payment on my balance for my account from my &lt;iOS device, Android device&gt;. 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set up recurring payments for my account from my &lt;iOS device, Android device&gt;. </a:t>
            </a:r>
          </a:p>
          <a:p>
            <a:pPr marL="0" indent="0">
              <a:buNone/>
            </a:pPr>
            <a:endParaRPr lang="en-US" sz="5200" dirty="0" smtClean="0"/>
          </a:p>
          <a:p>
            <a:pPr marL="0" indent="0">
              <a:buNone/>
            </a:pPr>
            <a:r>
              <a:rPr lang="en-US" sz="5200" b="1" dirty="0" smtClean="0"/>
              <a:t>Business User Stories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get contact information for the support for my company from my &lt;iOS device, Android device&gt;. </a:t>
            </a:r>
          </a:p>
          <a:p>
            <a:r>
              <a:rPr lang="en-US" sz="5200" dirty="0"/>
              <a:t>As a customer with a telecom that uses Innovative Systems products, I have multiple accounts for both my business and my home with the same telecom. I want to be able to easily access the mobile application for both accounts from my &lt;iOS device, Android device&gt;.</a:t>
            </a:r>
          </a:p>
          <a:p>
            <a:r>
              <a:rPr lang="en-US" sz="5200" dirty="0"/>
              <a:t>As a telecom that uses Innovative Systems products, I want my customers to see a banner that displays my telecom’s name on the mobile apps that my customers use to check their account information.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2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API 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Device UI 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Device UI Back End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Database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Sign In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Logging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PDF Implementation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 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7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Multi-platform Applications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Similar Interface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Different Languages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Different Devices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Interfacing with existing services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PDF display and </a:t>
            </a:r>
            <a:r>
              <a:rPr lang="en-US" dirty="0" smtClean="0"/>
              <a:t>usage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Multiple Account handling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Tablet and Mobile Device Compatibility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7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57072"/>
          </a:xfrm>
        </p:spPr>
        <p:txBody>
          <a:bodyPr>
            <a:normAutofit/>
          </a:bodyPr>
          <a:lstStyle/>
          <a:p>
            <a:r>
              <a:rPr lang="en-US" dirty="0" smtClean="0"/>
              <a:t>API Not Complete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57200" y="25146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Risk Mitigation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3733800"/>
            <a:ext cx="8229600" cy="957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Weekly communication with API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856" y="533400"/>
            <a:ext cx="4972744" cy="5525272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54787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APIs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Libraries exist within Android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Some external libraries will be</a:t>
            </a:r>
            <a:br>
              <a:rPr lang="en-US" dirty="0" smtClean="0"/>
            </a:br>
            <a:r>
              <a:rPr lang="en-US" dirty="0" smtClean="0"/>
              <a:t>needed for JSON on iOS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OAuth, open authorization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protocol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Asynchronous Calls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0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two Mac’s and </a:t>
            </a:r>
            <a:r>
              <a:rPr lang="en-US" dirty="0" smtClean="0"/>
              <a:t>two PCs </a:t>
            </a:r>
            <a:r>
              <a:rPr lang="en-US" dirty="0" smtClean="0"/>
              <a:t>for development</a:t>
            </a:r>
          </a:p>
          <a:p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Eclipse, Android SDK</a:t>
            </a:r>
          </a:p>
          <a:p>
            <a:pPr lvl="1"/>
            <a:r>
              <a:rPr lang="en-US" dirty="0" smtClean="0"/>
              <a:t>Samsung Galaxy SIII, Nexus </a:t>
            </a:r>
            <a:r>
              <a:rPr lang="en-US" dirty="0" smtClean="0"/>
              <a:t>7, Droid Pro II</a:t>
            </a:r>
            <a:endParaRPr lang="en-US" dirty="0" smtClean="0"/>
          </a:p>
          <a:p>
            <a:r>
              <a:rPr lang="en-US" dirty="0" smtClean="0"/>
              <a:t>iOS</a:t>
            </a:r>
            <a:endParaRPr lang="en-US" dirty="0"/>
          </a:p>
          <a:p>
            <a:pPr lvl="1"/>
            <a:r>
              <a:rPr lang="en-US" dirty="0" smtClean="0"/>
              <a:t>Xcode, StoryBoard</a:t>
            </a:r>
          </a:p>
          <a:p>
            <a:pPr lvl="1"/>
            <a:r>
              <a:rPr lang="en-US" dirty="0" smtClean="0"/>
              <a:t>iPod, iPad</a:t>
            </a:r>
            <a:endParaRPr lang="en-US" dirty="0"/>
          </a:p>
          <a:p>
            <a:r>
              <a:rPr lang="en-US" dirty="0" smtClean="0"/>
              <a:t>Web Service</a:t>
            </a:r>
          </a:p>
          <a:p>
            <a:pPr lvl="1"/>
            <a:r>
              <a:rPr lang="en-US" dirty="0" smtClean="0"/>
              <a:t>API via JSON</a:t>
            </a:r>
            <a:endParaRPr lang="en-US" dirty="0" smtClean="0"/>
          </a:p>
          <a:p>
            <a:r>
              <a:rPr lang="en-US" dirty="0" smtClean="0"/>
              <a:t>Repositories</a:t>
            </a:r>
          </a:p>
          <a:p>
            <a:pPr lvl="1"/>
            <a:r>
              <a:rPr lang="en-US" dirty="0" smtClean="0"/>
              <a:t>Versions SVN: Code Repository</a:t>
            </a:r>
          </a:p>
          <a:p>
            <a:pPr lvl="1"/>
            <a:r>
              <a:rPr lang="en-US" dirty="0" smtClean="0"/>
              <a:t>GitHub: Documentation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24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Layout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App Design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47900"/>
            <a:ext cx="1828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47900"/>
            <a:ext cx="1828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47900"/>
            <a:ext cx="1828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47900"/>
            <a:ext cx="1828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83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340</TotalTime>
  <Words>684</Words>
  <Application>Microsoft Office PowerPoint</Application>
  <PresentationFormat>On-screen Show (4:3)</PresentationFormat>
  <Paragraphs>141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eLation Nation</vt:lpstr>
      <vt:lpstr>Overview</vt:lpstr>
      <vt:lpstr>User Stories</vt:lpstr>
      <vt:lpstr>Backlog Categories</vt:lpstr>
      <vt:lpstr>Challenges</vt:lpstr>
      <vt:lpstr>Risks</vt:lpstr>
      <vt:lpstr>Architecture</vt:lpstr>
      <vt:lpstr>Tools</vt:lpstr>
      <vt:lpstr>iOS App Design</vt:lpstr>
      <vt:lpstr>Android App Design</vt:lpstr>
      <vt:lpstr>Testing</vt:lpstr>
      <vt:lpstr>Sprint 1</vt:lpstr>
      <vt:lpstr>Sprint 2</vt:lpstr>
      <vt:lpstr>Budget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eLation Nation</dc:title>
  <dc:creator>Jeremy Warner</dc:creator>
  <cp:lastModifiedBy>Jeremy Warner</cp:lastModifiedBy>
  <cp:revision>45</cp:revision>
  <dcterms:created xsi:type="dcterms:W3CDTF">2006-08-16T00:00:00Z</dcterms:created>
  <dcterms:modified xsi:type="dcterms:W3CDTF">2012-10-09T21:02:14Z</dcterms:modified>
</cp:coreProperties>
</file>