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10/4/2012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eLation 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eLation Cross Platform Mobile Apps for Innovative Systems, LLC</a:t>
            </a:r>
          </a:p>
        </p:txBody>
      </p:sp>
    </p:spTree>
    <p:extLst>
      <p:ext uri="{BB962C8B-B14F-4D97-AF65-F5344CB8AC3E}">
        <p14:creationId xmlns:p14="http://schemas.microsoft.com/office/powerpoint/2010/main" val="4405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Product </a:t>
            </a:r>
            <a:r>
              <a:rPr lang="en-US" sz="3400" b="1" dirty="0"/>
              <a:t>Description:</a:t>
            </a:r>
            <a:r>
              <a:rPr lang="en-US" sz="3400" dirty="0"/>
              <a:t> The cross platform mobile apps allow customers to utilize the Elation </a:t>
            </a:r>
            <a:r>
              <a:rPr lang="en-US" sz="3400" dirty="0" err="1"/>
              <a:t>eBill</a:t>
            </a:r>
            <a:r>
              <a:rPr lang="en-US" sz="3400" dirty="0"/>
              <a:t> application on their Android and </a:t>
            </a:r>
            <a:r>
              <a:rPr lang="en-US" sz="3400" dirty="0" err="1"/>
              <a:t>iOS</a:t>
            </a:r>
            <a:r>
              <a:rPr lang="en-US" sz="3400" dirty="0"/>
              <a:t> mobile </a:t>
            </a:r>
            <a:r>
              <a:rPr lang="en-US" sz="3400" dirty="0" smtClean="0"/>
              <a:t>devices.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b="1" dirty="0" smtClean="0"/>
              <a:t>Features: </a:t>
            </a:r>
            <a:endParaRPr lang="en-US" sz="3400" dirty="0"/>
          </a:p>
          <a:p>
            <a:pPr lvl="0"/>
            <a:r>
              <a:rPr lang="en-US" sz="3400" dirty="0" smtClean="0"/>
              <a:t>Secure </a:t>
            </a:r>
            <a:r>
              <a:rPr lang="en-US" sz="3400" dirty="0"/>
              <a:t>method of logging into the </a:t>
            </a:r>
            <a:r>
              <a:rPr lang="en-US" sz="3400" dirty="0" smtClean="0"/>
              <a:t>device</a:t>
            </a:r>
          </a:p>
          <a:p>
            <a:pPr lvl="0"/>
            <a:r>
              <a:rPr lang="en-US" sz="3400" dirty="0" smtClean="0"/>
              <a:t>Changeable account settings</a:t>
            </a:r>
          </a:p>
          <a:p>
            <a:pPr lvl="0"/>
            <a:r>
              <a:rPr lang="en-US" sz="3400" dirty="0" smtClean="0"/>
              <a:t>Access to previous billing invoices/service summaries</a:t>
            </a:r>
          </a:p>
          <a:p>
            <a:pPr lvl="0"/>
            <a:r>
              <a:rPr lang="en-US" sz="3400" dirty="0" smtClean="0"/>
              <a:t>Payment processing</a:t>
            </a:r>
          </a:p>
          <a:p>
            <a:pPr lvl="0"/>
            <a:r>
              <a:rPr lang="en-US" sz="3400" dirty="0" smtClean="0"/>
              <a:t>Usage statistics</a:t>
            </a:r>
          </a:p>
          <a:p>
            <a:pPr lvl="0"/>
            <a:r>
              <a:rPr lang="en-US" sz="3400" dirty="0" smtClean="0"/>
              <a:t>Support information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Key Business Goals: </a:t>
            </a:r>
            <a:endParaRPr lang="en-US" sz="3400" dirty="0"/>
          </a:p>
          <a:p>
            <a:pPr lvl="0"/>
            <a:r>
              <a:rPr lang="en-US" sz="3400" dirty="0"/>
              <a:t>Add appeal to the already existing Elation product  </a:t>
            </a:r>
          </a:p>
          <a:p>
            <a:pPr lvl="0"/>
            <a:r>
              <a:rPr lang="en-US" sz="3400" dirty="0"/>
              <a:t>Make app intuitive/easy to use</a:t>
            </a:r>
          </a:p>
          <a:p>
            <a:pPr lvl="0"/>
            <a:r>
              <a:rPr lang="en-US" sz="3400" dirty="0"/>
              <a:t>Maintain same look and feel between </a:t>
            </a:r>
            <a:r>
              <a:rPr lang="en-US" sz="3400" dirty="0" smtClean="0"/>
              <a:t>platforms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Multi-platform Applications</a:t>
            </a:r>
          </a:p>
          <a:p>
            <a:pPr lvl="1"/>
            <a:r>
              <a:rPr lang="en-US" dirty="0" smtClean="0"/>
              <a:t>Similar Interface</a:t>
            </a:r>
          </a:p>
          <a:p>
            <a:pPr lvl="1"/>
            <a:r>
              <a:rPr lang="en-US" dirty="0" smtClean="0"/>
              <a:t>Different Languages</a:t>
            </a:r>
          </a:p>
          <a:p>
            <a:pPr lvl="1"/>
            <a:r>
              <a:rPr lang="en-US" dirty="0" smtClean="0"/>
              <a:t>Different Devices</a:t>
            </a:r>
          </a:p>
          <a:p>
            <a:r>
              <a:rPr lang="en-US" dirty="0" smtClean="0"/>
              <a:t>Interfacing with existing services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7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1" dirty="0" smtClean="0"/>
              <a:t>User Stories</a:t>
            </a:r>
            <a:endParaRPr lang="en-US" sz="5200" b="1" dirty="0"/>
          </a:p>
          <a:p>
            <a:r>
              <a:rPr lang="en-US" sz="5200" dirty="0"/>
              <a:t>As a customer with a telecom that uses Innovative Systems products, I want to change information on my account &lt;change email, change password&gt;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my &lt;latest, past&gt; invoice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a summary of </a:t>
            </a:r>
            <a:r>
              <a:rPr lang="en-US" sz="5200" dirty="0" smtClean="0"/>
              <a:t>my </a:t>
            </a:r>
            <a:r>
              <a:rPr lang="en-US" sz="5200" dirty="0"/>
              <a:t>service for </a:t>
            </a:r>
            <a:r>
              <a:rPr lang="en-US" sz="5200" dirty="0" smtClean="0"/>
              <a:t>my</a:t>
            </a:r>
            <a:r>
              <a:rPr lang="en-US" sz="5200" dirty="0" smtClean="0"/>
              <a:t> </a:t>
            </a:r>
            <a:r>
              <a:rPr lang="en-US" sz="5200" dirty="0"/>
              <a:t>account from </a:t>
            </a:r>
            <a:r>
              <a:rPr lang="en-US" sz="5200" dirty="0" smtClean="0"/>
              <a:t>my</a:t>
            </a:r>
            <a:r>
              <a:rPr lang="en-US" sz="5200" dirty="0" smtClean="0"/>
              <a:t> </a:t>
            </a:r>
            <a:r>
              <a:rPr lang="en-US" sz="5200" dirty="0"/>
              <a:t>&lt;iOS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see the current balance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make a payment on my balance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set up recurring payments for my account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pPr marL="0" indent="0">
              <a:buNone/>
            </a:pPr>
            <a:endParaRPr lang="en-US" sz="5200" dirty="0" smtClean="0"/>
          </a:p>
          <a:p>
            <a:pPr marL="0" indent="0">
              <a:buNone/>
            </a:pPr>
            <a:r>
              <a:rPr lang="en-US" sz="5200" b="1" dirty="0" smtClean="0"/>
              <a:t>Business User Stories</a:t>
            </a:r>
          </a:p>
          <a:p>
            <a:r>
              <a:rPr lang="en-US" sz="5200" dirty="0" smtClean="0"/>
              <a:t>As </a:t>
            </a:r>
            <a:r>
              <a:rPr lang="en-US" sz="5200" dirty="0"/>
              <a:t>a customer with a telecom that uses Innovative Systems products, I want to get contact information for the support for my company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 </a:t>
            </a:r>
          </a:p>
          <a:p>
            <a:r>
              <a:rPr lang="en-US" sz="5200" dirty="0"/>
              <a:t>As a customer with a telecom that uses Innovative Systems products, I have multiple accounts for both my business and my home with the same telecom. I want to be able to easily access the mobile application for both accounts from my &lt;</a:t>
            </a:r>
            <a:r>
              <a:rPr lang="en-US" sz="5200" dirty="0" err="1"/>
              <a:t>iOS</a:t>
            </a:r>
            <a:r>
              <a:rPr lang="en-US" sz="5200" dirty="0"/>
              <a:t> device, Android device&gt;.</a:t>
            </a:r>
          </a:p>
          <a:p>
            <a:r>
              <a:rPr lang="en-US" sz="5200" dirty="0"/>
              <a:t>As a telecom that uses Innovative Systems products, I want my customers to see a banner that displays my telecom’s name on the mobile apps that my customers use to check their account information.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two Mac’s and one PC for development</a:t>
            </a:r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Eclipse, Android SDK</a:t>
            </a:r>
          </a:p>
          <a:p>
            <a:pPr lvl="1"/>
            <a:r>
              <a:rPr lang="en-US" dirty="0" smtClean="0"/>
              <a:t>Samsung Galaxy SIII, Nexus 7</a:t>
            </a:r>
          </a:p>
          <a:p>
            <a:r>
              <a:rPr lang="en-US" dirty="0" err="1" smtClean="0"/>
              <a:t>iOS</a:t>
            </a:r>
            <a:endParaRPr lang="en-US" dirty="0"/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StoryBoard</a:t>
            </a:r>
            <a:endParaRPr lang="en-US" dirty="0" smtClean="0"/>
          </a:p>
          <a:p>
            <a:pPr lvl="1"/>
            <a:r>
              <a:rPr lang="en-US" dirty="0" smtClean="0"/>
              <a:t>iPod, </a:t>
            </a:r>
            <a:r>
              <a:rPr lang="en-US" dirty="0" err="1" smtClean="0"/>
              <a:t>iPad</a:t>
            </a:r>
            <a:endParaRPr lang="en-US" dirty="0"/>
          </a:p>
          <a:p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API</a:t>
            </a:r>
          </a:p>
          <a:p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Versions SVN: Code Repository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Sprint </a:t>
            </a:r>
            <a:r>
              <a:rPr lang="en-US" b="1" dirty="0"/>
              <a:t>1: September 19, 2012 – October 3, 2012</a:t>
            </a:r>
          </a:p>
          <a:p>
            <a:pPr lvl="0"/>
            <a:r>
              <a:rPr lang="en-US" dirty="0"/>
              <a:t>Environment Setup</a:t>
            </a:r>
          </a:p>
          <a:p>
            <a:pPr lvl="1"/>
            <a:r>
              <a:rPr lang="en-US" dirty="0"/>
              <a:t>Set up IDEs on Mac, Windows</a:t>
            </a:r>
          </a:p>
          <a:p>
            <a:pPr lvl="1"/>
            <a:r>
              <a:rPr lang="en-US" dirty="0"/>
              <a:t>Set up code repository</a:t>
            </a:r>
          </a:p>
          <a:p>
            <a:pPr lvl="0"/>
            <a:r>
              <a:rPr lang="en-US" dirty="0"/>
              <a:t>Development</a:t>
            </a:r>
          </a:p>
          <a:p>
            <a:pPr lvl="1"/>
            <a:r>
              <a:rPr lang="en-US" dirty="0"/>
              <a:t>Build test SOAP communication to Android and </a:t>
            </a:r>
            <a:r>
              <a:rPr lang="en-US" dirty="0" err="1"/>
              <a:t>iOS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Build Android and </a:t>
            </a:r>
            <a:r>
              <a:rPr lang="en-US" dirty="0" err="1"/>
              <a:t>iOS</a:t>
            </a:r>
            <a:r>
              <a:rPr lang="en-US" dirty="0"/>
              <a:t> layout</a:t>
            </a:r>
          </a:p>
          <a:p>
            <a:pPr lvl="0"/>
            <a:r>
              <a:rPr lang="en-US" dirty="0"/>
              <a:t>Documents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r>
              <a:rPr lang="en-US" dirty="0"/>
              <a:t>Design Document</a:t>
            </a:r>
          </a:p>
          <a:p>
            <a:pPr lvl="1"/>
            <a:r>
              <a:rPr lang="en-US" dirty="0"/>
              <a:t>Software Contract</a:t>
            </a:r>
          </a:p>
          <a:p>
            <a:pPr lvl="1"/>
            <a:r>
              <a:rPr lang="en-US" dirty="0"/>
              <a:t>Mission Statement</a:t>
            </a:r>
          </a:p>
          <a:p>
            <a:pPr lvl="1"/>
            <a:r>
              <a:rPr lang="en-US" dirty="0"/>
              <a:t>CONOPS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Stories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Sprint </a:t>
            </a:r>
            <a:r>
              <a:rPr lang="en-US" b="1" dirty="0"/>
              <a:t>2: October 10, 2012 – October 31, 2012</a:t>
            </a:r>
          </a:p>
          <a:p>
            <a:pPr lvl="0"/>
            <a:r>
              <a:rPr lang="en-US" dirty="0"/>
              <a:t>Environment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eBill</a:t>
            </a:r>
            <a:r>
              <a:rPr lang="en-US" dirty="0"/>
              <a:t> service installed on local server for testing</a:t>
            </a:r>
          </a:p>
          <a:p>
            <a:pPr lvl="0"/>
            <a:r>
              <a:rPr lang="en-US" dirty="0"/>
              <a:t>Development</a:t>
            </a:r>
          </a:p>
          <a:p>
            <a:pPr lvl="0"/>
            <a:r>
              <a:rPr lang="en-US" dirty="0"/>
              <a:t>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Shots or Overview?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App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9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App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47900"/>
            <a:ext cx="182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83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 Diagram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00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</TotalTime>
  <Words>556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eLation Nation</vt:lpstr>
      <vt:lpstr>Overview</vt:lpstr>
      <vt:lpstr>Challenges</vt:lpstr>
      <vt:lpstr>User Stories</vt:lpstr>
      <vt:lpstr>Tools</vt:lpstr>
      <vt:lpstr>Sprints</vt:lpstr>
      <vt:lpstr>Android App Design</vt:lpstr>
      <vt:lpstr>iOS App Design</vt:lpstr>
      <vt:lpstr>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eLation Nation</dc:title>
  <dc:creator>Jeremy Warner</dc:creator>
  <cp:lastModifiedBy>Jeremy Warner</cp:lastModifiedBy>
  <cp:revision>26</cp:revision>
  <dcterms:created xsi:type="dcterms:W3CDTF">2006-08-16T00:00:00Z</dcterms:created>
  <dcterms:modified xsi:type="dcterms:W3CDTF">2012-10-04T17:13:09Z</dcterms:modified>
</cp:coreProperties>
</file>