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eLation Nation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eLation Cross Platform Mobile Apps for Innovative Systems, LLC</a:t>
            </a:r>
          </a:p>
        </p:txBody>
      </p:sp>
    </p:spTree>
    <p:extLst>
      <p:ext uri="{BB962C8B-B14F-4D97-AF65-F5344CB8AC3E}">
        <p14:creationId xmlns:p14="http://schemas.microsoft.com/office/powerpoint/2010/main" val="44056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400" b="1" dirty="0" smtClean="0"/>
              <a:t>Product </a:t>
            </a:r>
            <a:r>
              <a:rPr lang="en-US" sz="3400" b="1" dirty="0"/>
              <a:t>Description:</a:t>
            </a:r>
            <a:r>
              <a:rPr lang="en-US" sz="3400" dirty="0"/>
              <a:t> The cross platform mobile apps allow customers to utilize the Elation </a:t>
            </a:r>
            <a:r>
              <a:rPr lang="en-US" sz="3400" dirty="0" err="1"/>
              <a:t>eBill</a:t>
            </a:r>
            <a:r>
              <a:rPr lang="en-US" sz="3400" dirty="0"/>
              <a:t> application on their Android and </a:t>
            </a:r>
            <a:r>
              <a:rPr lang="en-US" sz="3400" dirty="0" err="1"/>
              <a:t>iOS</a:t>
            </a:r>
            <a:r>
              <a:rPr lang="en-US" sz="3400" dirty="0"/>
              <a:t> mobile </a:t>
            </a:r>
            <a:r>
              <a:rPr lang="en-US" sz="3400" dirty="0" smtClean="0"/>
              <a:t>devices. 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b="1" dirty="0" smtClean="0"/>
              <a:t>Features: </a:t>
            </a:r>
            <a:endParaRPr lang="en-US" sz="3400" dirty="0"/>
          </a:p>
          <a:p>
            <a:pPr lvl="0"/>
            <a:r>
              <a:rPr lang="en-US" sz="3400" dirty="0" smtClean="0"/>
              <a:t>Secure </a:t>
            </a:r>
            <a:r>
              <a:rPr lang="en-US" sz="3400" dirty="0"/>
              <a:t>method of logging into the </a:t>
            </a:r>
            <a:r>
              <a:rPr lang="en-US" sz="3400" dirty="0" smtClean="0"/>
              <a:t>device</a:t>
            </a:r>
          </a:p>
          <a:p>
            <a:pPr lvl="0"/>
            <a:r>
              <a:rPr lang="en-US" sz="3400" dirty="0" smtClean="0"/>
              <a:t>Changeable account settings</a:t>
            </a:r>
          </a:p>
          <a:p>
            <a:pPr lvl="0"/>
            <a:r>
              <a:rPr lang="en-US" sz="3400" dirty="0" smtClean="0"/>
              <a:t>Access to previous billing invoices/service summaries</a:t>
            </a:r>
          </a:p>
          <a:p>
            <a:pPr lvl="0"/>
            <a:r>
              <a:rPr lang="en-US" sz="3400" dirty="0" smtClean="0"/>
              <a:t>Payment processing</a:t>
            </a:r>
          </a:p>
          <a:p>
            <a:pPr lvl="0"/>
            <a:r>
              <a:rPr lang="en-US" sz="3400" dirty="0" smtClean="0"/>
              <a:t>Usage statistics</a:t>
            </a:r>
          </a:p>
          <a:p>
            <a:pPr lvl="0"/>
            <a:r>
              <a:rPr lang="en-US" sz="3400" dirty="0" smtClean="0"/>
              <a:t>Support information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b="1" dirty="0"/>
              <a:t>Key Business Goals: </a:t>
            </a:r>
            <a:endParaRPr lang="en-US" sz="3400" dirty="0"/>
          </a:p>
          <a:p>
            <a:pPr lvl="0"/>
            <a:r>
              <a:rPr lang="en-US" sz="3400" dirty="0"/>
              <a:t>Add appeal to the already existing Elation product  </a:t>
            </a:r>
          </a:p>
          <a:p>
            <a:pPr lvl="0"/>
            <a:r>
              <a:rPr lang="en-US" sz="3400" dirty="0"/>
              <a:t>Make app intuitive/easy to use</a:t>
            </a:r>
          </a:p>
          <a:p>
            <a:pPr lvl="0"/>
            <a:r>
              <a:rPr lang="en-US" sz="3400" dirty="0"/>
              <a:t>Maintain same look and feel between </a:t>
            </a:r>
            <a:r>
              <a:rPr lang="en-US" sz="3400" dirty="0" smtClean="0"/>
              <a:t>platforms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9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Multi-platform Applications</a:t>
            </a:r>
          </a:p>
          <a:p>
            <a:pPr lvl="1"/>
            <a:r>
              <a:rPr lang="en-US" dirty="0" smtClean="0"/>
              <a:t>Similar Interface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 smtClean="0"/>
              <a:t>Languages</a:t>
            </a:r>
          </a:p>
          <a:p>
            <a:pPr lvl="1"/>
            <a:r>
              <a:rPr lang="en-US" dirty="0" smtClean="0"/>
              <a:t>Different Devices</a:t>
            </a:r>
            <a:endParaRPr lang="en-US" dirty="0" smtClean="0"/>
          </a:p>
          <a:p>
            <a:r>
              <a:rPr lang="en-US" dirty="0" smtClean="0"/>
              <a:t>Interfacing with existing services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79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b="1" dirty="0" smtClean="0"/>
              <a:t>User Stories</a:t>
            </a:r>
            <a:endParaRPr lang="en-US" sz="4800" b="1" dirty="0"/>
          </a:p>
          <a:p>
            <a:r>
              <a:rPr lang="en-US" sz="4800" dirty="0"/>
              <a:t>As a customer with a telecom that uses Innovative Systems products, I want to change information on my account &lt;change email, change password&gt; from my &lt;</a:t>
            </a:r>
            <a:r>
              <a:rPr lang="en-US" sz="4800" dirty="0" err="1"/>
              <a:t>iOS</a:t>
            </a:r>
            <a:r>
              <a:rPr lang="en-US" sz="4800" dirty="0"/>
              <a:t> device, Android device&gt;. </a:t>
            </a:r>
          </a:p>
          <a:p>
            <a:r>
              <a:rPr lang="en-US" sz="4800" dirty="0" smtClean="0"/>
              <a:t>As </a:t>
            </a:r>
            <a:r>
              <a:rPr lang="en-US" sz="4800" dirty="0"/>
              <a:t>a customer with a telecom that uses Innovative Systems products, I want to see my &lt;latest, past&gt; invoice for my account from my &lt;</a:t>
            </a:r>
            <a:r>
              <a:rPr lang="en-US" sz="4800" dirty="0" err="1"/>
              <a:t>iOS</a:t>
            </a:r>
            <a:r>
              <a:rPr lang="en-US" sz="4800" dirty="0"/>
              <a:t> device, Android device&gt;. </a:t>
            </a:r>
          </a:p>
          <a:p>
            <a:r>
              <a:rPr lang="en-US" sz="4800" dirty="0" smtClean="0"/>
              <a:t>As </a:t>
            </a:r>
            <a:r>
              <a:rPr lang="en-US" sz="4800" dirty="0"/>
              <a:t>a customer with a telecom that uses Innovative Systems products, I want to see a summary of his service for his account from his &lt;</a:t>
            </a:r>
            <a:r>
              <a:rPr lang="en-US" sz="4800" dirty="0" err="1"/>
              <a:t>iOS</a:t>
            </a:r>
            <a:r>
              <a:rPr lang="en-US" sz="4800" dirty="0"/>
              <a:t> device, Android device&gt;. </a:t>
            </a:r>
          </a:p>
          <a:p>
            <a:r>
              <a:rPr lang="en-US" sz="4800" dirty="0" smtClean="0"/>
              <a:t>As </a:t>
            </a:r>
            <a:r>
              <a:rPr lang="en-US" sz="4800" dirty="0"/>
              <a:t>a customer with a telecom that uses Innovative Systems products, I want to see the current balance for my account from my &lt;</a:t>
            </a:r>
            <a:r>
              <a:rPr lang="en-US" sz="4800" dirty="0" err="1"/>
              <a:t>iOS</a:t>
            </a:r>
            <a:r>
              <a:rPr lang="en-US" sz="4800" dirty="0"/>
              <a:t> device, Android device&gt;. </a:t>
            </a:r>
          </a:p>
          <a:p>
            <a:r>
              <a:rPr lang="en-US" sz="4800" dirty="0" smtClean="0"/>
              <a:t>As </a:t>
            </a:r>
            <a:r>
              <a:rPr lang="en-US" sz="4800" dirty="0"/>
              <a:t>a customer with a telecom that uses Innovative Systems products, I want to make a payment on my balance for my account from my &lt;</a:t>
            </a:r>
            <a:r>
              <a:rPr lang="en-US" sz="4800" dirty="0" err="1"/>
              <a:t>iOS</a:t>
            </a:r>
            <a:r>
              <a:rPr lang="en-US" sz="4800" dirty="0"/>
              <a:t> device, Android device&gt;. </a:t>
            </a:r>
          </a:p>
          <a:p>
            <a:r>
              <a:rPr lang="en-US" sz="4800" dirty="0" smtClean="0"/>
              <a:t>As </a:t>
            </a:r>
            <a:r>
              <a:rPr lang="en-US" sz="4800" dirty="0"/>
              <a:t>a customer with a telecom that uses Innovative Systems products, I want to set up recurring payments for my account from my &lt;</a:t>
            </a:r>
            <a:r>
              <a:rPr lang="en-US" sz="4800" dirty="0" err="1"/>
              <a:t>iOS</a:t>
            </a:r>
            <a:r>
              <a:rPr lang="en-US" sz="4800" dirty="0"/>
              <a:t> device, Android device&gt;. </a:t>
            </a:r>
          </a:p>
          <a:p>
            <a:r>
              <a:rPr lang="en-US" sz="4800" dirty="0" smtClean="0"/>
              <a:t>As </a:t>
            </a:r>
            <a:r>
              <a:rPr lang="en-US" sz="4800" dirty="0"/>
              <a:t>a customer with a telecom that uses Innovative Systems products, I want to see a history of my payments for my account from my &lt;</a:t>
            </a:r>
            <a:r>
              <a:rPr lang="en-US" sz="4800" dirty="0" err="1"/>
              <a:t>iOS</a:t>
            </a:r>
            <a:r>
              <a:rPr lang="en-US" sz="4800" dirty="0"/>
              <a:t> device, Android device&gt;. </a:t>
            </a:r>
          </a:p>
          <a:p>
            <a:r>
              <a:rPr lang="en-US" sz="4800" dirty="0" smtClean="0"/>
              <a:t>As </a:t>
            </a:r>
            <a:r>
              <a:rPr lang="en-US" sz="4800" dirty="0"/>
              <a:t>a customer with a telecom that uses Innovative Systems products, I want to see a summary of my usage for this month on for my plan from my &lt;</a:t>
            </a:r>
            <a:r>
              <a:rPr lang="en-US" sz="4800" dirty="0" err="1"/>
              <a:t>iOS</a:t>
            </a:r>
            <a:r>
              <a:rPr lang="en-US" sz="4800" dirty="0"/>
              <a:t> device, Android device&gt;.  I want to see the data, minutes, and text messages that I have used up from my monthly quota in an easy to understand format</a:t>
            </a:r>
            <a:r>
              <a:rPr lang="en-US" sz="4800" dirty="0" smtClean="0"/>
              <a:t>.</a:t>
            </a:r>
          </a:p>
          <a:p>
            <a:r>
              <a:rPr lang="en-US" sz="4800" dirty="0"/>
              <a:t>As a customer with a telecom that uses Innovative Systems products, I want to submit a trouble ticket because &lt;Innovative Systems product&gt; of mine is broken, and I want to do it from my &lt;</a:t>
            </a:r>
            <a:r>
              <a:rPr lang="en-US" sz="4800" dirty="0" err="1"/>
              <a:t>iOS</a:t>
            </a:r>
            <a:r>
              <a:rPr lang="en-US" sz="4800" dirty="0"/>
              <a:t> device, Android device&gt;. </a:t>
            </a:r>
            <a:endParaRPr lang="en-US" sz="4800" dirty="0"/>
          </a:p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r>
              <a:rPr lang="en-US" sz="4800" b="1" dirty="0" smtClean="0"/>
              <a:t>Business User </a:t>
            </a:r>
            <a:r>
              <a:rPr lang="en-US" sz="4800" b="1" dirty="0" smtClean="0"/>
              <a:t>Stories</a:t>
            </a:r>
          </a:p>
          <a:p>
            <a:r>
              <a:rPr lang="en-US" sz="4800" dirty="0" smtClean="0"/>
              <a:t>As </a:t>
            </a:r>
            <a:r>
              <a:rPr lang="en-US" sz="4800" dirty="0"/>
              <a:t>a customer with a telecom that uses Innovative Systems products, I want to get contact information for the support for my company from my &lt;</a:t>
            </a:r>
            <a:r>
              <a:rPr lang="en-US" sz="4800" dirty="0" err="1"/>
              <a:t>iOS</a:t>
            </a:r>
            <a:r>
              <a:rPr lang="en-US" sz="4800" dirty="0"/>
              <a:t> device, Android device&gt;. </a:t>
            </a:r>
          </a:p>
          <a:p>
            <a:r>
              <a:rPr lang="en-US" sz="4800" dirty="0"/>
              <a:t>As a customer with a telecom that uses Innovative Systems products, I have multiple accounts for both my business and my home with the same telecom. I want to be able to easily access the mobile application for both accounts from my &lt;</a:t>
            </a:r>
            <a:r>
              <a:rPr lang="en-US" sz="4800" dirty="0" err="1"/>
              <a:t>iOS</a:t>
            </a:r>
            <a:r>
              <a:rPr lang="en-US" sz="4800" dirty="0"/>
              <a:t> device, Android device&gt;.</a:t>
            </a:r>
          </a:p>
          <a:p>
            <a:r>
              <a:rPr lang="en-US" sz="4800" dirty="0"/>
              <a:t>As a telecom that uses Innovative Systems products, I want my customers to see a banner that displays my telecom’s name on the mobile apps that my customers use to check their account information.  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3024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desired look and feel </a:t>
            </a:r>
          </a:p>
          <a:p>
            <a:pPr marL="0" indent="0">
              <a:buNone/>
            </a:pPr>
            <a:r>
              <a:rPr lang="en-US" dirty="0" smtClean="0"/>
              <a:t>	- via white board at Innovative Systems</a:t>
            </a:r>
          </a:p>
          <a:p>
            <a:r>
              <a:rPr lang="en-US" dirty="0" smtClean="0"/>
              <a:t>Using two Mac’s and one PC for development</a:t>
            </a:r>
          </a:p>
          <a:p>
            <a:r>
              <a:rPr lang="en-US" dirty="0" smtClean="0"/>
              <a:t>Versions Repository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24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Sprint </a:t>
            </a:r>
            <a:r>
              <a:rPr lang="en-US" b="1" dirty="0"/>
              <a:t>1: September 19, 2012 – October 3, 2012</a:t>
            </a:r>
          </a:p>
          <a:p>
            <a:pPr lvl="0"/>
            <a:r>
              <a:rPr lang="en-US" dirty="0"/>
              <a:t>Environment Setup</a:t>
            </a:r>
          </a:p>
          <a:p>
            <a:pPr lvl="1"/>
            <a:r>
              <a:rPr lang="en-US" dirty="0"/>
              <a:t>Set up IDEs on Mac, Windows</a:t>
            </a:r>
          </a:p>
          <a:p>
            <a:pPr lvl="1"/>
            <a:r>
              <a:rPr lang="en-US" dirty="0"/>
              <a:t>Set up code repository</a:t>
            </a:r>
          </a:p>
          <a:p>
            <a:pPr lvl="0"/>
            <a:r>
              <a:rPr lang="en-US" dirty="0"/>
              <a:t>Development</a:t>
            </a:r>
          </a:p>
          <a:p>
            <a:pPr lvl="1"/>
            <a:r>
              <a:rPr lang="en-US" dirty="0"/>
              <a:t>Build test SOAP communication to Android and </a:t>
            </a:r>
            <a:r>
              <a:rPr lang="en-US" dirty="0" err="1"/>
              <a:t>iOS</a:t>
            </a:r>
            <a:r>
              <a:rPr lang="en-US" dirty="0"/>
              <a:t> devices</a:t>
            </a:r>
          </a:p>
          <a:p>
            <a:pPr lvl="1"/>
            <a:r>
              <a:rPr lang="en-US" dirty="0"/>
              <a:t>Build Android and </a:t>
            </a:r>
            <a:r>
              <a:rPr lang="en-US" dirty="0" err="1"/>
              <a:t>iOS</a:t>
            </a:r>
            <a:r>
              <a:rPr lang="en-US" dirty="0"/>
              <a:t> layout</a:t>
            </a:r>
          </a:p>
          <a:p>
            <a:pPr lvl="0"/>
            <a:r>
              <a:rPr lang="en-US" dirty="0"/>
              <a:t>Documents</a:t>
            </a:r>
          </a:p>
          <a:p>
            <a:pPr lvl="1"/>
            <a:r>
              <a:rPr lang="en-US" dirty="0"/>
              <a:t>Team Name</a:t>
            </a:r>
          </a:p>
          <a:p>
            <a:pPr lvl="1"/>
            <a:r>
              <a:rPr lang="en-US" dirty="0"/>
              <a:t>Design Document</a:t>
            </a:r>
          </a:p>
          <a:p>
            <a:pPr lvl="1"/>
            <a:r>
              <a:rPr lang="en-US" dirty="0"/>
              <a:t>Software Contract</a:t>
            </a:r>
          </a:p>
          <a:p>
            <a:pPr lvl="1"/>
            <a:r>
              <a:rPr lang="en-US" dirty="0"/>
              <a:t>Mission Statement</a:t>
            </a:r>
          </a:p>
          <a:p>
            <a:pPr lvl="1"/>
            <a:r>
              <a:rPr lang="en-US" dirty="0"/>
              <a:t>CONOPS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Stories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Sprint </a:t>
            </a:r>
            <a:r>
              <a:rPr lang="en-US" b="1" dirty="0"/>
              <a:t>2: October 10, 2012 – October 31, 2012</a:t>
            </a:r>
          </a:p>
          <a:p>
            <a:pPr lvl="0"/>
            <a:r>
              <a:rPr lang="en-US" dirty="0"/>
              <a:t>Environment</a:t>
            </a:r>
          </a:p>
          <a:p>
            <a:pPr lvl="1"/>
            <a:r>
              <a:rPr lang="en-US" dirty="0"/>
              <a:t>Get </a:t>
            </a:r>
            <a:r>
              <a:rPr lang="en-US" dirty="0" err="1"/>
              <a:t>eBill</a:t>
            </a:r>
            <a:r>
              <a:rPr lang="en-US" dirty="0"/>
              <a:t> service installed on local server for testing</a:t>
            </a:r>
          </a:p>
          <a:p>
            <a:pPr lvl="0"/>
            <a:r>
              <a:rPr lang="en-US" dirty="0"/>
              <a:t>Development</a:t>
            </a:r>
          </a:p>
          <a:p>
            <a:pPr lvl="0"/>
            <a:r>
              <a:rPr lang="en-US" dirty="0"/>
              <a:t>Documents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28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and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Prototypes/screen 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835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655</Words>
  <Application>Microsoft Office PowerPoint</Application>
  <PresentationFormat>On-screen Show (4:3)</PresentationFormat>
  <Paragraphs>67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eLation Nation</vt:lpstr>
      <vt:lpstr>Overview</vt:lpstr>
      <vt:lpstr>Problems</vt:lpstr>
      <vt:lpstr>User Stories</vt:lpstr>
      <vt:lpstr>Analysis</vt:lpstr>
      <vt:lpstr>Sprints</vt:lpstr>
      <vt:lpstr>Design and Architecture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eLation Nation</dc:title>
  <dc:creator>Jeremy Warner</dc:creator>
  <cp:lastModifiedBy>Rachel Pekarek</cp:lastModifiedBy>
  <cp:revision>9</cp:revision>
  <dcterms:created xsi:type="dcterms:W3CDTF">2006-08-16T00:00:00Z</dcterms:created>
  <dcterms:modified xsi:type="dcterms:W3CDTF">2012-10-01T15:40:30Z</dcterms:modified>
</cp:coreProperties>
</file>