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Default Extension="wdp" ContentType="image/vnd.ms-photo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notesMasterIdLst>
    <p:notesMasterId r:id="rId10"/>
  </p:notesMasterIdLst>
  <p:sldIdLst>
    <p:sldId id="256" r:id="rId2"/>
    <p:sldId id="304" r:id="rId3"/>
    <p:sldId id="305" r:id="rId4"/>
    <p:sldId id="281" r:id="rId5"/>
    <p:sldId id="302" r:id="rId6"/>
    <p:sldId id="303" r:id="rId7"/>
    <p:sldId id="266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Introduction" id="{35E0183A-0792-4662-BF25-BBFFD4AD5638}">
          <p14:sldIdLst>
            <p14:sldId id="258"/>
            <p14:sldId id="256"/>
            <p14:sldId id="304"/>
          </p14:sldIdLst>
        </p14:section>
        <p14:section name="Body" id="{3D0E9FE7-DACE-4276-911B-78952EC0A493}">
          <p14:sldIdLst>
            <p14:sldId id="305"/>
            <p14:sldId id="281"/>
            <p14:sldId id="302"/>
            <p14:sldId id="303"/>
          </p14:sldIdLst>
        </p14:section>
        <p14:section name="Conclusion" id="{4234FFE9-C6F3-4D48-A5B8-529CBACEDE5A}">
          <p14:sldIdLst>
            <p14:sldId id="266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91" autoAdjust="0"/>
    <p:restoredTop sz="94604" autoAdjust="0"/>
  </p:normalViewPr>
  <p:slideViewPr>
    <p:cSldViewPr>
      <p:cViewPr>
        <p:scale>
          <a:sx n="70" d="100"/>
          <a:sy n="70" d="100"/>
        </p:scale>
        <p:origin x="-1448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4496-0C0B-4D02-B180-604D34149E7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01D2-5269-4862-B25E-BB027DA95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45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25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02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7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7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7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7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5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9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7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7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7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6"/>
            <a:ext cx="146685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238A554-0062-4B18-8749-3E8553542432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1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Interactive Lighting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Animation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8768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Austin Wentz and Jordan Doell</a:t>
            </a:r>
            <a:endParaRPr lang="en-US" dirty="0"/>
          </a:p>
        </p:txBody>
      </p:sp>
      <p:pic>
        <p:nvPicPr>
          <p:cNvPr id="8" name="Picture 7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53613"/>
            <a:ext cx="2895600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6415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2426" y="3048000"/>
            <a:ext cx="7496174" cy="335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Sponsor -  L3 Communications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Description - Christmas lights synced to music and controlled 	via an iPhone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210322"/>
          </a:xfrm>
        </p:spPr>
        <p:txBody>
          <a:bodyPr anchor="t"/>
          <a:lstStyle/>
          <a:p>
            <a:r>
              <a:rPr lang="en-US" dirty="0" smtClean="0"/>
              <a:t>Summary of project: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24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Analysis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2044" y="2057400"/>
            <a:ext cx="8439912" cy="1002526"/>
          </a:xfrm>
        </p:spPr>
        <p:txBody>
          <a:bodyPr/>
          <a:lstStyle/>
          <a:p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24800" cy="3276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Use SSR’s to power lights on and off</a:t>
            </a:r>
            <a:endParaRPr lang="en-US" i="0" dirty="0"/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Laptop running XBMC, connected to a separate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Connect controller to SSR’s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Develop an iPhone app that can connect to the system from any wireless location</a:t>
            </a:r>
            <a:endParaRPr lang="en-US" i="0" dirty="0"/>
          </a:p>
          <a:p>
            <a:endParaRPr lang="en-US" dirty="0"/>
          </a:p>
        </p:txBody>
      </p: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187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19402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Configure EC2 server to act as middleman between iPhone app and </a:t>
            </a:r>
            <a:r>
              <a:rPr lang="en-US" sz="2100" i="0" dirty="0" smtClean="0"/>
              <a:t>Christmas lights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Develop </a:t>
            </a:r>
            <a:r>
              <a:rPr lang="en-US" sz="2100" i="0" dirty="0" err="1"/>
              <a:t>RESTful</a:t>
            </a:r>
            <a:r>
              <a:rPr lang="en-US" sz="2100" i="0" dirty="0"/>
              <a:t> web service to allow iPhone to send commands and Raspberry Pi to </a:t>
            </a:r>
            <a:r>
              <a:rPr lang="en-US" sz="2100" i="0" dirty="0" smtClean="0"/>
              <a:t>get commands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Begin connecting </a:t>
            </a:r>
            <a:r>
              <a:rPr lang="en-US" sz="2100" i="0" dirty="0" err="1"/>
              <a:t>iOS</a:t>
            </a:r>
            <a:r>
              <a:rPr lang="en-US" sz="2100" i="0" dirty="0"/>
              <a:t> framework to UI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fr-FR" sz="7200" i="0" dirty="0" err="1"/>
              <a:t>I</a:t>
            </a:r>
            <a:r>
              <a:rPr lang="fr-FR" sz="7200" i="0" dirty="0" err="1" smtClean="0"/>
              <a:t>mplement</a:t>
            </a:r>
            <a:r>
              <a:rPr lang="fr-FR" sz="7200" i="0" dirty="0" smtClean="0"/>
              <a:t> </a:t>
            </a:r>
            <a:r>
              <a:rPr lang="fr-FR" sz="7200" i="0" dirty="0"/>
              <a:t>client code on </a:t>
            </a:r>
            <a:r>
              <a:rPr lang="fr-FR" sz="7200" i="0" dirty="0" err="1"/>
              <a:t>Raspberry</a:t>
            </a:r>
            <a:r>
              <a:rPr lang="fr-FR" sz="7200" i="0" dirty="0"/>
              <a:t> Pi/</a:t>
            </a:r>
            <a:r>
              <a:rPr lang="fr-FR" sz="7200" i="0" dirty="0" err="1"/>
              <a:t>laptop</a:t>
            </a:r>
            <a:r>
              <a:rPr lang="fr-FR" sz="7200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/>
              <a:t>Refine </a:t>
            </a:r>
            <a:r>
              <a:rPr lang="en-US" sz="7200" i="0" dirty="0" err="1"/>
              <a:t>RESTful</a:t>
            </a:r>
            <a:r>
              <a:rPr lang="en-US" sz="7200" i="0" dirty="0"/>
              <a:t> web service on EC2 server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Reworked app interface</a:t>
            </a:r>
            <a:endParaRPr lang="en-US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Send </a:t>
            </a:r>
            <a:r>
              <a:rPr lang="en-US" sz="7200" i="0" dirty="0"/>
              <a:t>JSON from iPhone to 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5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6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web service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client code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</a:t>
            </a:r>
            <a:r>
              <a:rPr lang="en-US" sz="7200" i="0" dirty="0" err="1" smtClean="0"/>
              <a:t>iOS</a:t>
            </a:r>
            <a:r>
              <a:rPr lang="en-US" sz="7200" i="0" dirty="0" smtClean="0"/>
              <a:t>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Backlog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Backlog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99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Live Demo!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52617" y="3572303"/>
            <a:ext cx="3291385" cy="3291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Live Demo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4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4815" y="2115716"/>
            <a:ext cx="2895600" cy="47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3541594"/>
            <a:ext cx="3291385" cy="3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4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2800</TotalTime>
  <Words>212</Words>
  <Application>Microsoft Office PowerPoint</Application>
  <PresentationFormat>On-screen Show (4:3)</PresentationFormat>
  <Paragraphs>67</Paragraphs>
  <Slides>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Christmas Lights Animation</vt:lpstr>
      <vt:lpstr>Summary of project:</vt:lpstr>
      <vt:lpstr>Analysis:</vt:lpstr>
      <vt:lpstr>Sprint 4:</vt:lpstr>
      <vt:lpstr>Sprint 5:</vt:lpstr>
      <vt:lpstr>Backlog:</vt:lpstr>
      <vt:lpstr>Live Demo!</vt:lpstr>
      <vt:lpstr>Questions?</vt:lpstr>
    </vt:vector>
  </TitlesOfParts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Wentz;Jordan Doell</dc:creator>
  <cp:lastModifiedBy>Jordan</cp:lastModifiedBy>
  <cp:revision>63</cp:revision>
  <dcterms:created xsi:type="dcterms:W3CDTF">2013-03-20T22:52:16Z</dcterms:created>
  <dcterms:modified xsi:type="dcterms:W3CDTF">2013-03-20T22:58:22Z</dcterms:modified>
</cp:coreProperties>
</file>