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304" r:id="rId3"/>
    <p:sldId id="305" r:id="rId4"/>
    <p:sldId id="281" r:id="rId5"/>
    <p:sldId id="307" r:id="rId6"/>
    <p:sldId id="302" r:id="rId7"/>
    <p:sldId id="308" r:id="rId8"/>
    <p:sldId id="310" r:id="rId9"/>
    <p:sldId id="309" r:id="rId10"/>
    <p:sldId id="303" r:id="rId11"/>
    <p:sldId id="266" r:id="rId12"/>
    <p:sldId id="30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35E0183A-0792-4662-BF25-BBFFD4AD5638}">
          <p14:sldIdLst>
            <p14:sldId id="256"/>
            <p14:sldId id="304"/>
          </p14:sldIdLst>
        </p14:section>
        <p14:section name="Body" id="{3D0E9FE7-DACE-4276-911B-78952EC0A493}">
          <p14:sldIdLst>
            <p14:sldId id="305"/>
            <p14:sldId id="281"/>
            <p14:sldId id="307"/>
            <p14:sldId id="302"/>
            <p14:sldId id="308"/>
            <p14:sldId id="310"/>
            <p14:sldId id="309"/>
            <p14:sldId id="303"/>
          </p14:sldIdLst>
        </p14:section>
        <p14:section name="Conclusion" id="{4234FFE9-C6F3-4D48-A5B8-529CBACEDE5A}">
          <p14:sldIdLst>
            <p14:sldId id="266"/>
            <p14:sldId id="30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04" autoAdjust="0"/>
  </p:normalViewPr>
  <p:slideViewPr>
    <p:cSldViewPr>
      <p:cViewPr>
        <p:scale>
          <a:sx n="66" d="100"/>
          <a:sy n="66" d="100"/>
        </p:scale>
        <p:origin x="-2934" y="-10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9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B4496-0C0B-4D02-B180-604D34149E7D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301D2-5269-4862-B25E-BB027DA95A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99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301D2-5269-4862-B25E-BB027DA95AE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51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301D2-5269-4862-B25E-BB027DA95AE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51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7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A554-0062-4B18-8749-3E8553542432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237747-02F7-43F8-BD87-FDA7DDD358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7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A554-0062-4B18-8749-3E8553542432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7747-02F7-43F8-BD87-FDA7DDD358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A554-0062-4B18-8749-3E8553542432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7747-02F7-43F8-BD87-FDA7DDD358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7" y="1463040"/>
            <a:ext cx="768096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238A554-0062-4B18-8749-3E8553542432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3237747-02F7-43F8-BD87-FDA7DDD358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7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A554-0062-4B18-8749-3E8553542432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237747-02F7-43F8-BD87-FDA7DDD358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7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5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238A554-0062-4B18-8749-3E8553542432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3237747-02F7-43F8-BD87-FDA7DDD358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5" y="1463041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1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5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238A554-0062-4B18-8749-3E8553542432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3237747-02F7-43F8-BD87-FDA7DDD358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A554-0062-4B18-8749-3E8553542432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237747-02F7-43F8-BD87-FDA7DDD358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A554-0062-4B18-8749-3E8553542432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237747-02F7-43F8-BD87-FDA7DDD358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7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9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238A554-0062-4B18-8749-3E8553542432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3237747-02F7-43F8-BD87-FDA7DDD358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6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7" y="1600200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238A554-0062-4B18-8749-3E8553542432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3237747-02F7-43F8-BD87-FDA7DDD358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7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7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5" y="6543676"/>
            <a:ext cx="1466851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3238A554-0062-4B18-8749-3E8553542432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50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1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03237747-02F7-43F8-BD87-FDA7DDD358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xbmc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http://www.youtube.com/v/T970YM3w1LY?version=3&amp;hl=en_U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3-03-20 at 4.56.0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676400"/>
            <a:ext cx="2590800" cy="5014452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Interactive Lighting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" y="4876801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By:</a:t>
            </a:r>
          </a:p>
          <a:p>
            <a:r>
              <a:rPr lang="en-US" dirty="0" smtClean="0"/>
              <a:t>Austin Wentz and Jordan Doell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Christmas Lights Animation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16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:mv="urn:schemas-microsoft-com:mac:vml" xmlns="">
      <mp:transition xmlns:mp="http://schemas.microsoft.com/office/mac/powerpoint/2008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6581775" cy="2133600"/>
          </a:xfrm>
        </p:spPr>
        <p:txBody>
          <a:bodyPr>
            <a:normAutofit fontScale="32500" lnSpcReduction="20000"/>
          </a:bodyPr>
          <a:lstStyle/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i="0" dirty="0"/>
          </a:p>
          <a:p>
            <a:r>
              <a:rPr lang="en-US" i="0" dirty="0"/>
              <a:t> 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7200" i="0" dirty="0" smtClean="0"/>
              <a:t>Test web service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7200" i="0" dirty="0" smtClean="0"/>
              <a:t>Test client code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7200" i="0" dirty="0" smtClean="0"/>
              <a:t>Test </a:t>
            </a:r>
            <a:r>
              <a:rPr lang="en-US" sz="7200" i="0" dirty="0" err="1" smtClean="0"/>
              <a:t>iOS</a:t>
            </a:r>
            <a:r>
              <a:rPr lang="en-US" sz="7200" i="0" dirty="0" smtClean="0"/>
              <a:t> App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dirty="0" smtClean="0"/>
              <a:t>Backlog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Christmas Lights Animation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461665"/>
            <a:ext cx="9144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791200" y="0"/>
            <a:ext cx="0" cy="1752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Picture 2" descr="http://3.bp.blogspot.com/-rMWOJSD6B08/TviTPhqHvAI/AAAAAAAAAbg/xMHjQIMeY9Y/s1600/ChristmasLigh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615" y="1"/>
            <a:ext cx="3352800" cy="62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52615" y="635633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Sprint 4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Sprint 5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Backlog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" y="609600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Analysis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Sprints</a:t>
            </a:r>
            <a:endParaRPr lang="en-US" dirty="0">
              <a:solidFill>
                <a:schemeClr val="accent2"/>
              </a:solidFill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2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Live Demo!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Christmas Lights Animation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461665"/>
            <a:ext cx="9144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91200" y="0"/>
            <a:ext cx="0" cy="1752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Picture 2" descr="http://3.bp.blogspot.com/-rMWOJSD6B08/TviTPhqHvAI/AAAAAAAAAbg/xMHjQIMeY9Y/s1600/ChristmasLight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615" y="1"/>
            <a:ext cx="3352800" cy="62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617" y="3572303"/>
            <a:ext cx="3291385" cy="32913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2400" y="609600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Analysis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Sprints</a:t>
            </a:r>
            <a:endParaRPr lang="en-US" dirty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Live Demo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56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 trans="0" smoothness="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815" y="2115716"/>
            <a:ext cx="2895600" cy="4742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dirty="0" smtClean="0"/>
              <a:t>Questions?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Christmas Lights Animation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461665"/>
            <a:ext cx="9144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91200" y="0"/>
            <a:ext cx="0" cy="1752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Picture 2" descr="http://3.bp.blogspot.com/-rMWOJSD6B08/TviTPhqHvAI/AAAAAAAAAbg/xMHjQIMeY9Y/s1600/ChristmasLight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615" y="1"/>
            <a:ext cx="3352800" cy="62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1594"/>
            <a:ext cx="3291385" cy="329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5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52426" y="3048000"/>
            <a:ext cx="7496174" cy="33528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 smtClean="0"/>
              <a:t>Sponsor -  L3 Communications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Description - Christmas lights synced to music and controlled 	via an iPhone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210322"/>
          </a:xfrm>
        </p:spPr>
        <p:txBody>
          <a:bodyPr anchor="t"/>
          <a:lstStyle/>
          <a:p>
            <a:r>
              <a:rPr lang="en-US" dirty="0" smtClean="0"/>
              <a:t>Summary of project: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Christmas Lights Animation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461665"/>
            <a:ext cx="9144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91200" y="0"/>
            <a:ext cx="0" cy="1752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2" descr="http://3.bp.blogspot.com/-rMWOJSD6B08/TviTPhqHvAI/AAAAAAAAAbg/xMHjQIMeY9Y/s1600/ChristmasLigh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615" y="0"/>
            <a:ext cx="3352800" cy="62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47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Christmas Lights Animation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461665"/>
            <a:ext cx="9144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791200" y="0"/>
            <a:ext cx="0" cy="1752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609600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Analysis</a:t>
            </a:r>
            <a:endParaRPr lang="en-US" dirty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Sprints</a:t>
            </a:r>
            <a:endParaRPr lang="en-US" dirty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52044" y="2057400"/>
            <a:ext cx="8439912" cy="1002526"/>
          </a:xfrm>
        </p:spPr>
        <p:txBody>
          <a:bodyPr/>
          <a:lstStyle/>
          <a:p>
            <a:r>
              <a:rPr lang="en-US" dirty="0" smtClean="0"/>
              <a:t>Analysis:</a:t>
            </a:r>
            <a:endParaRPr lang="en-US" dirty="0"/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24800" cy="327660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i="0" dirty="0" smtClean="0"/>
              <a:t>Use SSR’s to power lights on and off</a:t>
            </a:r>
            <a:endParaRPr lang="en-US" i="0" dirty="0"/>
          </a:p>
          <a:p>
            <a:pPr marL="342900" indent="-342900">
              <a:buFont typeface="+mj-lt"/>
              <a:buAutoNum type="arabicPeriod"/>
            </a:pPr>
            <a:r>
              <a:rPr lang="en-US" i="0" dirty="0" smtClean="0"/>
              <a:t>Laptop running XBMC, connected to a separate controller</a:t>
            </a:r>
          </a:p>
          <a:p>
            <a:pPr marL="342900" indent="-342900">
              <a:buFont typeface="+mj-lt"/>
              <a:buAutoNum type="arabicPeriod"/>
            </a:pPr>
            <a:r>
              <a:rPr lang="en-US" i="0" dirty="0" smtClean="0"/>
              <a:t>Connect controller to SSR’s</a:t>
            </a:r>
          </a:p>
          <a:p>
            <a:pPr marL="342900" indent="-342900">
              <a:buFont typeface="+mj-lt"/>
              <a:buAutoNum type="arabicPeriod"/>
            </a:pPr>
            <a:r>
              <a:rPr lang="en-US" i="0" dirty="0" smtClean="0"/>
              <a:t>Develop an iPhone app that can connect to the system from any wireless location</a:t>
            </a:r>
            <a:endParaRPr lang="en-US" i="0" dirty="0"/>
          </a:p>
          <a:p>
            <a:endParaRPr lang="en-US" dirty="0"/>
          </a:p>
        </p:txBody>
      </p:sp>
      <p:pic>
        <p:nvPicPr>
          <p:cNvPr id="12" name="Picture 2" descr="http://3.bp.blogspot.com/-rMWOJSD6B08/TviTPhqHvAI/AAAAAAAAAbg/xMHjQIMeY9Y/s1600/ChristmasLigh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615" y="0"/>
            <a:ext cx="3352800" cy="62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8745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6581775" cy="1940298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100" i="0" dirty="0"/>
              <a:t>Configure EC2 server to act as middleman between iPhone app and </a:t>
            </a:r>
            <a:r>
              <a:rPr lang="en-US" sz="2100" i="0" dirty="0" smtClean="0"/>
              <a:t>Christmas lights</a:t>
            </a:r>
            <a:endParaRPr lang="en-US" sz="2100" i="0" dirty="0"/>
          </a:p>
          <a:p>
            <a:pPr marL="457200" indent="-457200">
              <a:buFont typeface="+mj-lt"/>
              <a:buAutoNum type="arabicPeriod"/>
            </a:pPr>
            <a:r>
              <a:rPr lang="en-US" sz="2100" i="0" dirty="0"/>
              <a:t>Develop </a:t>
            </a:r>
            <a:r>
              <a:rPr lang="en-US" sz="2100" i="0" dirty="0" err="1"/>
              <a:t>RESTful</a:t>
            </a:r>
            <a:r>
              <a:rPr lang="en-US" sz="2100" i="0" dirty="0"/>
              <a:t> web service to allow iPhone to send commands and Raspberry Pi to </a:t>
            </a:r>
            <a:r>
              <a:rPr lang="en-US" sz="2100" i="0" dirty="0" smtClean="0"/>
              <a:t>get commands</a:t>
            </a:r>
            <a:endParaRPr lang="en-US" sz="2100" i="0" dirty="0"/>
          </a:p>
          <a:p>
            <a:pPr marL="457200" indent="-457200">
              <a:buFont typeface="+mj-lt"/>
              <a:buAutoNum type="arabicPeriod"/>
            </a:pPr>
            <a:r>
              <a:rPr lang="en-US" sz="2100" i="0" dirty="0"/>
              <a:t>Begin connecting </a:t>
            </a:r>
            <a:r>
              <a:rPr lang="en-US" sz="2100" i="0" dirty="0" err="1"/>
              <a:t>iOS</a:t>
            </a:r>
            <a:r>
              <a:rPr lang="en-US" sz="2100" i="0" dirty="0"/>
              <a:t> framework to UI</a:t>
            </a:r>
            <a:endParaRPr lang="en-US" sz="2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dirty="0" smtClean="0"/>
              <a:t>Sprint 4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Christmas Lights Animation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461665"/>
            <a:ext cx="9144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791200" y="0"/>
            <a:ext cx="0" cy="1752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52615" y="635633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FFC000"/>
                </a:solidFill>
              </a:rPr>
              <a:t>Sprint 4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Sprint 5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Backlog</a:t>
            </a:r>
            <a:endParaRPr lang="en-US" dirty="0"/>
          </a:p>
        </p:txBody>
      </p:sp>
      <p:pic>
        <p:nvPicPr>
          <p:cNvPr id="10" name="Picture 2" descr="http://3.bp.blogspot.com/-rMWOJSD6B08/TviTPhqHvAI/AAAAAAAAAbg/xMHjQIMeY9Y/s1600/ChristmasLigh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615" y="1"/>
            <a:ext cx="3352800" cy="62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2400" y="609600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Analysis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Sprints</a:t>
            </a:r>
            <a:endParaRPr lang="en-US" dirty="0">
              <a:solidFill>
                <a:schemeClr val="accent2"/>
              </a:solidFill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5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“Middleman” Server 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Amazon EC2 instance running Ubuntu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Mobile device sends notifications or requests to the EC2 server.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Computer connected to lighting controller queries EC2 instance for new information.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Prevents having any issues with firewalls, network configuration, etc.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275" y="3042147"/>
            <a:ext cx="4681538" cy="81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763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6581775" cy="2133600"/>
          </a:xfrm>
        </p:spPr>
        <p:txBody>
          <a:bodyPr>
            <a:normAutofit fontScale="25000" lnSpcReduction="20000"/>
          </a:bodyPr>
          <a:lstStyle/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i="0" dirty="0"/>
          </a:p>
          <a:p>
            <a:r>
              <a:rPr lang="en-US" i="0" dirty="0"/>
              <a:t> </a:t>
            </a:r>
          </a:p>
          <a:p>
            <a:pPr marL="1143000" indent="-1143000">
              <a:buFont typeface="+mj-lt"/>
              <a:buAutoNum type="arabicPeriod"/>
            </a:pPr>
            <a:r>
              <a:rPr lang="fr-FR" sz="7200" i="0" dirty="0" err="1"/>
              <a:t>I</a:t>
            </a:r>
            <a:r>
              <a:rPr lang="fr-FR" sz="7200" i="0" dirty="0" err="1" smtClean="0"/>
              <a:t>mplement</a:t>
            </a:r>
            <a:r>
              <a:rPr lang="fr-FR" sz="7200" i="0" dirty="0" smtClean="0"/>
              <a:t> </a:t>
            </a:r>
            <a:r>
              <a:rPr lang="fr-FR" sz="7200" i="0" dirty="0" smtClean="0"/>
              <a:t>XBMC plugin for client</a:t>
            </a:r>
            <a:endParaRPr lang="fr-FR" sz="7200" i="0" dirty="0"/>
          </a:p>
          <a:p>
            <a:pPr marL="1143000" indent="-1143000">
              <a:buFont typeface="+mj-lt"/>
              <a:buAutoNum type="arabicPeriod"/>
            </a:pPr>
            <a:r>
              <a:rPr lang="en-US" sz="7200" i="0" dirty="0"/>
              <a:t>Refine </a:t>
            </a:r>
            <a:r>
              <a:rPr lang="en-US" sz="7200" i="0" dirty="0" err="1"/>
              <a:t>RESTful</a:t>
            </a:r>
            <a:r>
              <a:rPr lang="en-US" sz="7200" i="0" dirty="0"/>
              <a:t> web service on EC2 server 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7200" i="0" dirty="0" smtClean="0"/>
              <a:t>Reworked app interface</a:t>
            </a:r>
            <a:endParaRPr lang="en-US" sz="7200" i="0" dirty="0"/>
          </a:p>
          <a:p>
            <a:pPr marL="1143000" indent="-1143000">
              <a:buFont typeface="+mj-lt"/>
              <a:buAutoNum type="arabicPeriod"/>
            </a:pPr>
            <a:r>
              <a:rPr lang="en-US" sz="7200" i="0" dirty="0" smtClean="0"/>
              <a:t>Send </a:t>
            </a:r>
            <a:r>
              <a:rPr lang="en-US" sz="7200" i="0" dirty="0"/>
              <a:t>JSON from iPhone to server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dirty="0" smtClean="0"/>
              <a:t>Sprint 5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Christmas Lights Animation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461665"/>
            <a:ext cx="9144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791200" y="0"/>
            <a:ext cx="0" cy="1752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Picture 2" descr="http://3.bp.blogspot.com/-rMWOJSD6B08/TviTPhqHvAI/AAAAAAAAAbg/xMHjQIMeY9Y/s1600/ChristmasLigh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615" y="1"/>
            <a:ext cx="3352800" cy="62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52615" y="635633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Sprint 4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Sprint 5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Backlog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" y="609600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Analysis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Sprints</a:t>
            </a:r>
            <a:endParaRPr lang="en-US" dirty="0">
              <a:solidFill>
                <a:schemeClr val="accent2"/>
              </a:solidFill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54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Award-winning  open source (GPL) media center software.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Works on Linux, OSX, &amp; Windows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Can be installed on Raspberry Pi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Designed for network playback and supports almost all audio and video formats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Includes a built-in Python interpreter which allows users to develop add-ons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hlinkClick r:id="rId2"/>
              </a:rPr>
              <a:t>www.xbmc.org</a:t>
            </a:r>
            <a:r>
              <a:rPr lang="en-US" dirty="0" smtClean="0"/>
              <a:t> for more information about XBMC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XBMC?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62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XBMC Demonstration</a:t>
            </a:r>
            <a:endParaRPr lang="en-US" dirty="0"/>
          </a:p>
        </p:txBody>
      </p:sp>
      <p:pic>
        <p:nvPicPr>
          <p:cNvPr id="4" name="T970YM3w1LY?version=3&amp;hl=en_US"/>
          <p:cNvPicPr>
            <a:picLocks noGrp="1" noRot="1" noChangeAspect="1"/>
          </p:cNvPicPr>
          <p:nvPr>
            <p:ph sz="quarter" idx="13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57400" y="2209800"/>
            <a:ext cx="4652433" cy="348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48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XBMC already has all the media playback functionality we need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Created an add-on which adds ability to control lights manually or at the song level.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XBMC Add-on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59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2902</TotalTime>
  <Words>336</Words>
  <Application>Microsoft Office PowerPoint</Application>
  <PresentationFormat>On-screen Show (4:3)</PresentationFormat>
  <Paragraphs>86</Paragraphs>
  <Slides>12</Slides>
  <Notes>2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Mylar</vt:lpstr>
      <vt:lpstr>Christmas Lights Animation</vt:lpstr>
      <vt:lpstr>Summary of project:</vt:lpstr>
      <vt:lpstr>Analysis:</vt:lpstr>
      <vt:lpstr>Sprint 4:</vt:lpstr>
      <vt:lpstr>“Middleman” Server </vt:lpstr>
      <vt:lpstr>Sprint 5:</vt:lpstr>
      <vt:lpstr>Why XBMC?</vt:lpstr>
      <vt:lpstr>XBMC Demonstration</vt:lpstr>
      <vt:lpstr>Our XBMC Add-on</vt:lpstr>
      <vt:lpstr>Backlog:</vt:lpstr>
      <vt:lpstr>Live Demo!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Austin Wentz;Jordan Doell</dc:creator>
  <cp:lastModifiedBy>Austin</cp:lastModifiedBy>
  <cp:revision>68</cp:revision>
  <dcterms:created xsi:type="dcterms:W3CDTF">2013-03-20T22:52:16Z</dcterms:created>
  <dcterms:modified xsi:type="dcterms:W3CDTF">2013-03-21T13:50:16Z</dcterms:modified>
</cp:coreProperties>
</file>