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0233600" cy="31089600"/>
  <p:notesSz cx="6858000" cy="9144000"/>
  <p:defaultTextStyle>
    <a:defPPr>
      <a:defRPr lang="en-US"/>
    </a:defPPr>
    <a:lvl1pPr marL="0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649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298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2947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0596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245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5894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3543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1192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1290" y="-156"/>
      </p:cViewPr>
      <p:guideLst>
        <p:guide orient="horz" pos="979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9657929"/>
            <a:ext cx="34198560" cy="6664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7617440"/>
            <a:ext cx="28163520" cy="7945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014330" y="5973233"/>
            <a:ext cx="43453683" cy="12733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3273" y="5973233"/>
            <a:ext cx="129690497" cy="12733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19977949"/>
            <a:ext cx="34198560" cy="617474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3177101"/>
            <a:ext cx="34198560" cy="680084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4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298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94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9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24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89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54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19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3272" y="34817473"/>
            <a:ext cx="86572090" cy="98486385"/>
          </a:xfrm>
        </p:spPr>
        <p:txBody>
          <a:bodyPr/>
          <a:lstStyle>
            <a:lvl1pPr>
              <a:defRPr sz="124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895922" y="34817473"/>
            <a:ext cx="86572090" cy="98486385"/>
          </a:xfrm>
        </p:spPr>
        <p:txBody>
          <a:bodyPr/>
          <a:lstStyle>
            <a:lvl1pPr>
              <a:defRPr sz="124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1245025"/>
            <a:ext cx="36210240" cy="518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6959178"/>
            <a:ext cx="17776827" cy="2900255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49" indent="0">
              <a:buNone/>
              <a:defRPr sz="8900" b="1"/>
            </a:lvl2pPr>
            <a:lvl3pPr marL="4075298" indent="0">
              <a:buNone/>
              <a:defRPr sz="8000" b="1"/>
            </a:lvl3pPr>
            <a:lvl4pPr marL="6112947" indent="0">
              <a:buNone/>
              <a:defRPr sz="7100" b="1"/>
            </a:lvl4pPr>
            <a:lvl5pPr marL="8150596" indent="0">
              <a:buNone/>
              <a:defRPr sz="7100" b="1"/>
            </a:lvl5pPr>
            <a:lvl6pPr marL="10188245" indent="0">
              <a:buNone/>
              <a:defRPr sz="7100" b="1"/>
            </a:lvl6pPr>
            <a:lvl7pPr marL="12225894" indent="0">
              <a:buNone/>
              <a:defRPr sz="7100" b="1"/>
            </a:lvl7pPr>
            <a:lvl8pPr marL="14263543" indent="0">
              <a:buNone/>
              <a:defRPr sz="7100" b="1"/>
            </a:lvl8pPr>
            <a:lvl9pPr marL="16301192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9859433"/>
            <a:ext cx="17776827" cy="17912505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6959178"/>
            <a:ext cx="17783810" cy="2900255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49" indent="0">
              <a:buNone/>
              <a:defRPr sz="8900" b="1"/>
            </a:lvl2pPr>
            <a:lvl3pPr marL="4075298" indent="0">
              <a:buNone/>
              <a:defRPr sz="8000" b="1"/>
            </a:lvl3pPr>
            <a:lvl4pPr marL="6112947" indent="0">
              <a:buNone/>
              <a:defRPr sz="7100" b="1"/>
            </a:lvl4pPr>
            <a:lvl5pPr marL="8150596" indent="0">
              <a:buNone/>
              <a:defRPr sz="7100" b="1"/>
            </a:lvl5pPr>
            <a:lvl6pPr marL="10188245" indent="0">
              <a:buNone/>
              <a:defRPr sz="7100" b="1"/>
            </a:lvl6pPr>
            <a:lvl7pPr marL="12225894" indent="0">
              <a:buNone/>
              <a:defRPr sz="7100" b="1"/>
            </a:lvl7pPr>
            <a:lvl8pPr marL="14263543" indent="0">
              <a:buNone/>
              <a:defRPr sz="7100" b="1"/>
            </a:lvl8pPr>
            <a:lvl9pPr marL="16301192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9859433"/>
            <a:ext cx="17783810" cy="17912505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3" y="1237827"/>
            <a:ext cx="13236577" cy="526796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237829"/>
            <a:ext cx="22491700" cy="26534112"/>
          </a:xfrm>
        </p:spPr>
        <p:txBody>
          <a:bodyPr/>
          <a:lstStyle>
            <a:lvl1pPr>
              <a:defRPr sz="14300"/>
            </a:lvl1pPr>
            <a:lvl2pPr>
              <a:defRPr sz="124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83" y="6505789"/>
            <a:ext cx="13236577" cy="21266152"/>
          </a:xfrm>
        </p:spPr>
        <p:txBody>
          <a:bodyPr/>
          <a:lstStyle>
            <a:lvl1pPr marL="0" indent="0">
              <a:buNone/>
              <a:defRPr sz="6200"/>
            </a:lvl1pPr>
            <a:lvl2pPr marL="2037649" indent="0">
              <a:buNone/>
              <a:defRPr sz="5400"/>
            </a:lvl2pPr>
            <a:lvl3pPr marL="4075298" indent="0">
              <a:buNone/>
              <a:defRPr sz="4500"/>
            </a:lvl3pPr>
            <a:lvl4pPr marL="6112947" indent="0">
              <a:buNone/>
              <a:defRPr sz="4000"/>
            </a:lvl4pPr>
            <a:lvl5pPr marL="8150596" indent="0">
              <a:buNone/>
              <a:defRPr sz="4000"/>
            </a:lvl5pPr>
            <a:lvl6pPr marL="10188245" indent="0">
              <a:buNone/>
              <a:defRPr sz="4000"/>
            </a:lvl6pPr>
            <a:lvl7pPr marL="12225894" indent="0">
              <a:buNone/>
              <a:defRPr sz="4000"/>
            </a:lvl7pPr>
            <a:lvl8pPr marL="14263543" indent="0">
              <a:buNone/>
              <a:defRPr sz="4000"/>
            </a:lvl8pPr>
            <a:lvl9pPr marL="16301192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1762720"/>
            <a:ext cx="24140160" cy="256921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777913"/>
            <a:ext cx="24140160" cy="18653760"/>
          </a:xfrm>
        </p:spPr>
        <p:txBody>
          <a:bodyPr/>
          <a:lstStyle>
            <a:lvl1pPr marL="0" indent="0">
              <a:buNone/>
              <a:defRPr sz="14300"/>
            </a:lvl1pPr>
            <a:lvl2pPr marL="2037649" indent="0">
              <a:buNone/>
              <a:defRPr sz="12400"/>
            </a:lvl2pPr>
            <a:lvl3pPr marL="4075298" indent="0">
              <a:buNone/>
              <a:defRPr sz="10700"/>
            </a:lvl3pPr>
            <a:lvl4pPr marL="6112947" indent="0">
              <a:buNone/>
              <a:defRPr sz="8900"/>
            </a:lvl4pPr>
            <a:lvl5pPr marL="8150596" indent="0">
              <a:buNone/>
              <a:defRPr sz="8900"/>
            </a:lvl5pPr>
            <a:lvl6pPr marL="10188245" indent="0">
              <a:buNone/>
              <a:defRPr sz="8900"/>
            </a:lvl6pPr>
            <a:lvl7pPr marL="12225894" indent="0">
              <a:buNone/>
              <a:defRPr sz="8900"/>
            </a:lvl7pPr>
            <a:lvl8pPr marL="14263543" indent="0">
              <a:buNone/>
              <a:defRPr sz="8900"/>
            </a:lvl8pPr>
            <a:lvl9pPr marL="16301192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4331932"/>
            <a:ext cx="24140160" cy="3648708"/>
          </a:xfrm>
        </p:spPr>
        <p:txBody>
          <a:bodyPr/>
          <a:lstStyle>
            <a:lvl1pPr marL="0" indent="0">
              <a:buNone/>
              <a:defRPr sz="6200"/>
            </a:lvl1pPr>
            <a:lvl2pPr marL="2037649" indent="0">
              <a:buNone/>
              <a:defRPr sz="5400"/>
            </a:lvl2pPr>
            <a:lvl3pPr marL="4075298" indent="0">
              <a:buNone/>
              <a:defRPr sz="4500"/>
            </a:lvl3pPr>
            <a:lvl4pPr marL="6112947" indent="0">
              <a:buNone/>
              <a:defRPr sz="4000"/>
            </a:lvl4pPr>
            <a:lvl5pPr marL="8150596" indent="0">
              <a:buNone/>
              <a:defRPr sz="4000"/>
            </a:lvl5pPr>
            <a:lvl6pPr marL="10188245" indent="0">
              <a:buNone/>
              <a:defRPr sz="4000"/>
            </a:lvl6pPr>
            <a:lvl7pPr marL="12225894" indent="0">
              <a:buNone/>
              <a:defRPr sz="4000"/>
            </a:lvl7pPr>
            <a:lvl8pPr marL="14263543" indent="0">
              <a:buNone/>
              <a:defRPr sz="4000"/>
            </a:lvl8pPr>
            <a:lvl9pPr marL="16301192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245025"/>
            <a:ext cx="36210240" cy="5181600"/>
          </a:xfrm>
          <a:prstGeom prst="rect">
            <a:avLst/>
          </a:prstGeom>
        </p:spPr>
        <p:txBody>
          <a:bodyPr vert="horz" lIns="407530" tIns="203765" rIns="407530" bIns="203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254243"/>
            <a:ext cx="36210240" cy="20517699"/>
          </a:xfrm>
          <a:prstGeom prst="rect">
            <a:avLst/>
          </a:prstGeom>
        </p:spPr>
        <p:txBody>
          <a:bodyPr vert="horz" lIns="407530" tIns="203765" rIns="407530" bIns="203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8815455"/>
            <a:ext cx="93878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28815455"/>
            <a:ext cx="127406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28815455"/>
            <a:ext cx="93878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298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37" indent="-1528237" algn="l" defTabSz="4075298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80" indent="-1273531" algn="l" defTabSz="4075298" rtl="0" eaLnBrk="1" latinLnBrk="0" hangingPunct="1">
        <a:spcBef>
          <a:spcPct val="20000"/>
        </a:spcBef>
        <a:buFont typeface="Arial" pitchFamily="34" charset="0"/>
        <a:buChar char="–"/>
        <a:defRPr sz="124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122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771" indent="-1018824" algn="l" defTabSz="4075298" rtl="0" eaLnBrk="1" latinLnBrk="0" hangingPunct="1">
        <a:spcBef>
          <a:spcPct val="20000"/>
        </a:spcBef>
        <a:buFont typeface="Arial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420" indent="-1018824" algn="l" defTabSz="4075298" rtl="0" eaLnBrk="1" latinLnBrk="0" hangingPunct="1">
        <a:spcBef>
          <a:spcPct val="20000"/>
        </a:spcBef>
        <a:buFont typeface="Arial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069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718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367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0016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49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98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947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96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245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894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543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192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Christmas Lights Animation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8800" y="6324600"/>
            <a:ext cx="10866119" cy="2900255"/>
          </a:xfrm>
        </p:spPr>
        <p:txBody>
          <a:bodyPr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828800" y="9224855"/>
            <a:ext cx="10866119" cy="179125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4683740" y="6400800"/>
            <a:ext cx="10866119" cy="2900255"/>
          </a:xfrm>
        </p:spPr>
        <p:txBody>
          <a:bodyPr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2"/>
          </p:nvPr>
        </p:nvSpPr>
        <p:spPr>
          <a:xfrm>
            <a:off x="14683740" y="9301055"/>
            <a:ext cx="10866119" cy="179125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27355800" y="6324600"/>
            <a:ext cx="10866119" cy="2900255"/>
          </a:xfrm>
        </p:spPr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27355800" y="9224855"/>
            <a:ext cx="10866119" cy="179125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Christmas Lights Animation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Lights Animation</dc:title>
  <dc:creator>Doell, Jordan B.</dc:creator>
  <cp:lastModifiedBy>Doell, Jordan B.</cp:lastModifiedBy>
  <cp:revision>3</cp:revision>
  <dcterms:created xsi:type="dcterms:W3CDTF">2013-04-02T19:07:08Z</dcterms:created>
  <dcterms:modified xsi:type="dcterms:W3CDTF">2013-04-02T19:43:03Z</dcterms:modified>
</cp:coreProperties>
</file>