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0233600" cy="31089600"/>
  <p:notesSz cx="6858000" cy="9144000"/>
  <p:defaultTextStyle>
    <a:defPPr>
      <a:defRPr lang="en-US"/>
    </a:defPPr>
    <a:lvl1pPr marL="0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649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298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2947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0596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245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5894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3543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1192" algn="l" defTabSz="4075298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2" d="100"/>
          <a:sy n="22" d="100"/>
        </p:scale>
        <p:origin x="-312" y="1188"/>
      </p:cViewPr>
      <p:guideLst>
        <p:guide orient="horz" pos="9792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9657929"/>
            <a:ext cx="34198560" cy="6664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0" y="17617440"/>
            <a:ext cx="28163520" cy="7945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2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0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5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3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1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014330" y="5973233"/>
            <a:ext cx="43453683" cy="127330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3273" y="5973233"/>
            <a:ext cx="129690497" cy="127330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7" y="19977949"/>
            <a:ext cx="34198560" cy="617474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7" y="13177101"/>
            <a:ext cx="34198560" cy="6800848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64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298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294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059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24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589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354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119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3272" y="34817473"/>
            <a:ext cx="86572090" cy="98486385"/>
          </a:xfrm>
        </p:spPr>
        <p:txBody>
          <a:bodyPr/>
          <a:lstStyle>
            <a:lvl1pPr>
              <a:defRPr sz="124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895922" y="34817473"/>
            <a:ext cx="86572090" cy="98486385"/>
          </a:xfrm>
        </p:spPr>
        <p:txBody>
          <a:bodyPr/>
          <a:lstStyle>
            <a:lvl1pPr>
              <a:defRPr sz="124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1245025"/>
            <a:ext cx="36210240" cy="518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6959178"/>
            <a:ext cx="17776827" cy="2900255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49" indent="0">
              <a:buNone/>
              <a:defRPr sz="8900" b="1"/>
            </a:lvl2pPr>
            <a:lvl3pPr marL="4075298" indent="0">
              <a:buNone/>
              <a:defRPr sz="8000" b="1"/>
            </a:lvl3pPr>
            <a:lvl4pPr marL="6112947" indent="0">
              <a:buNone/>
              <a:defRPr sz="7100" b="1"/>
            </a:lvl4pPr>
            <a:lvl5pPr marL="8150596" indent="0">
              <a:buNone/>
              <a:defRPr sz="7100" b="1"/>
            </a:lvl5pPr>
            <a:lvl6pPr marL="10188245" indent="0">
              <a:buNone/>
              <a:defRPr sz="7100" b="1"/>
            </a:lvl6pPr>
            <a:lvl7pPr marL="12225894" indent="0">
              <a:buNone/>
              <a:defRPr sz="7100" b="1"/>
            </a:lvl7pPr>
            <a:lvl8pPr marL="14263543" indent="0">
              <a:buNone/>
              <a:defRPr sz="7100" b="1"/>
            </a:lvl8pPr>
            <a:lvl9pPr marL="16301192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680" y="9859433"/>
            <a:ext cx="17776827" cy="17912505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8112" y="6959178"/>
            <a:ext cx="17783810" cy="2900255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49" indent="0">
              <a:buNone/>
              <a:defRPr sz="8900" b="1"/>
            </a:lvl2pPr>
            <a:lvl3pPr marL="4075298" indent="0">
              <a:buNone/>
              <a:defRPr sz="8000" b="1"/>
            </a:lvl3pPr>
            <a:lvl4pPr marL="6112947" indent="0">
              <a:buNone/>
              <a:defRPr sz="7100" b="1"/>
            </a:lvl4pPr>
            <a:lvl5pPr marL="8150596" indent="0">
              <a:buNone/>
              <a:defRPr sz="7100" b="1"/>
            </a:lvl5pPr>
            <a:lvl6pPr marL="10188245" indent="0">
              <a:buNone/>
              <a:defRPr sz="7100" b="1"/>
            </a:lvl6pPr>
            <a:lvl7pPr marL="12225894" indent="0">
              <a:buNone/>
              <a:defRPr sz="7100" b="1"/>
            </a:lvl7pPr>
            <a:lvl8pPr marL="14263543" indent="0">
              <a:buNone/>
              <a:defRPr sz="7100" b="1"/>
            </a:lvl8pPr>
            <a:lvl9pPr marL="16301192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8112" y="9859433"/>
            <a:ext cx="17783810" cy="17912505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3" y="1237827"/>
            <a:ext cx="13236577" cy="526796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220" y="1237829"/>
            <a:ext cx="22491700" cy="26534112"/>
          </a:xfrm>
        </p:spPr>
        <p:txBody>
          <a:bodyPr/>
          <a:lstStyle>
            <a:lvl1pPr>
              <a:defRPr sz="14300"/>
            </a:lvl1pPr>
            <a:lvl2pPr>
              <a:defRPr sz="124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683" y="6505789"/>
            <a:ext cx="13236577" cy="21266152"/>
          </a:xfrm>
        </p:spPr>
        <p:txBody>
          <a:bodyPr/>
          <a:lstStyle>
            <a:lvl1pPr marL="0" indent="0">
              <a:buNone/>
              <a:defRPr sz="6200"/>
            </a:lvl1pPr>
            <a:lvl2pPr marL="2037649" indent="0">
              <a:buNone/>
              <a:defRPr sz="5400"/>
            </a:lvl2pPr>
            <a:lvl3pPr marL="4075298" indent="0">
              <a:buNone/>
              <a:defRPr sz="4500"/>
            </a:lvl3pPr>
            <a:lvl4pPr marL="6112947" indent="0">
              <a:buNone/>
              <a:defRPr sz="4000"/>
            </a:lvl4pPr>
            <a:lvl5pPr marL="8150596" indent="0">
              <a:buNone/>
              <a:defRPr sz="4000"/>
            </a:lvl5pPr>
            <a:lvl6pPr marL="10188245" indent="0">
              <a:buNone/>
              <a:defRPr sz="4000"/>
            </a:lvl6pPr>
            <a:lvl7pPr marL="12225894" indent="0">
              <a:buNone/>
              <a:defRPr sz="4000"/>
            </a:lvl7pPr>
            <a:lvl8pPr marL="14263543" indent="0">
              <a:buNone/>
              <a:defRPr sz="4000"/>
            </a:lvl8pPr>
            <a:lvl9pPr marL="16301192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67" y="21762720"/>
            <a:ext cx="24140160" cy="2569212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6067" y="2777913"/>
            <a:ext cx="24140160" cy="18653760"/>
          </a:xfrm>
        </p:spPr>
        <p:txBody>
          <a:bodyPr/>
          <a:lstStyle>
            <a:lvl1pPr marL="0" indent="0">
              <a:buNone/>
              <a:defRPr sz="14300"/>
            </a:lvl1pPr>
            <a:lvl2pPr marL="2037649" indent="0">
              <a:buNone/>
              <a:defRPr sz="12400"/>
            </a:lvl2pPr>
            <a:lvl3pPr marL="4075298" indent="0">
              <a:buNone/>
              <a:defRPr sz="10700"/>
            </a:lvl3pPr>
            <a:lvl4pPr marL="6112947" indent="0">
              <a:buNone/>
              <a:defRPr sz="8900"/>
            </a:lvl4pPr>
            <a:lvl5pPr marL="8150596" indent="0">
              <a:buNone/>
              <a:defRPr sz="8900"/>
            </a:lvl5pPr>
            <a:lvl6pPr marL="10188245" indent="0">
              <a:buNone/>
              <a:defRPr sz="8900"/>
            </a:lvl6pPr>
            <a:lvl7pPr marL="12225894" indent="0">
              <a:buNone/>
              <a:defRPr sz="8900"/>
            </a:lvl7pPr>
            <a:lvl8pPr marL="14263543" indent="0">
              <a:buNone/>
              <a:defRPr sz="8900"/>
            </a:lvl8pPr>
            <a:lvl9pPr marL="16301192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067" y="24331932"/>
            <a:ext cx="24140160" cy="3648708"/>
          </a:xfrm>
        </p:spPr>
        <p:txBody>
          <a:bodyPr/>
          <a:lstStyle>
            <a:lvl1pPr marL="0" indent="0">
              <a:buNone/>
              <a:defRPr sz="6200"/>
            </a:lvl1pPr>
            <a:lvl2pPr marL="2037649" indent="0">
              <a:buNone/>
              <a:defRPr sz="5400"/>
            </a:lvl2pPr>
            <a:lvl3pPr marL="4075298" indent="0">
              <a:buNone/>
              <a:defRPr sz="4500"/>
            </a:lvl3pPr>
            <a:lvl4pPr marL="6112947" indent="0">
              <a:buNone/>
              <a:defRPr sz="4000"/>
            </a:lvl4pPr>
            <a:lvl5pPr marL="8150596" indent="0">
              <a:buNone/>
              <a:defRPr sz="4000"/>
            </a:lvl5pPr>
            <a:lvl6pPr marL="10188245" indent="0">
              <a:buNone/>
              <a:defRPr sz="4000"/>
            </a:lvl6pPr>
            <a:lvl7pPr marL="12225894" indent="0">
              <a:buNone/>
              <a:defRPr sz="4000"/>
            </a:lvl7pPr>
            <a:lvl8pPr marL="14263543" indent="0">
              <a:buNone/>
              <a:defRPr sz="4000"/>
            </a:lvl8pPr>
            <a:lvl9pPr marL="16301192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C59E-6598-4E07-A350-1E5B2E2EC6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245025"/>
            <a:ext cx="36210240" cy="5181600"/>
          </a:xfrm>
          <a:prstGeom prst="rect">
            <a:avLst/>
          </a:prstGeom>
        </p:spPr>
        <p:txBody>
          <a:bodyPr vert="horz" lIns="407530" tIns="203765" rIns="407530" bIns="203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7254243"/>
            <a:ext cx="36210240" cy="20517699"/>
          </a:xfrm>
          <a:prstGeom prst="rect">
            <a:avLst/>
          </a:prstGeom>
        </p:spPr>
        <p:txBody>
          <a:bodyPr vert="horz" lIns="407530" tIns="203765" rIns="407530" bIns="203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28815455"/>
            <a:ext cx="9387840" cy="1655233"/>
          </a:xfrm>
          <a:prstGeom prst="rect">
            <a:avLst/>
          </a:prstGeom>
        </p:spPr>
        <p:txBody>
          <a:bodyPr vert="horz" lIns="407530" tIns="203765" rIns="407530" bIns="203765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C59E-6598-4E07-A350-1E5B2E2EC667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6480" y="28815455"/>
            <a:ext cx="12740640" cy="1655233"/>
          </a:xfrm>
          <a:prstGeom prst="rect">
            <a:avLst/>
          </a:prstGeom>
        </p:spPr>
        <p:txBody>
          <a:bodyPr vert="horz" lIns="407530" tIns="203765" rIns="407530" bIns="203765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34080" y="28815455"/>
            <a:ext cx="9387840" cy="1655233"/>
          </a:xfrm>
          <a:prstGeom prst="rect">
            <a:avLst/>
          </a:prstGeom>
        </p:spPr>
        <p:txBody>
          <a:bodyPr vert="horz" lIns="407530" tIns="203765" rIns="407530" bIns="203765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6202E-C2B7-49B6-8A75-794893EE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298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237" indent="-1528237" algn="l" defTabSz="4075298" rtl="0" eaLnBrk="1" latinLnBrk="0" hangingPunct="1">
        <a:spcBef>
          <a:spcPct val="20000"/>
        </a:spcBef>
        <a:buFont typeface="Arial" pitchFamily="34" charset="0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180" indent="-1273531" algn="l" defTabSz="4075298" rtl="0" eaLnBrk="1" latinLnBrk="0" hangingPunct="1">
        <a:spcBef>
          <a:spcPct val="20000"/>
        </a:spcBef>
        <a:buFont typeface="Arial" pitchFamily="34" charset="0"/>
        <a:buChar char="–"/>
        <a:defRPr sz="124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122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771" indent="-1018824" algn="l" defTabSz="4075298" rtl="0" eaLnBrk="1" latinLnBrk="0" hangingPunct="1">
        <a:spcBef>
          <a:spcPct val="20000"/>
        </a:spcBef>
        <a:buFont typeface="Arial" pitchFamily="3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9420" indent="-1018824" algn="l" defTabSz="4075298" rtl="0" eaLnBrk="1" latinLnBrk="0" hangingPunct="1">
        <a:spcBef>
          <a:spcPct val="20000"/>
        </a:spcBef>
        <a:buFont typeface="Arial" pitchFamily="34" charset="0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069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4718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2367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0016" indent="-1018824" algn="l" defTabSz="4075298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649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298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2947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0596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245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894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3543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1192" algn="l" defTabSz="4075298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Christmas Lights Animation</a:t>
            </a:r>
            <a:br>
              <a:rPr lang="en-US" dirty="0" smtClean="0"/>
            </a:br>
            <a:r>
              <a:rPr lang="en-US" sz="5400" dirty="0" smtClean="0"/>
              <a:t>By: Austin Wentz and Jordan Doell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828800" y="6324600"/>
            <a:ext cx="10866119" cy="2900255"/>
          </a:xfrm>
        </p:spPr>
        <p:txBody>
          <a:bodyPr/>
          <a:lstStyle/>
          <a:p>
            <a:pPr algn="ctr"/>
            <a:r>
              <a:rPr lang="en-US" dirty="0" err="1" smtClean="0"/>
              <a:t>iOS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828800" y="9224855"/>
            <a:ext cx="10866119" cy="17912505"/>
          </a:xfrm>
        </p:spPr>
        <p:txBody>
          <a:bodyPr>
            <a:normAutofit/>
          </a:bodyPr>
          <a:lstStyle/>
          <a:p>
            <a:endParaRPr lang="en-US" sz="5400" dirty="0" smtClean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n-US" sz="5400" dirty="0" smtClean="0"/>
          </a:p>
          <a:p>
            <a:r>
              <a:rPr lang="en-US" sz="5400" dirty="0" smtClean="0"/>
              <a:t>iPhone® app</a:t>
            </a:r>
          </a:p>
          <a:p>
            <a:r>
              <a:rPr lang="en-US" sz="5400" dirty="0" smtClean="0"/>
              <a:t>“Controls the system”</a:t>
            </a:r>
          </a:p>
          <a:p>
            <a:r>
              <a:rPr lang="en-US" sz="5400" dirty="0" smtClean="0"/>
              <a:t>Sends commands to the server</a:t>
            </a:r>
          </a:p>
          <a:p>
            <a:pPr lvl="1"/>
            <a:r>
              <a:rPr lang="en-US" sz="5400" dirty="0" smtClean="0"/>
              <a:t>Play a song</a:t>
            </a:r>
          </a:p>
          <a:p>
            <a:pPr lvl="1"/>
            <a:r>
              <a:rPr lang="en-US" sz="5400" dirty="0" smtClean="0"/>
              <a:t>Pause a song</a:t>
            </a:r>
          </a:p>
          <a:p>
            <a:pPr lvl="1"/>
            <a:r>
              <a:rPr lang="en-US" sz="5400" dirty="0" smtClean="0"/>
              <a:t>Can change each channel’s brightness</a:t>
            </a:r>
          </a:p>
          <a:p>
            <a:r>
              <a:rPr lang="en-US" sz="5400" dirty="0" smtClean="0"/>
              <a:t>Sends commands using JSON data format</a:t>
            </a:r>
          </a:p>
          <a:p>
            <a:endParaRPr lang="en-US" sz="540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idx="1"/>
          </p:nvPr>
        </p:nvSpPr>
        <p:spPr>
          <a:xfrm>
            <a:off x="14683740" y="6400800"/>
            <a:ext cx="10866119" cy="2900255"/>
          </a:xfrm>
        </p:spPr>
        <p:txBody>
          <a:bodyPr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half" idx="2"/>
          </p:nvPr>
        </p:nvSpPr>
        <p:spPr>
          <a:xfrm>
            <a:off x="14683740" y="9301055"/>
            <a:ext cx="10866119" cy="17912505"/>
          </a:xfrm>
        </p:spPr>
        <p:txBody>
          <a:bodyPr/>
          <a:lstStyle/>
          <a:p>
            <a:r>
              <a:rPr lang="en-US" sz="5400" dirty="0" smtClean="0"/>
              <a:t>Stuff about the server</a:t>
            </a:r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  <a:p>
            <a:endParaRPr lang="en-US" sz="5400" dirty="0" smtClean="0"/>
          </a:p>
          <a:p>
            <a:endParaRPr lang="en-US" sz="5400" dirty="0"/>
          </a:p>
          <a:p>
            <a:endParaRPr lang="en-US" sz="5400" dirty="0" smtClean="0"/>
          </a:p>
          <a:p>
            <a:r>
              <a:rPr lang="en-US" sz="9600" dirty="0"/>
              <a:t>??diagram of system from app to server to hardware</a:t>
            </a:r>
          </a:p>
          <a:p>
            <a:endParaRPr lang="en-US" sz="540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idx="1"/>
          </p:nvPr>
        </p:nvSpPr>
        <p:spPr>
          <a:xfrm>
            <a:off x="27355800" y="6324600"/>
            <a:ext cx="10866119" cy="2900255"/>
          </a:xfrm>
        </p:spPr>
        <p:txBody>
          <a:bodyPr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27355800" y="9224855"/>
            <a:ext cx="10866119" cy="1791250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Hardware information and pictures</a:t>
            </a:r>
            <a:endParaRPr lang="en-US" sz="5400" dirty="0"/>
          </a:p>
        </p:txBody>
      </p:sp>
      <p:pic>
        <p:nvPicPr>
          <p:cNvPr id="12" name="Picture 11" descr="Screen Shot 2013-03-20 at 4.56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06" y="1447800"/>
            <a:ext cx="2834640" cy="54864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3" name="Picture 2" descr="http://3.bp.blogspot.com/-rMWOJSD6B08/TviTPhqHvAI/AAAAAAAAAbg/xMHjQIMeY9Y/s1600/ChristmasLigh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1585">
            <a:off x="31700556" y="2985515"/>
            <a:ext cx="9244555" cy="172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13030200" y="12522868"/>
            <a:ext cx="19812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5222200" y="12496800"/>
            <a:ext cx="19812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1920221\Dropbox\Senior Design\story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439" y="9982200"/>
            <a:ext cx="8698774" cy="670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2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55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Christmas Lights Animation By: Austin Wentz and Jordan Doell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Lights Animation</dc:title>
  <dc:creator>Doell, Jordan B.</dc:creator>
  <cp:lastModifiedBy>Doell, Jordan B.</cp:lastModifiedBy>
  <cp:revision>7</cp:revision>
  <dcterms:created xsi:type="dcterms:W3CDTF">2013-04-02T19:07:08Z</dcterms:created>
  <dcterms:modified xsi:type="dcterms:W3CDTF">2013-04-08T19:07:18Z</dcterms:modified>
</cp:coreProperties>
</file>