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40233600" cy="31089600"/>
  <p:notesSz cx="6858000" cy="9144000"/>
  <p:defaultTextStyle>
    <a:defPPr>
      <a:defRPr lang="en-US"/>
    </a:defPPr>
    <a:lvl1pPr marL="0" algn="l" defTabSz="4075298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1pPr>
    <a:lvl2pPr marL="2037649" algn="l" defTabSz="4075298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2pPr>
    <a:lvl3pPr marL="4075298" algn="l" defTabSz="4075298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3pPr>
    <a:lvl4pPr marL="6112947" algn="l" defTabSz="4075298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4pPr>
    <a:lvl5pPr marL="8150596" algn="l" defTabSz="4075298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5pPr>
    <a:lvl6pPr marL="10188245" algn="l" defTabSz="4075298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6pPr>
    <a:lvl7pPr marL="12225894" algn="l" defTabSz="4075298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7pPr>
    <a:lvl8pPr marL="14263543" algn="l" defTabSz="4075298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8pPr>
    <a:lvl9pPr marL="16301192" algn="l" defTabSz="4075298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7" d="100"/>
          <a:sy n="17" d="100"/>
        </p:scale>
        <p:origin x="-978" y="264"/>
      </p:cViewPr>
      <p:guideLst>
        <p:guide orient="horz" pos="9792"/>
        <p:guide pos="126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17520" y="9657929"/>
            <a:ext cx="34198560" cy="66641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35040" y="17617440"/>
            <a:ext cx="28163520" cy="79451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376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0752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112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150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1882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2258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2635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3011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0C59E-6598-4E07-A350-1E5B2E2EC667}" type="datetimeFigureOut">
              <a:rPr lang="en-US" smtClean="0"/>
              <a:t>4/11/2013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202E-C2B7-49B6-8A75-794893EE4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51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0C59E-6598-4E07-A350-1E5B2E2EC667}" type="datetimeFigureOut">
              <a:rPr lang="en-US" smtClean="0"/>
              <a:t>4/11/2013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202E-C2B7-49B6-8A75-794893EE4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344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0014330" y="5973233"/>
            <a:ext cx="43453683" cy="1273306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653273" y="5973233"/>
            <a:ext cx="129690497" cy="1273306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0C59E-6598-4E07-A350-1E5B2E2EC667}" type="datetimeFigureOut">
              <a:rPr lang="en-US" smtClean="0"/>
              <a:t>4/11/2013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202E-C2B7-49B6-8A75-794893EE4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095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0C59E-6598-4E07-A350-1E5B2E2EC667}" type="datetimeFigureOut">
              <a:rPr lang="en-US" smtClean="0"/>
              <a:t>4/11/2013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202E-C2B7-49B6-8A75-794893EE4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28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8177" y="19977949"/>
            <a:ext cx="34198560" cy="6174740"/>
          </a:xfrm>
        </p:spPr>
        <p:txBody>
          <a:bodyPr anchor="t"/>
          <a:lstStyle>
            <a:lvl1pPr algn="l">
              <a:defRPr sz="17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78177" y="13177101"/>
            <a:ext cx="34198560" cy="6800848"/>
          </a:xfrm>
        </p:spPr>
        <p:txBody>
          <a:bodyPr anchor="b"/>
          <a:lstStyle>
            <a:lvl1pPr marL="0" indent="0">
              <a:buNone/>
              <a:defRPr sz="8900">
                <a:solidFill>
                  <a:schemeClr val="tx1">
                    <a:tint val="75000"/>
                  </a:schemeClr>
                </a:solidFill>
              </a:defRPr>
            </a:lvl1pPr>
            <a:lvl2pPr marL="2037649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2pPr>
            <a:lvl3pPr marL="4075298" indent="0">
              <a:buNone/>
              <a:defRPr sz="7100">
                <a:solidFill>
                  <a:schemeClr val="tx1">
                    <a:tint val="75000"/>
                  </a:schemeClr>
                </a:solidFill>
              </a:defRPr>
            </a:lvl3pPr>
            <a:lvl4pPr marL="6112947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4pPr>
            <a:lvl5pPr marL="8150596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5pPr>
            <a:lvl6pPr marL="10188245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6pPr>
            <a:lvl7pPr marL="12225894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7pPr>
            <a:lvl8pPr marL="14263543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8pPr>
            <a:lvl9pPr marL="16301192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0C59E-6598-4E07-A350-1E5B2E2EC667}" type="datetimeFigureOut">
              <a:rPr lang="en-US" smtClean="0"/>
              <a:t>4/11/2013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202E-C2B7-49B6-8A75-794893EE4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661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653272" y="34817473"/>
            <a:ext cx="86572090" cy="98486385"/>
          </a:xfrm>
        </p:spPr>
        <p:txBody>
          <a:bodyPr/>
          <a:lstStyle>
            <a:lvl1pPr>
              <a:defRPr sz="12400"/>
            </a:lvl1pPr>
            <a:lvl2pPr>
              <a:defRPr sz="10700"/>
            </a:lvl2pPr>
            <a:lvl3pPr>
              <a:defRPr sz="8900"/>
            </a:lvl3pPr>
            <a:lvl4pPr>
              <a:defRPr sz="8000"/>
            </a:lvl4pPr>
            <a:lvl5pPr>
              <a:defRPr sz="8000"/>
            </a:lvl5pPr>
            <a:lvl6pPr>
              <a:defRPr sz="8000"/>
            </a:lvl6pPr>
            <a:lvl7pPr>
              <a:defRPr sz="8000"/>
            </a:lvl7pPr>
            <a:lvl8pPr>
              <a:defRPr sz="8000"/>
            </a:lvl8pPr>
            <a:lvl9pPr>
              <a:defRPr sz="8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6895922" y="34817473"/>
            <a:ext cx="86572090" cy="98486385"/>
          </a:xfrm>
        </p:spPr>
        <p:txBody>
          <a:bodyPr/>
          <a:lstStyle>
            <a:lvl1pPr>
              <a:defRPr sz="12400"/>
            </a:lvl1pPr>
            <a:lvl2pPr>
              <a:defRPr sz="10700"/>
            </a:lvl2pPr>
            <a:lvl3pPr>
              <a:defRPr sz="8900"/>
            </a:lvl3pPr>
            <a:lvl4pPr>
              <a:defRPr sz="8000"/>
            </a:lvl4pPr>
            <a:lvl5pPr>
              <a:defRPr sz="8000"/>
            </a:lvl5pPr>
            <a:lvl6pPr>
              <a:defRPr sz="8000"/>
            </a:lvl6pPr>
            <a:lvl7pPr>
              <a:defRPr sz="8000"/>
            </a:lvl7pPr>
            <a:lvl8pPr>
              <a:defRPr sz="8000"/>
            </a:lvl8pPr>
            <a:lvl9pPr>
              <a:defRPr sz="8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0C59E-6598-4E07-A350-1E5B2E2EC667}" type="datetimeFigureOut">
              <a:rPr lang="en-US" smtClean="0"/>
              <a:t>4/11/2013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202E-C2B7-49B6-8A75-794893EE4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185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1680" y="1245025"/>
            <a:ext cx="36210240" cy="5181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1680" y="6959178"/>
            <a:ext cx="17776827" cy="2900255"/>
          </a:xfrm>
        </p:spPr>
        <p:txBody>
          <a:bodyPr anchor="b"/>
          <a:lstStyle>
            <a:lvl1pPr marL="0" indent="0">
              <a:buNone/>
              <a:defRPr sz="10700" b="1"/>
            </a:lvl1pPr>
            <a:lvl2pPr marL="2037649" indent="0">
              <a:buNone/>
              <a:defRPr sz="8900" b="1"/>
            </a:lvl2pPr>
            <a:lvl3pPr marL="4075298" indent="0">
              <a:buNone/>
              <a:defRPr sz="8000" b="1"/>
            </a:lvl3pPr>
            <a:lvl4pPr marL="6112947" indent="0">
              <a:buNone/>
              <a:defRPr sz="7100" b="1"/>
            </a:lvl4pPr>
            <a:lvl5pPr marL="8150596" indent="0">
              <a:buNone/>
              <a:defRPr sz="7100" b="1"/>
            </a:lvl5pPr>
            <a:lvl6pPr marL="10188245" indent="0">
              <a:buNone/>
              <a:defRPr sz="7100" b="1"/>
            </a:lvl6pPr>
            <a:lvl7pPr marL="12225894" indent="0">
              <a:buNone/>
              <a:defRPr sz="7100" b="1"/>
            </a:lvl7pPr>
            <a:lvl8pPr marL="14263543" indent="0">
              <a:buNone/>
              <a:defRPr sz="7100" b="1"/>
            </a:lvl8pPr>
            <a:lvl9pPr marL="16301192" indent="0">
              <a:buNone/>
              <a:defRPr sz="7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11680" y="9859433"/>
            <a:ext cx="17776827" cy="17912505"/>
          </a:xfrm>
        </p:spPr>
        <p:txBody>
          <a:bodyPr/>
          <a:lstStyle>
            <a:lvl1pPr>
              <a:defRPr sz="10700"/>
            </a:lvl1pPr>
            <a:lvl2pPr>
              <a:defRPr sz="8900"/>
            </a:lvl2pPr>
            <a:lvl3pPr>
              <a:defRPr sz="8000"/>
            </a:lvl3pPr>
            <a:lvl4pPr>
              <a:defRPr sz="7100"/>
            </a:lvl4pPr>
            <a:lvl5pPr>
              <a:defRPr sz="7100"/>
            </a:lvl5pPr>
            <a:lvl6pPr>
              <a:defRPr sz="7100"/>
            </a:lvl6pPr>
            <a:lvl7pPr>
              <a:defRPr sz="7100"/>
            </a:lvl7pPr>
            <a:lvl8pPr>
              <a:defRPr sz="7100"/>
            </a:lvl8pPr>
            <a:lvl9pPr>
              <a:defRPr sz="7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0438112" y="6959178"/>
            <a:ext cx="17783810" cy="2900255"/>
          </a:xfrm>
        </p:spPr>
        <p:txBody>
          <a:bodyPr anchor="b"/>
          <a:lstStyle>
            <a:lvl1pPr marL="0" indent="0">
              <a:buNone/>
              <a:defRPr sz="10700" b="1"/>
            </a:lvl1pPr>
            <a:lvl2pPr marL="2037649" indent="0">
              <a:buNone/>
              <a:defRPr sz="8900" b="1"/>
            </a:lvl2pPr>
            <a:lvl3pPr marL="4075298" indent="0">
              <a:buNone/>
              <a:defRPr sz="8000" b="1"/>
            </a:lvl3pPr>
            <a:lvl4pPr marL="6112947" indent="0">
              <a:buNone/>
              <a:defRPr sz="7100" b="1"/>
            </a:lvl4pPr>
            <a:lvl5pPr marL="8150596" indent="0">
              <a:buNone/>
              <a:defRPr sz="7100" b="1"/>
            </a:lvl5pPr>
            <a:lvl6pPr marL="10188245" indent="0">
              <a:buNone/>
              <a:defRPr sz="7100" b="1"/>
            </a:lvl6pPr>
            <a:lvl7pPr marL="12225894" indent="0">
              <a:buNone/>
              <a:defRPr sz="7100" b="1"/>
            </a:lvl7pPr>
            <a:lvl8pPr marL="14263543" indent="0">
              <a:buNone/>
              <a:defRPr sz="7100" b="1"/>
            </a:lvl8pPr>
            <a:lvl9pPr marL="16301192" indent="0">
              <a:buNone/>
              <a:defRPr sz="7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438112" y="9859433"/>
            <a:ext cx="17783810" cy="17912505"/>
          </a:xfrm>
        </p:spPr>
        <p:txBody>
          <a:bodyPr/>
          <a:lstStyle>
            <a:lvl1pPr>
              <a:defRPr sz="10700"/>
            </a:lvl1pPr>
            <a:lvl2pPr>
              <a:defRPr sz="8900"/>
            </a:lvl2pPr>
            <a:lvl3pPr>
              <a:defRPr sz="8000"/>
            </a:lvl3pPr>
            <a:lvl4pPr>
              <a:defRPr sz="7100"/>
            </a:lvl4pPr>
            <a:lvl5pPr>
              <a:defRPr sz="7100"/>
            </a:lvl5pPr>
            <a:lvl6pPr>
              <a:defRPr sz="7100"/>
            </a:lvl6pPr>
            <a:lvl7pPr>
              <a:defRPr sz="7100"/>
            </a:lvl7pPr>
            <a:lvl8pPr>
              <a:defRPr sz="7100"/>
            </a:lvl8pPr>
            <a:lvl9pPr>
              <a:defRPr sz="7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0C59E-6598-4E07-A350-1E5B2E2EC667}" type="datetimeFigureOut">
              <a:rPr lang="en-US" smtClean="0"/>
              <a:t>4/11/2013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202E-C2B7-49B6-8A75-794893EE4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774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0C59E-6598-4E07-A350-1E5B2E2EC667}" type="datetimeFigureOut">
              <a:rPr lang="en-US" smtClean="0"/>
              <a:t>4/11/2013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202E-C2B7-49B6-8A75-794893EE4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48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0C59E-6598-4E07-A350-1E5B2E2EC667}" type="datetimeFigureOut">
              <a:rPr lang="en-US" smtClean="0"/>
              <a:t>4/11/2013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202E-C2B7-49B6-8A75-794893EE4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549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1683" y="1237827"/>
            <a:ext cx="13236577" cy="5267960"/>
          </a:xfrm>
        </p:spPr>
        <p:txBody>
          <a:bodyPr anchor="b"/>
          <a:lstStyle>
            <a:lvl1pPr algn="l">
              <a:defRPr sz="8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30220" y="1237829"/>
            <a:ext cx="22491700" cy="26534112"/>
          </a:xfrm>
        </p:spPr>
        <p:txBody>
          <a:bodyPr/>
          <a:lstStyle>
            <a:lvl1pPr>
              <a:defRPr sz="14300"/>
            </a:lvl1pPr>
            <a:lvl2pPr>
              <a:defRPr sz="12400"/>
            </a:lvl2pPr>
            <a:lvl3pPr>
              <a:defRPr sz="10700"/>
            </a:lvl3pPr>
            <a:lvl4pPr>
              <a:defRPr sz="8900"/>
            </a:lvl4pPr>
            <a:lvl5pPr>
              <a:defRPr sz="8900"/>
            </a:lvl5pPr>
            <a:lvl6pPr>
              <a:defRPr sz="8900"/>
            </a:lvl6pPr>
            <a:lvl7pPr>
              <a:defRPr sz="8900"/>
            </a:lvl7pPr>
            <a:lvl8pPr>
              <a:defRPr sz="8900"/>
            </a:lvl8pPr>
            <a:lvl9pPr>
              <a:defRPr sz="8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1683" y="6505789"/>
            <a:ext cx="13236577" cy="21266152"/>
          </a:xfrm>
        </p:spPr>
        <p:txBody>
          <a:bodyPr/>
          <a:lstStyle>
            <a:lvl1pPr marL="0" indent="0">
              <a:buNone/>
              <a:defRPr sz="6200"/>
            </a:lvl1pPr>
            <a:lvl2pPr marL="2037649" indent="0">
              <a:buNone/>
              <a:defRPr sz="5400"/>
            </a:lvl2pPr>
            <a:lvl3pPr marL="4075298" indent="0">
              <a:buNone/>
              <a:defRPr sz="4500"/>
            </a:lvl3pPr>
            <a:lvl4pPr marL="6112947" indent="0">
              <a:buNone/>
              <a:defRPr sz="4000"/>
            </a:lvl4pPr>
            <a:lvl5pPr marL="8150596" indent="0">
              <a:buNone/>
              <a:defRPr sz="4000"/>
            </a:lvl5pPr>
            <a:lvl6pPr marL="10188245" indent="0">
              <a:buNone/>
              <a:defRPr sz="4000"/>
            </a:lvl6pPr>
            <a:lvl7pPr marL="12225894" indent="0">
              <a:buNone/>
              <a:defRPr sz="4000"/>
            </a:lvl7pPr>
            <a:lvl8pPr marL="14263543" indent="0">
              <a:buNone/>
              <a:defRPr sz="4000"/>
            </a:lvl8pPr>
            <a:lvl9pPr marL="16301192" indent="0">
              <a:buNone/>
              <a:defRPr sz="4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0C59E-6598-4E07-A350-1E5B2E2EC667}" type="datetimeFigureOut">
              <a:rPr lang="en-US" smtClean="0"/>
              <a:t>4/11/2013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202E-C2B7-49B6-8A75-794893EE4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4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86067" y="21762720"/>
            <a:ext cx="24140160" cy="2569212"/>
          </a:xfrm>
        </p:spPr>
        <p:txBody>
          <a:bodyPr anchor="b"/>
          <a:lstStyle>
            <a:lvl1pPr algn="l">
              <a:defRPr sz="8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86067" y="2777913"/>
            <a:ext cx="24140160" cy="18653760"/>
          </a:xfrm>
        </p:spPr>
        <p:txBody>
          <a:bodyPr/>
          <a:lstStyle>
            <a:lvl1pPr marL="0" indent="0">
              <a:buNone/>
              <a:defRPr sz="14300"/>
            </a:lvl1pPr>
            <a:lvl2pPr marL="2037649" indent="0">
              <a:buNone/>
              <a:defRPr sz="12400"/>
            </a:lvl2pPr>
            <a:lvl3pPr marL="4075298" indent="0">
              <a:buNone/>
              <a:defRPr sz="10700"/>
            </a:lvl3pPr>
            <a:lvl4pPr marL="6112947" indent="0">
              <a:buNone/>
              <a:defRPr sz="8900"/>
            </a:lvl4pPr>
            <a:lvl5pPr marL="8150596" indent="0">
              <a:buNone/>
              <a:defRPr sz="8900"/>
            </a:lvl5pPr>
            <a:lvl6pPr marL="10188245" indent="0">
              <a:buNone/>
              <a:defRPr sz="8900"/>
            </a:lvl6pPr>
            <a:lvl7pPr marL="12225894" indent="0">
              <a:buNone/>
              <a:defRPr sz="8900"/>
            </a:lvl7pPr>
            <a:lvl8pPr marL="14263543" indent="0">
              <a:buNone/>
              <a:defRPr sz="8900"/>
            </a:lvl8pPr>
            <a:lvl9pPr marL="16301192" indent="0">
              <a:buNone/>
              <a:defRPr sz="8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86067" y="24331932"/>
            <a:ext cx="24140160" cy="3648708"/>
          </a:xfrm>
        </p:spPr>
        <p:txBody>
          <a:bodyPr/>
          <a:lstStyle>
            <a:lvl1pPr marL="0" indent="0">
              <a:buNone/>
              <a:defRPr sz="6200"/>
            </a:lvl1pPr>
            <a:lvl2pPr marL="2037649" indent="0">
              <a:buNone/>
              <a:defRPr sz="5400"/>
            </a:lvl2pPr>
            <a:lvl3pPr marL="4075298" indent="0">
              <a:buNone/>
              <a:defRPr sz="4500"/>
            </a:lvl3pPr>
            <a:lvl4pPr marL="6112947" indent="0">
              <a:buNone/>
              <a:defRPr sz="4000"/>
            </a:lvl4pPr>
            <a:lvl5pPr marL="8150596" indent="0">
              <a:buNone/>
              <a:defRPr sz="4000"/>
            </a:lvl5pPr>
            <a:lvl6pPr marL="10188245" indent="0">
              <a:buNone/>
              <a:defRPr sz="4000"/>
            </a:lvl6pPr>
            <a:lvl7pPr marL="12225894" indent="0">
              <a:buNone/>
              <a:defRPr sz="4000"/>
            </a:lvl7pPr>
            <a:lvl8pPr marL="14263543" indent="0">
              <a:buNone/>
              <a:defRPr sz="4000"/>
            </a:lvl8pPr>
            <a:lvl9pPr marL="16301192" indent="0">
              <a:buNone/>
              <a:defRPr sz="4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0C59E-6598-4E07-A350-1E5B2E2EC667}" type="datetimeFigureOut">
              <a:rPr lang="en-US" smtClean="0"/>
              <a:t>4/11/2013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202E-C2B7-49B6-8A75-794893EE4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272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11680" y="1245025"/>
            <a:ext cx="36210240" cy="5181600"/>
          </a:xfrm>
          <a:prstGeom prst="rect">
            <a:avLst/>
          </a:prstGeom>
        </p:spPr>
        <p:txBody>
          <a:bodyPr vert="horz" lIns="407530" tIns="203765" rIns="407530" bIns="203765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1680" y="7254243"/>
            <a:ext cx="36210240" cy="20517699"/>
          </a:xfrm>
          <a:prstGeom prst="rect">
            <a:avLst/>
          </a:prstGeom>
        </p:spPr>
        <p:txBody>
          <a:bodyPr vert="horz" lIns="407530" tIns="203765" rIns="407530" bIns="20376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11680" y="28815455"/>
            <a:ext cx="9387840" cy="1655233"/>
          </a:xfrm>
          <a:prstGeom prst="rect">
            <a:avLst/>
          </a:prstGeom>
        </p:spPr>
        <p:txBody>
          <a:bodyPr vert="horz" lIns="407530" tIns="203765" rIns="407530" bIns="203765" rtlCol="0" anchor="ctr"/>
          <a:lstStyle>
            <a:lvl1pPr algn="l">
              <a:defRPr sz="5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B0C59E-6598-4E07-A350-1E5B2E2EC667}" type="datetimeFigureOut">
              <a:rPr lang="en-US" smtClean="0"/>
              <a:t>4/11/2013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746480" y="28815455"/>
            <a:ext cx="12740640" cy="1655233"/>
          </a:xfrm>
          <a:prstGeom prst="rect">
            <a:avLst/>
          </a:prstGeom>
        </p:spPr>
        <p:txBody>
          <a:bodyPr vert="horz" lIns="407530" tIns="203765" rIns="407530" bIns="203765" rtlCol="0" anchor="ctr"/>
          <a:lstStyle>
            <a:lvl1pPr algn="ctr">
              <a:defRPr sz="5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834080" y="28815455"/>
            <a:ext cx="9387840" cy="1655233"/>
          </a:xfrm>
          <a:prstGeom prst="rect">
            <a:avLst/>
          </a:prstGeom>
        </p:spPr>
        <p:txBody>
          <a:bodyPr vert="horz" lIns="407530" tIns="203765" rIns="407530" bIns="203765" rtlCol="0" anchor="ctr"/>
          <a:lstStyle>
            <a:lvl1pPr algn="r">
              <a:defRPr sz="5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76202E-C2B7-49B6-8A75-794893EE4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396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075298" rtl="0" eaLnBrk="1" latinLnBrk="0" hangingPunct="1">
        <a:spcBef>
          <a:spcPct val="0"/>
        </a:spcBef>
        <a:buNone/>
        <a:defRPr sz="19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28237" indent="-1528237" algn="l" defTabSz="4075298" rtl="0" eaLnBrk="1" latinLnBrk="0" hangingPunct="1">
        <a:spcBef>
          <a:spcPct val="20000"/>
        </a:spcBef>
        <a:buFont typeface="Arial" pitchFamily="34" charset="0"/>
        <a:buChar char="•"/>
        <a:defRPr sz="14300" kern="1200">
          <a:solidFill>
            <a:schemeClr val="tx1"/>
          </a:solidFill>
          <a:latin typeface="+mn-lt"/>
          <a:ea typeface="+mn-ea"/>
          <a:cs typeface="+mn-cs"/>
        </a:defRPr>
      </a:lvl1pPr>
      <a:lvl2pPr marL="3311180" indent="-1273531" algn="l" defTabSz="4075298" rtl="0" eaLnBrk="1" latinLnBrk="0" hangingPunct="1">
        <a:spcBef>
          <a:spcPct val="20000"/>
        </a:spcBef>
        <a:buFont typeface="Arial" pitchFamily="34" charset="0"/>
        <a:buChar char="–"/>
        <a:defRPr sz="12400" kern="1200">
          <a:solidFill>
            <a:schemeClr val="tx1"/>
          </a:solidFill>
          <a:latin typeface="+mn-lt"/>
          <a:ea typeface="+mn-ea"/>
          <a:cs typeface="+mn-cs"/>
        </a:defRPr>
      </a:lvl2pPr>
      <a:lvl3pPr marL="5094122" indent="-1018824" algn="l" defTabSz="4075298" rtl="0" eaLnBrk="1" latinLnBrk="0" hangingPunct="1">
        <a:spcBef>
          <a:spcPct val="20000"/>
        </a:spcBef>
        <a:buFont typeface="Arial" pitchFamily="34" charset="0"/>
        <a:buChar char="•"/>
        <a:defRPr sz="10700" kern="1200">
          <a:solidFill>
            <a:schemeClr val="tx1"/>
          </a:solidFill>
          <a:latin typeface="+mn-lt"/>
          <a:ea typeface="+mn-ea"/>
          <a:cs typeface="+mn-cs"/>
        </a:defRPr>
      </a:lvl3pPr>
      <a:lvl4pPr marL="7131771" indent="-1018824" algn="l" defTabSz="4075298" rtl="0" eaLnBrk="1" latinLnBrk="0" hangingPunct="1">
        <a:spcBef>
          <a:spcPct val="20000"/>
        </a:spcBef>
        <a:buFont typeface="Arial" pitchFamily="34" charset="0"/>
        <a:buChar char="–"/>
        <a:defRPr sz="8900" kern="1200">
          <a:solidFill>
            <a:schemeClr val="tx1"/>
          </a:solidFill>
          <a:latin typeface="+mn-lt"/>
          <a:ea typeface="+mn-ea"/>
          <a:cs typeface="+mn-cs"/>
        </a:defRPr>
      </a:lvl4pPr>
      <a:lvl5pPr marL="9169420" indent="-1018824" algn="l" defTabSz="4075298" rtl="0" eaLnBrk="1" latinLnBrk="0" hangingPunct="1">
        <a:spcBef>
          <a:spcPct val="20000"/>
        </a:spcBef>
        <a:buFont typeface="Arial" pitchFamily="34" charset="0"/>
        <a:buChar char="»"/>
        <a:defRPr sz="8900" kern="1200">
          <a:solidFill>
            <a:schemeClr val="tx1"/>
          </a:solidFill>
          <a:latin typeface="+mn-lt"/>
          <a:ea typeface="+mn-ea"/>
          <a:cs typeface="+mn-cs"/>
        </a:defRPr>
      </a:lvl5pPr>
      <a:lvl6pPr marL="11207069" indent="-1018824" algn="l" defTabSz="4075298" rtl="0" eaLnBrk="1" latinLnBrk="0" hangingPunct="1">
        <a:spcBef>
          <a:spcPct val="20000"/>
        </a:spcBef>
        <a:buFont typeface="Arial" pitchFamily="34" charset="0"/>
        <a:buChar char="•"/>
        <a:defRPr sz="8900" kern="1200">
          <a:solidFill>
            <a:schemeClr val="tx1"/>
          </a:solidFill>
          <a:latin typeface="+mn-lt"/>
          <a:ea typeface="+mn-ea"/>
          <a:cs typeface="+mn-cs"/>
        </a:defRPr>
      </a:lvl6pPr>
      <a:lvl7pPr marL="13244718" indent="-1018824" algn="l" defTabSz="4075298" rtl="0" eaLnBrk="1" latinLnBrk="0" hangingPunct="1">
        <a:spcBef>
          <a:spcPct val="20000"/>
        </a:spcBef>
        <a:buFont typeface="Arial" pitchFamily="34" charset="0"/>
        <a:buChar char="•"/>
        <a:defRPr sz="8900" kern="1200">
          <a:solidFill>
            <a:schemeClr val="tx1"/>
          </a:solidFill>
          <a:latin typeface="+mn-lt"/>
          <a:ea typeface="+mn-ea"/>
          <a:cs typeface="+mn-cs"/>
        </a:defRPr>
      </a:lvl7pPr>
      <a:lvl8pPr marL="15282367" indent="-1018824" algn="l" defTabSz="4075298" rtl="0" eaLnBrk="1" latinLnBrk="0" hangingPunct="1">
        <a:spcBef>
          <a:spcPct val="20000"/>
        </a:spcBef>
        <a:buFont typeface="Arial" pitchFamily="34" charset="0"/>
        <a:buChar char="•"/>
        <a:defRPr sz="8900" kern="1200">
          <a:solidFill>
            <a:schemeClr val="tx1"/>
          </a:solidFill>
          <a:latin typeface="+mn-lt"/>
          <a:ea typeface="+mn-ea"/>
          <a:cs typeface="+mn-cs"/>
        </a:defRPr>
      </a:lvl8pPr>
      <a:lvl9pPr marL="17320016" indent="-1018824" algn="l" defTabSz="4075298" rtl="0" eaLnBrk="1" latinLnBrk="0" hangingPunct="1">
        <a:spcBef>
          <a:spcPct val="20000"/>
        </a:spcBef>
        <a:buFont typeface="Arial" pitchFamily="34" charset="0"/>
        <a:buChar char="•"/>
        <a:defRPr sz="8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75298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1pPr>
      <a:lvl2pPr marL="2037649" algn="l" defTabSz="4075298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2pPr>
      <a:lvl3pPr marL="4075298" algn="l" defTabSz="4075298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3pPr>
      <a:lvl4pPr marL="6112947" algn="l" defTabSz="4075298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4pPr>
      <a:lvl5pPr marL="8150596" algn="l" defTabSz="4075298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5pPr>
      <a:lvl6pPr marL="10188245" algn="l" defTabSz="4075298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6pPr>
      <a:lvl7pPr marL="12225894" algn="l" defTabSz="4075298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7pPr>
      <a:lvl8pPr marL="14263543" algn="l" defTabSz="4075298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8pPr>
      <a:lvl9pPr marL="16301192" algn="l" defTabSz="4075298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Christmas Lights Animation</a:t>
            </a:r>
            <a:br>
              <a:rPr lang="en-US" dirty="0" smtClean="0"/>
            </a:br>
            <a:r>
              <a:rPr lang="en-US" sz="5400" dirty="0" smtClean="0"/>
              <a:t>By: Austin Wentz and Jordan </a:t>
            </a:r>
            <a:r>
              <a:rPr lang="en-US" sz="5400" dirty="0" smtClean="0"/>
              <a:t>Doell</a:t>
            </a:r>
            <a:br>
              <a:rPr lang="en-US" sz="5400" dirty="0" smtClean="0"/>
            </a:br>
            <a:r>
              <a:rPr lang="en-US" sz="5400" dirty="0" smtClean="0"/>
              <a:t>Sponsor: L3 Communications</a:t>
            </a:r>
            <a:br>
              <a:rPr lang="en-US" sz="5400" dirty="0" smtClean="0"/>
            </a:br>
            <a:r>
              <a:rPr lang="en-US" sz="5400" dirty="0" err="1" smtClean="0"/>
              <a:t>ScrumMaster</a:t>
            </a:r>
            <a:r>
              <a:rPr lang="en-US" sz="5400" dirty="0" smtClean="0"/>
              <a:t>: Dr. </a:t>
            </a:r>
            <a:r>
              <a:rPr lang="en-US" sz="5400" dirty="0" err="1" smtClean="0"/>
              <a:t>McGough</a:t>
            </a:r>
            <a:endParaRPr lang="en-US" sz="5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828800" y="6324600"/>
            <a:ext cx="10866119" cy="2900255"/>
          </a:xfrm>
        </p:spPr>
        <p:txBody>
          <a:bodyPr/>
          <a:lstStyle/>
          <a:p>
            <a:pPr algn="ctr"/>
            <a:r>
              <a:rPr lang="en-US" dirty="0" err="1" smtClean="0"/>
              <a:t>iOS</a:t>
            </a:r>
            <a:r>
              <a:rPr lang="en-US" dirty="0" smtClean="0"/>
              <a:t> Application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1957283" y="9171701"/>
            <a:ext cx="10866119" cy="17912505"/>
          </a:xfrm>
        </p:spPr>
        <p:txBody>
          <a:bodyPr>
            <a:normAutofit/>
          </a:bodyPr>
          <a:lstStyle/>
          <a:p>
            <a:endParaRPr lang="en-US" sz="5400" dirty="0" smtClean="0"/>
          </a:p>
          <a:p>
            <a:pPr marL="0" indent="0">
              <a:buNone/>
            </a:pPr>
            <a:endParaRPr lang="en-US" sz="5400" dirty="0" smtClean="0"/>
          </a:p>
          <a:p>
            <a:pPr marL="0" indent="0">
              <a:buNone/>
            </a:pPr>
            <a:endParaRPr lang="en-US" sz="5400" dirty="0" smtClean="0"/>
          </a:p>
          <a:p>
            <a:pPr marL="0" indent="0">
              <a:buNone/>
            </a:pPr>
            <a:endParaRPr lang="en-US" sz="5400" dirty="0"/>
          </a:p>
          <a:p>
            <a:pPr marL="0" indent="0">
              <a:buNone/>
            </a:pPr>
            <a:endParaRPr lang="en-US" sz="5400" dirty="0" smtClean="0"/>
          </a:p>
          <a:p>
            <a:pPr marL="0" indent="0">
              <a:buNone/>
            </a:pPr>
            <a:endParaRPr lang="en-US" sz="5400" dirty="0"/>
          </a:p>
          <a:p>
            <a:pPr marL="0" indent="0">
              <a:buNone/>
            </a:pPr>
            <a:endParaRPr lang="en-US" sz="4800" dirty="0" smtClean="0"/>
          </a:p>
          <a:p>
            <a:r>
              <a:rPr lang="en-US" sz="4800" dirty="0" smtClean="0"/>
              <a:t>iPhone® app</a:t>
            </a:r>
          </a:p>
          <a:p>
            <a:r>
              <a:rPr lang="en-US" sz="4800" dirty="0" smtClean="0"/>
              <a:t>“Controls the system”</a:t>
            </a:r>
          </a:p>
          <a:p>
            <a:r>
              <a:rPr lang="en-US" sz="4800" dirty="0" smtClean="0"/>
              <a:t>Sends commands to the server</a:t>
            </a:r>
          </a:p>
          <a:p>
            <a:pPr lvl="1"/>
            <a:r>
              <a:rPr lang="en-US" sz="4800" dirty="0" smtClean="0"/>
              <a:t>Play a song</a:t>
            </a:r>
          </a:p>
          <a:p>
            <a:pPr lvl="1"/>
            <a:r>
              <a:rPr lang="en-US" sz="4800" dirty="0" smtClean="0"/>
              <a:t>Pause a song</a:t>
            </a:r>
          </a:p>
          <a:p>
            <a:pPr lvl="1"/>
            <a:r>
              <a:rPr lang="en-US" sz="4800" dirty="0" smtClean="0"/>
              <a:t>Can change each channel’s brightness</a:t>
            </a:r>
          </a:p>
          <a:p>
            <a:r>
              <a:rPr lang="en-US" sz="4800" dirty="0" smtClean="0"/>
              <a:t>Sends commands using JSON data format</a:t>
            </a:r>
          </a:p>
          <a:p>
            <a:endParaRPr lang="en-US" sz="5400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idx="1"/>
          </p:nvPr>
        </p:nvSpPr>
        <p:spPr>
          <a:xfrm>
            <a:off x="14683738" y="16159296"/>
            <a:ext cx="10866119" cy="2900255"/>
          </a:xfrm>
        </p:spPr>
        <p:txBody>
          <a:bodyPr/>
          <a:lstStyle/>
          <a:p>
            <a:pPr algn="ctr"/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9" name="Content Placeholder 4"/>
          <p:cNvSpPr>
            <a:spLocks noGrp="1"/>
          </p:cNvSpPr>
          <p:nvPr>
            <p:ph sz="half" idx="2"/>
          </p:nvPr>
        </p:nvSpPr>
        <p:spPr>
          <a:xfrm>
            <a:off x="13639800" y="9313702"/>
            <a:ext cx="13182600" cy="7720755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sz="5200" dirty="0" smtClean="0"/>
              <a:t>XBMC Plugin</a:t>
            </a:r>
          </a:p>
          <a:p>
            <a:pPr>
              <a:lnSpc>
                <a:spcPct val="150000"/>
              </a:lnSpc>
            </a:pPr>
            <a:r>
              <a:rPr lang="en-US" sz="5200" dirty="0"/>
              <a:t>Designed for network playback and supports almost all audio and video formats</a:t>
            </a:r>
          </a:p>
          <a:p>
            <a:pPr>
              <a:lnSpc>
                <a:spcPct val="150000"/>
              </a:lnSpc>
            </a:pPr>
            <a:r>
              <a:rPr lang="en-US" sz="5200" dirty="0"/>
              <a:t>Includes a built-in Python interpreter which allows users to develop add-ons </a:t>
            </a:r>
          </a:p>
          <a:p>
            <a:pPr>
              <a:lnSpc>
                <a:spcPct val="150000"/>
              </a:lnSpc>
            </a:pPr>
            <a:r>
              <a:rPr lang="en-US" sz="5200" dirty="0"/>
              <a:t>Works on Linux, OSX, &amp; Windows</a:t>
            </a:r>
          </a:p>
          <a:p>
            <a:endParaRPr lang="en-US" sz="5400" dirty="0" smtClean="0"/>
          </a:p>
        </p:txBody>
      </p:sp>
      <p:sp>
        <p:nvSpPr>
          <p:cNvPr id="10" name="Text Placeholder 3"/>
          <p:cNvSpPr>
            <a:spLocks noGrp="1"/>
          </p:cNvSpPr>
          <p:nvPr>
            <p:ph type="body" idx="1"/>
          </p:nvPr>
        </p:nvSpPr>
        <p:spPr>
          <a:xfrm>
            <a:off x="27355800" y="6324600"/>
            <a:ext cx="10866119" cy="2900255"/>
          </a:xfrm>
        </p:spPr>
        <p:txBody>
          <a:bodyPr/>
          <a:lstStyle/>
          <a:p>
            <a:pPr algn="ctr"/>
            <a:r>
              <a:rPr lang="en-US" dirty="0" smtClean="0"/>
              <a:t>Hardware</a:t>
            </a:r>
            <a:endParaRPr lang="en-US" dirty="0"/>
          </a:p>
        </p:txBody>
      </p:sp>
      <p:sp>
        <p:nvSpPr>
          <p:cNvPr id="11" name="Content Placeholder 4"/>
          <p:cNvSpPr>
            <a:spLocks noGrp="1"/>
          </p:cNvSpPr>
          <p:nvPr>
            <p:ph sz="half" idx="2"/>
          </p:nvPr>
        </p:nvSpPr>
        <p:spPr>
          <a:xfrm>
            <a:off x="27355800" y="9224855"/>
            <a:ext cx="10866119" cy="82249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dirty="0" err="1" smtClean="0"/>
              <a:t>Renard</a:t>
            </a:r>
            <a:r>
              <a:rPr lang="en-US" sz="5400" dirty="0"/>
              <a:t> 64XC	</a:t>
            </a:r>
            <a:r>
              <a:rPr lang="en-US" sz="5400" dirty="0" smtClean="0"/>
              <a:t>                 </a:t>
            </a:r>
            <a:r>
              <a:rPr lang="en-US" sz="5400" dirty="0" err="1" smtClean="0"/>
              <a:t>SSRez</a:t>
            </a:r>
            <a:endParaRPr lang="en-US" sz="5400" dirty="0"/>
          </a:p>
          <a:p>
            <a:pPr marL="0" indent="0">
              <a:buNone/>
            </a:pPr>
            <a:endParaRPr lang="en-US" sz="5400" dirty="0" smtClean="0"/>
          </a:p>
          <a:p>
            <a:endParaRPr lang="en-US" sz="5400" dirty="0"/>
          </a:p>
          <a:p>
            <a:endParaRPr lang="en-US" sz="5400" dirty="0" smtClean="0"/>
          </a:p>
          <a:p>
            <a:endParaRPr lang="en-US" sz="5400" dirty="0"/>
          </a:p>
          <a:p>
            <a:pPr marL="0" indent="0">
              <a:buNone/>
            </a:pPr>
            <a:endParaRPr lang="en-US" sz="5400" dirty="0" smtClean="0"/>
          </a:p>
        </p:txBody>
      </p:sp>
      <p:pic>
        <p:nvPicPr>
          <p:cNvPr id="12" name="Picture 11" descr="Screen Shot 2013-03-20 at 4.56.06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8706" y="1447800"/>
            <a:ext cx="2834640" cy="5486400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  <p:pic>
        <p:nvPicPr>
          <p:cNvPr id="13" name="Picture 2" descr="http://3.bp.blogspot.com/-rMWOJSD6B08/TviTPhqHvAI/AAAAAAAAAbg/xMHjQIMeY9Y/s1600/ChristmasLight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661585">
            <a:off x="31700556" y="2985515"/>
            <a:ext cx="9244555" cy="1727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REN64 XC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7427008" y="11332270"/>
            <a:ext cx="5141502" cy="3860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ersion 1.3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29025" y="10691560"/>
            <a:ext cx="3476532" cy="4853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23402" y="19725897"/>
            <a:ext cx="14586793" cy="11363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2" descr="C:\Users\1920221\Dropbox\Senior Design\storyboard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1439" y="9171701"/>
            <a:ext cx="8698774" cy="6702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 Placeholder 3"/>
          <p:cNvSpPr>
            <a:spLocks noGrp="1"/>
          </p:cNvSpPr>
          <p:nvPr>
            <p:ph type="body" idx="1"/>
          </p:nvPr>
        </p:nvSpPr>
        <p:spPr>
          <a:xfrm>
            <a:off x="14683740" y="6554156"/>
            <a:ext cx="10866119" cy="2636595"/>
          </a:xfrm>
        </p:spPr>
        <p:txBody>
          <a:bodyPr anchor="b"/>
          <a:lstStyle/>
          <a:p>
            <a:pPr algn="ctr"/>
            <a:r>
              <a:rPr lang="en-US" dirty="0" smtClean="0"/>
              <a:t>Client Application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idx="1"/>
          </p:nvPr>
        </p:nvSpPr>
        <p:spPr>
          <a:xfrm>
            <a:off x="27410195" y="15860370"/>
            <a:ext cx="10866119" cy="2900255"/>
          </a:xfrm>
        </p:spPr>
        <p:txBody>
          <a:bodyPr/>
          <a:lstStyle/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24" name="Content Placeholder 4"/>
          <p:cNvSpPr>
            <a:spLocks noGrp="1"/>
          </p:cNvSpPr>
          <p:nvPr>
            <p:ph sz="half" idx="2"/>
          </p:nvPr>
        </p:nvSpPr>
        <p:spPr>
          <a:xfrm>
            <a:off x="28067718" y="19050000"/>
            <a:ext cx="10898558" cy="10287000"/>
          </a:xfrm>
        </p:spPr>
        <p:txBody>
          <a:bodyPr>
            <a:normAutofit fontScale="25000" lnSpcReduction="20000"/>
          </a:bodyPr>
          <a:lstStyle/>
          <a:p>
            <a:pPr marL="285750" indent="-285750">
              <a:lnSpc>
                <a:spcPct val="170000"/>
              </a:lnSpc>
            </a:pPr>
            <a:r>
              <a:rPr lang="en-US" sz="19200" dirty="0"/>
              <a:t>Amazon EC2 instance running Ubuntu</a:t>
            </a:r>
          </a:p>
          <a:p>
            <a:pPr marL="285750" indent="-285750">
              <a:lnSpc>
                <a:spcPct val="170000"/>
              </a:lnSpc>
            </a:pPr>
            <a:r>
              <a:rPr lang="en-US" sz="19200" dirty="0"/>
              <a:t>Mobile device sends notifications or requests to the EC2 server.</a:t>
            </a:r>
          </a:p>
          <a:p>
            <a:pPr marL="285750" indent="-285750">
              <a:lnSpc>
                <a:spcPct val="170000"/>
              </a:lnSpc>
            </a:pPr>
            <a:r>
              <a:rPr lang="en-US" sz="19200" dirty="0"/>
              <a:t>Computer connected to lighting controller queries EC2 instance for new information.</a:t>
            </a:r>
          </a:p>
          <a:p>
            <a:pPr marL="285750" indent="-285750">
              <a:lnSpc>
                <a:spcPct val="170000"/>
              </a:lnSpc>
            </a:pPr>
            <a:r>
              <a:rPr lang="en-US" sz="19200" dirty="0"/>
              <a:t>Prevents having any issues with firewalls, network configuration, etc.</a:t>
            </a:r>
          </a:p>
          <a:p>
            <a:endParaRPr lang="en-US" sz="5400" dirty="0" smtClean="0"/>
          </a:p>
        </p:txBody>
      </p:sp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301" y="25407748"/>
            <a:ext cx="3724275" cy="515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7429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SDSMT">
      <a:dk1>
        <a:srgbClr val="071D49"/>
      </a:dk1>
      <a:lt1>
        <a:sysClr val="window" lastClr="FFFFFF"/>
      </a:lt1>
      <a:dk2>
        <a:srgbClr val="B3A369"/>
      </a:dk2>
      <a:lt2>
        <a:srgbClr val="EEECE1"/>
      </a:lt2>
      <a:accent1>
        <a:srgbClr val="F0E87B"/>
      </a:accent1>
      <a:accent2>
        <a:srgbClr val="F8AE19"/>
      </a:accent2>
      <a:accent3>
        <a:srgbClr val="319B42"/>
      </a:accent3>
      <a:accent4>
        <a:srgbClr val="C3D7EE"/>
      </a:accent4>
      <a:accent5>
        <a:srgbClr val="AF272F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3423</TotalTime>
  <Words>115</Words>
  <Application>Microsoft Office PowerPoint</Application>
  <PresentationFormat>Custom</PresentationFormat>
  <Paragraphs>32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Christmas Lights Animation By: Austin Wentz and Jordan Doell Sponsor: L3 Communications ScrumMaster: Dr. McGough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Christmas Lights Animation</dc:title>
  <dc:creator>Doell, Jordan B.</dc:creator>
  <cp:lastModifiedBy>Doell, Jordan B.</cp:lastModifiedBy>
  <cp:revision>17</cp:revision>
  <dcterms:created xsi:type="dcterms:W3CDTF">2013-04-02T19:07:08Z</dcterms:created>
  <dcterms:modified xsi:type="dcterms:W3CDTF">2013-04-11T14:50:05Z</dcterms:modified>
</cp:coreProperties>
</file>