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6DF6-752B-44A8-85EB-BCFB4BEA154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D77-3793-444C-8E1E-C84243EE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By Andrew Hoover, Samantha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Kranstz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and   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hristine Sorensen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704661"/>
            <a:ext cx="800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Cluster built and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all 8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8.5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Snow White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6.3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Budget and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569" y="1830961"/>
            <a:ext cx="8001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Ethernet cables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1’  $2.99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3’  $4.99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Power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lvl="1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16 GB  $38.00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$76.00 each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Explore other 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Develop and benchmark a new communication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4: 1/18/15-2/5/15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5: 2/15/16-3/4/16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6: 3/21/16-4/15/16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 Symposium: 4/7/2016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Design Fair: 4/19/16</a:t>
            </a: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Dr. Christer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Karlsson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4" y="2696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3944583"/>
            <a:ext cx="8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 cluster of 6-12 single-board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Fastest and most efficient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830961"/>
            <a:ext cx="8001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Establish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Snow White and the seven dwarfs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0097" r="11061"/>
          <a:stretch/>
        </p:blipFill>
        <p:spPr>
          <a:xfrm rot="5400000">
            <a:off x="1341909" y="2816295"/>
            <a:ext cx="2878282" cy="4624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" r="7070" b="10999"/>
          <a:stretch/>
        </p:blipFill>
        <p:spPr>
          <a:xfrm>
            <a:off x="5674857" y="1013642"/>
            <a:ext cx="6373091" cy="4582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5925326" y="5233776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 White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4857" y="3947528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Dopey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6019582" y="3079545"/>
            <a:ext cx="928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6309" y="2285410"/>
            <a:ext cx="1093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Grumpy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11748" y="2285410"/>
            <a:ext cx="6559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0671486" y="3097671"/>
            <a:ext cx="9364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41725" y="3962888"/>
            <a:ext cx="965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55057" y="4778936"/>
            <a:ext cx="9637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Sneezy</a:t>
            </a:r>
          </a:p>
        </p:txBody>
      </p:sp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539132"/>
            <a:ext cx="8001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NFS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19676"/>
            <a:ext cx="8001247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Screwdriver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935" y="2040634"/>
            <a:ext cx="1906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 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935" y="1226127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tests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37262" y="1221754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71107" y="1221754"/>
            <a:ext cx="3155619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Purpose of test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0030" y="2040634"/>
            <a:ext cx="59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Pinging tests if the devices can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Benchmarks the cluster, testing by solving a system of linear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all the ODRIODs’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the network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2021489"/>
            <a:ext cx="8001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Fstab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Figuring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Static Frying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Two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broken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Backorder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9" r="158" b="14859"/>
          <a:stretch/>
        </p:blipFill>
        <p:spPr>
          <a:xfrm>
            <a:off x="4170753" y="2122707"/>
            <a:ext cx="2621384" cy="293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89"/>
          <a:stretch/>
        </p:blipFill>
        <p:spPr>
          <a:xfrm>
            <a:off x="7324746" y="2059804"/>
            <a:ext cx="4417429" cy="3062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489" y="2159105"/>
            <a:ext cx="8534400" cy="150706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307</TotalTime>
  <Words>274</Words>
  <Application>Microsoft Office PowerPoint</Application>
  <PresentationFormat>Widescreen</PresentationFormat>
  <Paragraphs>157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The process</vt:lpstr>
      <vt:lpstr>Tools</vt:lpstr>
      <vt:lpstr>Testing</vt:lpstr>
      <vt:lpstr>Our issues and problems</vt:lpstr>
      <vt:lpstr>Demonstration</vt:lpstr>
      <vt:lpstr>Our Results</vt:lpstr>
      <vt:lpstr>Budget and costs</vt:lpstr>
      <vt:lpstr>Remaining Backlog</vt:lpstr>
      <vt:lpstr>Schedule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Sorensen, Christine N.</cp:lastModifiedBy>
  <cp:revision>26</cp:revision>
  <dcterms:created xsi:type="dcterms:W3CDTF">2015-12-02T20:17:32Z</dcterms:created>
  <dcterms:modified xsi:type="dcterms:W3CDTF">2015-12-07T16:30:38Z</dcterms:modified>
</cp:coreProperties>
</file>